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61" r:id="rId5"/>
    <p:sldId id="263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sz="6800" lang="en-US"/>
              <a:t>Methods </a:t>
            </a:r>
            <a:r>
              <a:rPr altLang="zh-CN" sz="6800" lang="en-US"/>
              <a:t>o</a:t>
            </a:r>
            <a:r>
              <a:rPr altLang="zh-CN" sz="6800" lang="en-US"/>
              <a:t>f</a:t>
            </a:r>
            <a:r>
              <a:rPr altLang="zh-CN" sz="6800" lang="en-US"/>
              <a:t> </a:t>
            </a:r>
            <a:r>
              <a:rPr altLang="zh-CN" sz="6800" lang="en-US"/>
              <a:t>S</a:t>
            </a:r>
            <a:r>
              <a:rPr altLang="zh-CN" sz="6800" lang="en-US"/>
              <a:t>t</a:t>
            </a:r>
            <a:r>
              <a:rPr altLang="zh-CN" sz="6800" lang="en-US"/>
              <a:t>e</a:t>
            </a:r>
            <a:r>
              <a:rPr altLang="zh-CN" sz="6800" lang="en-US"/>
              <a:t>r</a:t>
            </a:r>
            <a:r>
              <a:rPr altLang="zh-CN" sz="6800" lang="en-US"/>
              <a:t>i</a:t>
            </a:r>
            <a:r>
              <a:rPr altLang="zh-CN" sz="6800" lang="en-US"/>
              <a:t>l</a:t>
            </a:r>
            <a:r>
              <a:rPr altLang="zh-CN" sz="6800" lang="en-US"/>
              <a:t>i</a:t>
            </a:r>
            <a:r>
              <a:rPr altLang="zh-CN" sz="6800" lang="en-US"/>
              <a:t>zation</a:t>
            </a:r>
            <a:r>
              <a:rPr altLang="zh-CN" sz="6800" lang="en-US"/>
              <a:t>:</a:t>
            </a:r>
            <a:br>
              <a:rPr altLang="zh-CN" sz="6800" lang="en-US"/>
            </a:br>
            <a:br>
              <a:rPr altLang="zh-CN" sz="6800" lang="en-US"/>
            </a:br>
            <a:r>
              <a:rPr altLang="zh-CN" sz="6800" lang="en-US"/>
              <a:t>I</a:t>
            </a:r>
            <a:r>
              <a:rPr altLang="zh-CN" sz="6800" lang="en-US"/>
              <a:t>n</a:t>
            </a:r>
            <a:r>
              <a:rPr altLang="zh-CN" sz="6800" lang="en-US"/>
              <a:t>-</a:t>
            </a:r>
            <a:r>
              <a:rPr altLang="zh-CN" sz="6800" lang="en-US"/>
              <a:t>B</a:t>
            </a:r>
            <a:r>
              <a:rPr altLang="zh-CN" sz="6800" lang="en-US"/>
              <a:t>o</a:t>
            </a:r>
            <a:r>
              <a:rPr altLang="zh-CN" sz="6800" lang="en-US"/>
              <a:t>t</a:t>
            </a:r>
            <a:r>
              <a:rPr altLang="zh-CN" sz="6800" lang="en-US"/>
              <a:t>t</a:t>
            </a:r>
            <a:r>
              <a:rPr altLang="zh-CN" sz="6800" lang="en-US"/>
              <a:t>l</a:t>
            </a:r>
            <a:r>
              <a:rPr altLang="zh-CN" sz="6800" lang="en-US"/>
              <a:t>e</a:t>
            </a:r>
            <a:r>
              <a:rPr altLang="zh-CN" sz="6800" lang="en-US"/>
              <a:t> </a:t>
            </a:r>
            <a:r>
              <a:rPr altLang="zh-CN" sz="6800" lang="en-US"/>
              <a:t>S</a:t>
            </a:r>
            <a:r>
              <a:rPr altLang="zh-CN" sz="6800" lang="en-US"/>
              <a:t>t</a:t>
            </a:r>
            <a:r>
              <a:rPr altLang="zh-CN" sz="6800" lang="en-US"/>
              <a:t>e</a:t>
            </a:r>
            <a:r>
              <a:rPr altLang="zh-CN" sz="6800" lang="en-US"/>
              <a:t>r</a:t>
            </a:r>
            <a:r>
              <a:rPr altLang="zh-CN" sz="6800" lang="en-US"/>
              <a:t>i</a:t>
            </a:r>
            <a:r>
              <a:rPr altLang="zh-CN" sz="6800" lang="en-US"/>
              <a:t>l</a:t>
            </a:r>
            <a:r>
              <a:rPr altLang="zh-CN" sz="6800" lang="en-US"/>
              <a:t>i</a:t>
            </a:r>
            <a:r>
              <a:rPr altLang="zh-CN" sz="6800" lang="en-US"/>
              <a:t>z</a:t>
            </a:r>
            <a:r>
              <a:rPr altLang="zh-CN" sz="6800" lang="en-US"/>
              <a:t>a</a:t>
            </a:r>
            <a:r>
              <a:rPr altLang="zh-CN" sz="6800" lang="en-US"/>
              <a:t>t</a:t>
            </a:r>
            <a:r>
              <a:rPr altLang="zh-CN" sz="6800" lang="en-US"/>
              <a:t>i</a:t>
            </a:r>
            <a:r>
              <a:rPr altLang="zh-CN" sz="6800" lang="en-US"/>
              <a:t>o</a:t>
            </a:r>
            <a:r>
              <a:rPr altLang="zh-CN" sz="6800" lang="en-US"/>
              <a:t>n</a:t>
            </a:r>
            <a:r>
              <a:rPr altLang="zh-CN" sz="6800" lang="en-US"/>
              <a:t>: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2542760" y="3509963"/>
            <a:ext cx="6858000" cy="1655762"/>
          </a:xfrm>
          <a:ln w="25400">
            <a:noFill/>
            <a:prstDash val="solid"/>
          </a:ln>
        </p:spPr>
        <p:txBody>
          <a:bodyPr>
            <a:normAutofit fontScale="33333" lnSpcReduction="20000"/>
          </a:bodyPr>
          <a:p>
            <a:r>
              <a:rPr altLang="zh-CN" sz="5454" lang="en-US"/>
              <a:t> </a:t>
            </a:r>
            <a:endParaRPr altLang="zh-CN" sz="5454" lang="en-US"/>
          </a:p>
          <a:p>
            <a:r>
              <a:rPr altLang="zh-CN" sz="5454" lang="en-US"/>
              <a:t>-</a:t>
            </a:r>
            <a:r>
              <a:rPr altLang="zh-CN" sz="5454" lang="en-US"/>
              <a:t>M</a:t>
            </a:r>
            <a:r>
              <a:rPr altLang="zh-CN" sz="5454" lang="en-US"/>
              <a:t>i</a:t>
            </a:r>
            <a:r>
              <a:rPr altLang="zh-CN" sz="5454" lang="en-US"/>
              <a:t>l</a:t>
            </a:r>
            <a:r>
              <a:rPr altLang="zh-CN" sz="5454" lang="en-US"/>
              <a:t>k</a:t>
            </a:r>
            <a:r>
              <a:rPr altLang="zh-CN" sz="5454" lang="en-US"/>
              <a:t> </a:t>
            </a:r>
            <a:r>
              <a:rPr altLang="zh-CN" sz="5454" lang="en-US"/>
              <a:t>i</a:t>
            </a:r>
            <a:r>
              <a:rPr altLang="zh-CN" sz="5454" lang="en-US"/>
              <a:t>s</a:t>
            </a:r>
            <a:r>
              <a:rPr altLang="zh-CN" sz="5454" lang="en-US"/>
              <a:t> </a:t>
            </a:r>
            <a:r>
              <a:rPr altLang="zh-CN" sz="5454" lang="en-US"/>
              <a:t>f</a:t>
            </a:r>
            <a:r>
              <a:rPr altLang="zh-CN" sz="5454" lang="en-US"/>
              <a:t>i</a:t>
            </a:r>
            <a:r>
              <a:rPr altLang="zh-CN" sz="5454" lang="en-US"/>
              <a:t>l</a:t>
            </a:r>
            <a:r>
              <a:rPr altLang="zh-CN" sz="5454" lang="en-US"/>
              <a:t>l</a:t>
            </a:r>
            <a:r>
              <a:rPr altLang="zh-CN" sz="5454" lang="en-US"/>
              <a:t>e</a:t>
            </a:r>
            <a:r>
              <a:rPr altLang="zh-CN" sz="5454" lang="en-US"/>
              <a:t>d</a:t>
            </a:r>
            <a:r>
              <a:rPr altLang="zh-CN" sz="5454" lang="en-US"/>
              <a:t> </a:t>
            </a:r>
            <a:r>
              <a:rPr altLang="zh-CN" sz="5454" lang="en-US"/>
              <a:t>i</a:t>
            </a:r>
            <a:r>
              <a:rPr altLang="zh-CN" sz="5454" lang="en-US"/>
              <a:t>n</a:t>
            </a:r>
            <a:r>
              <a:rPr altLang="zh-CN" sz="5454" lang="en-US"/>
              <a:t> </a:t>
            </a:r>
            <a:r>
              <a:rPr altLang="zh-CN" sz="5454" lang="en-US"/>
              <a:t>t</a:t>
            </a:r>
            <a:r>
              <a:rPr altLang="zh-CN" sz="5454" lang="en-US"/>
              <a:t>h</a:t>
            </a:r>
            <a:r>
              <a:rPr altLang="zh-CN" sz="5454" lang="en-US"/>
              <a:t>e</a:t>
            </a:r>
            <a:r>
              <a:rPr altLang="zh-CN" sz="5454" lang="en-US"/>
              <a:t> </a:t>
            </a:r>
            <a:r>
              <a:rPr altLang="zh-CN" sz="5454" lang="en-US"/>
              <a:t>b</a:t>
            </a:r>
            <a:r>
              <a:rPr altLang="zh-CN" sz="5454" lang="en-US"/>
              <a:t>o</a:t>
            </a:r>
            <a:r>
              <a:rPr altLang="zh-CN" sz="5454" lang="en-US"/>
              <a:t>t</a:t>
            </a:r>
            <a:r>
              <a:rPr altLang="zh-CN" sz="5454" lang="en-US"/>
              <a:t>t</a:t>
            </a:r>
            <a:r>
              <a:rPr altLang="zh-CN" sz="5454" lang="en-US"/>
              <a:t>l</a:t>
            </a:r>
            <a:r>
              <a:rPr altLang="zh-CN" sz="5454" lang="en-US"/>
              <a:t>e</a:t>
            </a:r>
            <a:r>
              <a:rPr altLang="zh-CN" sz="5454" lang="en-US"/>
              <a:t>,</a:t>
            </a:r>
            <a:r>
              <a:rPr altLang="zh-CN" sz="5454" lang="en-US"/>
              <a:t> </a:t>
            </a:r>
            <a:r>
              <a:rPr altLang="zh-CN" sz="5454" lang="en-US"/>
              <a:t>t</a:t>
            </a:r>
            <a:r>
              <a:rPr altLang="zh-CN" sz="5454" lang="en-US"/>
              <a:t>h</a:t>
            </a:r>
            <a:r>
              <a:rPr altLang="zh-CN" sz="5454" lang="en-US"/>
              <a:t>e</a:t>
            </a:r>
            <a:r>
              <a:rPr altLang="zh-CN" sz="5454" lang="en-US"/>
              <a:t>n</a:t>
            </a:r>
            <a:r>
              <a:rPr altLang="zh-CN" sz="5454" lang="en-US"/>
              <a:t> </a:t>
            </a:r>
            <a:r>
              <a:rPr altLang="zh-CN" sz="5454" lang="en-US"/>
              <a:t>i</a:t>
            </a:r>
            <a:r>
              <a:rPr altLang="zh-CN" sz="5454" lang="en-US"/>
              <a:t>t</a:t>
            </a:r>
            <a:r>
              <a:rPr altLang="zh-CN" sz="5454" lang="en-US"/>
              <a:t> </a:t>
            </a:r>
            <a:r>
              <a:rPr altLang="zh-CN" sz="5454" lang="en-US"/>
              <a:t>is </a:t>
            </a:r>
            <a:r>
              <a:rPr altLang="zh-CN" sz="5454" lang="en-US"/>
              <a:t>s</a:t>
            </a:r>
            <a:r>
              <a:rPr altLang="zh-CN" sz="5454" lang="en-US"/>
              <a:t>t</a:t>
            </a:r>
            <a:r>
              <a:rPr altLang="zh-CN" sz="5454" lang="en-US"/>
              <a:t>e</a:t>
            </a:r>
            <a:r>
              <a:rPr altLang="zh-CN" sz="5454" lang="en-US"/>
              <a:t>r</a:t>
            </a:r>
            <a:r>
              <a:rPr altLang="zh-CN" sz="5454" lang="en-US"/>
              <a:t>i</a:t>
            </a:r>
            <a:r>
              <a:rPr altLang="zh-CN" sz="5454" lang="en-US"/>
              <a:t>l</a:t>
            </a:r>
            <a:r>
              <a:rPr altLang="zh-CN" sz="5454" lang="en-US"/>
              <a:t>i</a:t>
            </a:r>
            <a:r>
              <a:rPr altLang="zh-CN" sz="5454" lang="en-US"/>
              <a:t>z</a:t>
            </a:r>
            <a:r>
              <a:rPr altLang="zh-CN" sz="5454" lang="en-US"/>
              <a:t>e</a:t>
            </a:r>
            <a:r>
              <a:rPr altLang="zh-CN" sz="5454" lang="en-US"/>
              <a:t>d</a:t>
            </a:r>
            <a:endParaRPr altLang="zh-CN" sz="5454" lang="en-US"/>
          </a:p>
          <a:p>
            <a:r>
              <a:rPr altLang="zh-CN" sz="5454" lang="en-US"/>
              <a:t>-</a:t>
            </a:r>
            <a:r>
              <a:rPr altLang="zh-CN" sz="5454" lang="en-US"/>
              <a:t>M</a:t>
            </a:r>
            <a:r>
              <a:rPr altLang="zh-CN" sz="5454" lang="en-US"/>
              <a:t>i</a:t>
            </a:r>
            <a:r>
              <a:rPr altLang="zh-CN" sz="5454" lang="en-US"/>
              <a:t>l</a:t>
            </a:r>
            <a:r>
              <a:rPr altLang="zh-CN" sz="5454" lang="en-US"/>
              <a:t>k</a:t>
            </a:r>
            <a:r>
              <a:rPr altLang="zh-CN" sz="5454" lang="en-US"/>
              <a:t> </a:t>
            </a:r>
            <a:r>
              <a:rPr altLang="zh-CN" sz="5454" lang="en-US"/>
              <a:t>i</a:t>
            </a:r>
            <a:r>
              <a:rPr altLang="zh-CN" sz="5454" lang="en-US"/>
              <a:t>s</a:t>
            </a:r>
            <a:r>
              <a:rPr altLang="zh-CN" sz="5454" lang="en-US"/>
              <a:t> </a:t>
            </a:r>
            <a:r>
              <a:rPr altLang="zh-CN" sz="5454" lang="en-US"/>
              <a:t>p</a:t>
            </a:r>
            <a:r>
              <a:rPr altLang="zh-CN" sz="5454" lang="en-US"/>
              <a:t>r</a:t>
            </a:r>
            <a:r>
              <a:rPr altLang="zh-CN" sz="5454" lang="en-US"/>
              <a:t>e</a:t>
            </a:r>
            <a:r>
              <a:rPr altLang="zh-CN" sz="5454" lang="en-US"/>
              <a:t>-</a:t>
            </a:r>
            <a:r>
              <a:rPr altLang="zh-CN" sz="5454" lang="en-US"/>
              <a:t>h</a:t>
            </a:r>
            <a:r>
              <a:rPr altLang="zh-CN" sz="5454" lang="en-US"/>
              <a:t>e</a:t>
            </a:r>
            <a:r>
              <a:rPr altLang="zh-CN" sz="5454" lang="en-US"/>
              <a:t>a</a:t>
            </a:r>
            <a:r>
              <a:rPr altLang="zh-CN" sz="5454" lang="en-US"/>
              <a:t>t</a:t>
            </a:r>
            <a:r>
              <a:rPr altLang="zh-CN" sz="5454" lang="en-US"/>
              <a:t>e</a:t>
            </a:r>
            <a:r>
              <a:rPr altLang="zh-CN" sz="5454" lang="en-US"/>
              <a:t>d</a:t>
            </a:r>
            <a:r>
              <a:rPr altLang="zh-CN" sz="5454" lang="en-US"/>
              <a:t> </a:t>
            </a:r>
            <a:r>
              <a:rPr altLang="zh-CN" sz="5454" lang="en-US"/>
              <a:t>t</a:t>
            </a:r>
            <a:r>
              <a:rPr altLang="zh-CN" sz="5454" lang="en-US"/>
              <a:t>o</a:t>
            </a:r>
            <a:r>
              <a:rPr altLang="zh-CN" sz="5454" lang="en-US"/>
              <a:t> </a:t>
            </a:r>
            <a:r>
              <a:rPr altLang="zh-CN" sz="5454" lang="en-US"/>
              <a:t>3</a:t>
            </a:r>
            <a:r>
              <a:rPr altLang="zh-CN" sz="5454" lang="en-US"/>
              <a:t>5</a:t>
            </a:r>
            <a:r>
              <a:rPr altLang="zh-CN" sz="5454" lang="en-US"/>
              <a:t>-</a:t>
            </a:r>
            <a:r>
              <a:rPr altLang="zh-CN" sz="5454" lang="en-US"/>
              <a:t>4</a:t>
            </a:r>
            <a:r>
              <a:rPr altLang="zh-CN" sz="5454" lang="en-US"/>
              <a:t>0</a:t>
            </a:r>
            <a:r>
              <a:rPr altLang="en-US" sz="5454" lang="en-IN"/>
              <a:t>°</a:t>
            </a:r>
            <a:r>
              <a:rPr altLang="en-US" sz="5454" lang="en-US"/>
              <a:t>C</a:t>
            </a:r>
            <a:r>
              <a:rPr altLang="en-US" sz="5454" lang="en-US"/>
              <a:t>.</a:t>
            </a:r>
            <a:endParaRPr altLang="zh-CN" sz="5454" lang="en-US"/>
          </a:p>
          <a:p>
            <a:r>
              <a:rPr altLang="en-US" sz="5454" lang="en-US"/>
              <a:t>-</a:t>
            </a:r>
            <a:r>
              <a:rPr altLang="en-US" sz="5454" lang="en-US"/>
              <a:t>T</a:t>
            </a:r>
            <a:r>
              <a:rPr altLang="en-US" sz="5454" lang="en-US"/>
              <a:t>h</a:t>
            </a:r>
            <a:r>
              <a:rPr altLang="en-US" sz="5454" lang="en-US"/>
              <a:t>e</a:t>
            </a:r>
            <a:r>
              <a:rPr altLang="en-US" sz="5454" lang="en-US"/>
              <a:t>n</a:t>
            </a:r>
            <a:r>
              <a:rPr altLang="en-US" sz="5454" lang="en-US"/>
              <a:t> </a:t>
            </a:r>
            <a:r>
              <a:rPr altLang="en-US" sz="5454" lang="en-US"/>
              <a:t>C</a:t>
            </a:r>
            <a:r>
              <a:rPr altLang="en-US" sz="5454" lang="en-US"/>
              <a:t>l</a:t>
            </a:r>
            <a:r>
              <a:rPr altLang="en-US" sz="5454" lang="en-US"/>
              <a:t>a</a:t>
            </a:r>
            <a:r>
              <a:rPr altLang="en-US" sz="5454" lang="en-US"/>
              <a:t>r</a:t>
            </a:r>
            <a:r>
              <a:rPr altLang="en-US" sz="5454" lang="en-US"/>
              <a:t>i</a:t>
            </a:r>
            <a:r>
              <a:rPr altLang="en-US" sz="5454" lang="en-US"/>
              <a:t>fication</a:t>
            </a:r>
            <a:r>
              <a:rPr altLang="en-US" sz="5454" lang="en-US"/>
              <a:t>,</a:t>
            </a:r>
            <a:r>
              <a:rPr altLang="en-US" sz="5454" lang="en-US"/>
              <a:t> </a:t>
            </a:r>
            <a:r>
              <a:rPr altLang="en-US" sz="5454" lang="en-US"/>
              <a:t>Standardization</a:t>
            </a:r>
            <a:r>
              <a:rPr altLang="en-US" sz="5454" lang="en-US"/>
              <a:t>,</a:t>
            </a:r>
            <a:r>
              <a:rPr altLang="en-US" sz="5454" lang="en-US"/>
              <a:t> </a:t>
            </a:r>
            <a:r>
              <a:rPr altLang="en-US" sz="5454" lang="en-US"/>
              <a:t>H</a:t>
            </a:r>
            <a:r>
              <a:rPr altLang="en-US" sz="5454" lang="en-US"/>
              <a:t>o</a:t>
            </a:r>
            <a:r>
              <a:rPr altLang="en-US" sz="5454" lang="en-US"/>
              <a:t>m</a:t>
            </a:r>
            <a:r>
              <a:rPr altLang="en-US" sz="5454" lang="en-US"/>
              <a:t>o</a:t>
            </a:r>
            <a:r>
              <a:rPr altLang="en-US" sz="5454" lang="en-US"/>
              <a:t>g</a:t>
            </a:r>
            <a:r>
              <a:rPr altLang="en-US" sz="5454" lang="en-US"/>
              <a:t>e</a:t>
            </a:r>
            <a:r>
              <a:rPr altLang="en-US" sz="5454" lang="en-US"/>
              <a:t>n</a:t>
            </a:r>
            <a:r>
              <a:rPr altLang="en-US" sz="5454" lang="en-US"/>
              <a:t>i</a:t>
            </a:r>
            <a:r>
              <a:rPr altLang="en-US" sz="5454" lang="en-US"/>
              <a:t>sation</a:t>
            </a:r>
            <a:r>
              <a:rPr altLang="en-US" sz="5454" lang="en-US"/>
              <a:t>,</a:t>
            </a:r>
            <a:r>
              <a:rPr altLang="en-US" sz="5454" lang="en-US"/>
              <a:t> </a:t>
            </a:r>
            <a:r>
              <a:rPr altLang="en-US" sz="5454" lang="en-US"/>
              <a:t>f</a:t>
            </a:r>
            <a:r>
              <a:rPr altLang="en-US" sz="5454" lang="en-US"/>
              <a:t>i</a:t>
            </a:r>
            <a:r>
              <a:rPr altLang="en-US" sz="5454" lang="en-US"/>
              <a:t>l</a:t>
            </a:r>
            <a:r>
              <a:rPr altLang="en-US" sz="5454" lang="en-US"/>
              <a:t>l</a:t>
            </a:r>
            <a:r>
              <a:rPr altLang="en-US" sz="5454" lang="en-US"/>
              <a:t>i</a:t>
            </a:r>
            <a:r>
              <a:rPr altLang="en-US" sz="5454" lang="en-US"/>
              <a:t>n</a:t>
            </a:r>
            <a:r>
              <a:rPr altLang="en-US" sz="5454" lang="en-US"/>
              <a:t>g</a:t>
            </a:r>
            <a:r>
              <a:rPr altLang="en-US" sz="5454" lang="en-US"/>
              <a:t>,</a:t>
            </a:r>
            <a:r>
              <a:rPr altLang="en-US" sz="5454" lang="en-US"/>
              <a:t> </a:t>
            </a:r>
            <a:r>
              <a:rPr altLang="en-US" sz="5454" lang="en-US"/>
              <a:t>C</a:t>
            </a:r>
            <a:r>
              <a:rPr altLang="en-US" sz="5454" lang="en-US"/>
              <a:t>a</a:t>
            </a:r>
            <a:r>
              <a:rPr altLang="en-US" sz="5454" lang="en-US"/>
              <a:t>p</a:t>
            </a:r>
            <a:r>
              <a:rPr altLang="en-US" sz="5454" lang="en-US"/>
              <a:t>p</a:t>
            </a:r>
            <a:r>
              <a:rPr altLang="en-US" sz="5454" lang="en-US"/>
              <a:t>i</a:t>
            </a:r>
            <a:r>
              <a:rPr altLang="en-US" sz="5454" lang="en-US"/>
              <a:t>n</a:t>
            </a:r>
            <a:r>
              <a:rPr altLang="en-US" sz="5454" lang="en-US"/>
              <a:t>g</a:t>
            </a:r>
            <a:r>
              <a:rPr altLang="en-US" sz="5454" lang="en-US"/>
              <a:t>,</a:t>
            </a:r>
            <a:r>
              <a:rPr altLang="en-US" sz="5454" lang="en-US"/>
              <a:t> </a:t>
            </a:r>
            <a:r>
              <a:rPr altLang="en-US" sz="5454" lang="en-US"/>
              <a:t>S</a:t>
            </a:r>
            <a:r>
              <a:rPr altLang="en-US" sz="5454" lang="en-US"/>
              <a:t>t</a:t>
            </a:r>
            <a:r>
              <a:rPr altLang="en-US" sz="5454" lang="en-US"/>
              <a:t>e</a:t>
            </a:r>
            <a:r>
              <a:rPr altLang="en-US" sz="5454" lang="en-US"/>
              <a:t>r</a:t>
            </a:r>
            <a:r>
              <a:rPr altLang="en-US" sz="5454" lang="en-US"/>
              <a:t>i</a:t>
            </a:r>
            <a:r>
              <a:rPr altLang="en-US" sz="5454" lang="en-US"/>
              <a:t>lization</a:t>
            </a:r>
            <a:r>
              <a:rPr altLang="en-US" sz="5454" lang="en-US"/>
              <a:t> </a:t>
            </a:r>
            <a:r>
              <a:rPr altLang="en-US" sz="5454" lang="en-US"/>
              <a:t>(</a:t>
            </a:r>
            <a:r>
              <a:rPr altLang="en-US" sz="5454" lang="en-US"/>
              <a:t>1</a:t>
            </a:r>
            <a:r>
              <a:rPr altLang="en-US" sz="5454" lang="en-US"/>
              <a:t>1</a:t>
            </a:r>
            <a:r>
              <a:rPr altLang="en-US" sz="5454" lang="en-US"/>
              <a:t>5</a:t>
            </a:r>
            <a:r>
              <a:rPr altLang="en-US" sz="5454" lang="en-IN"/>
              <a:t>°</a:t>
            </a:r>
            <a:r>
              <a:rPr altLang="en-US" sz="5454" lang="en-US"/>
              <a:t>C</a:t>
            </a:r>
            <a:r>
              <a:rPr altLang="en-US" sz="5454" lang="en-US"/>
              <a:t> </a:t>
            </a:r>
            <a:r>
              <a:rPr altLang="en-US" sz="5454" lang="en-US"/>
              <a:t>-</a:t>
            </a:r>
            <a:r>
              <a:rPr altLang="en-US" sz="5454" lang="en-US"/>
              <a:t> </a:t>
            </a:r>
            <a:r>
              <a:rPr altLang="en-US" sz="5454" lang="en-US"/>
              <a:t>1</a:t>
            </a:r>
            <a:r>
              <a:rPr altLang="en-US" sz="5454" lang="en-US"/>
              <a:t>2</a:t>
            </a:r>
            <a:r>
              <a:rPr altLang="en-US" sz="5454" lang="en-US"/>
              <a:t>0</a:t>
            </a:r>
            <a:r>
              <a:rPr altLang="en-US" sz="5454" lang="en-IN"/>
              <a:t>°</a:t>
            </a:r>
            <a:r>
              <a:rPr altLang="en-US" sz="5454" lang="en-US"/>
              <a:t>C</a:t>
            </a:r>
            <a:r>
              <a:rPr altLang="en-US" sz="5454" lang="en-US"/>
              <a:t> </a:t>
            </a:r>
            <a:r>
              <a:rPr altLang="en-US" sz="5454" lang="en-US"/>
              <a:t>f</a:t>
            </a:r>
            <a:r>
              <a:rPr altLang="en-US" sz="5454" lang="en-US"/>
              <a:t>o</a:t>
            </a:r>
            <a:r>
              <a:rPr altLang="en-US" sz="5454" lang="en-US"/>
              <a:t>r</a:t>
            </a:r>
            <a:r>
              <a:rPr altLang="en-US" sz="5454" lang="en-US"/>
              <a:t> </a:t>
            </a:r>
            <a:r>
              <a:rPr altLang="en-US" sz="5454" lang="en-US"/>
              <a:t>1</a:t>
            </a:r>
            <a:r>
              <a:rPr altLang="en-US" sz="5454" lang="en-US"/>
              <a:t>5</a:t>
            </a:r>
            <a:r>
              <a:rPr altLang="en-US" sz="5454" lang="en-US"/>
              <a:t>-</a:t>
            </a:r>
            <a:r>
              <a:rPr altLang="en-US" sz="5454" lang="en-US"/>
              <a:t>2</a:t>
            </a:r>
            <a:r>
              <a:rPr altLang="en-US" sz="5454" lang="en-US"/>
              <a:t>0</a:t>
            </a:r>
            <a:r>
              <a:rPr altLang="en-US" sz="5454" lang="en-US"/>
              <a:t>m</a:t>
            </a:r>
            <a:r>
              <a:rPr altLang="en-US" sz="5454" lang="en-US"/>
              <a:t>i</a:t>
            </a:r>
            <a:r>
              <a:rPr altLang="en-US" sz="5454" lang="en-US"/>
              <a:t>n</a:t>
            </a:r>
            <a:r>
              <a:rPr altLang="en-US" sz="5454" lang="en-US"/>
              <a:t>s</a:t>
            </a:r>
            <a:r>
              <a:rPr altLang="en-US" sz="5454" lang="en-US"/>
              <a:t>.</a:t>
            </a:r>
            <a:r>
              <a:rPr altLang="en-US" sz="5454" lang="en-US"/>
              <a:t>)</a:t>
            </a:r>
            <a:r>
              <a:rPr altLang="zh-CN" sz="5454" lang="en-US"/>
              <a:t>,</a:t>
            </a:r>
            <a:r>
              <a:rPr altLang="zh-CN" sz="5454" lang="en-US"/>
              <a:t> </a:t>
            </a:r>
            <a:r>
              <a:rPr altLang="zh-CN" sz="5454" lang="en-US"/>
              <a:t>F</a:t>
            </a:r>
            <a:r>
              <a:rPr altLang="zh-CN" sz="5454" lang="en-US"/>
              <a:t>o</a:t>
            </a:r>
            <a:r>
              <a:rPr altLang="zh-CN" sz="5454" lang="en-US"/>
              <a:t>l</a:t>
            </a:r>
            <a:r>
              <a:rPr altLang="zh-CN" sz="5454" lang="en-US"/>
              <a:t>l</a:t>
            </a:r>
            <a:r>
              <a:rPr altLang="zh-CN" sz="5454" lang="en-US"/>
              <a:t>o</a:t>
            </a:r>
            <a:r>
              <a:rPr altLang="zh-CN" sz="5454" lang="en-US"/>
              <a:t>w</a:t>
            </a:r>
            <a:r>
              <a:rPr altLang="zh-CN" sz="5454" lang="en-US"/>
              <a:t>e</a:t>
            </a:r>
            <a:r>
              <a:rPr altLang="zh-CN" sz="5454" lang="en-US"/>
              <a:t>d</a:t>
            </a:r>
            <a:r>
              <a:rPr altLang="zh-CN" sz="5454" lang="en-US"/>
              <a:t> </a:t>
            </a:r>
            <a:r>
              <a:rPr altLang="zh-CN" sz="5454" lang="en-US"/>
              <a:t>b</a:t>
            </a:r>
            <a:r>
              <a:rPr altLang="zh-CN" sz="5454" lang="en-US"/>
              <a:t>y</a:t>
            </a:r>
            <a:r>
              <a:rPr altLang="zh-CN" sz="5454" lang="en-US"/>
              <a:t> </a:t>
            </a:r>
            <a:r>
              <a:rPr altLang="zh-CN" sz="5454" lang="en-US"/>
              <a:t>c</a:t>
            </a:r>
            <a:r>
              <a:rPr altLang="zh-CN" sz="5454" lang="en-US"/>
              <a:t>o</a:t>
            </a:r>
            <a:r>
              <a:rPr altLang="zh-CN" sz="5454" lang="en-US"/>
              <a:t>o</a:t>
            </a:r>
            <a:r>
              <a:rPr altLang="zh-CN" sz="5454" lang="en-US"/>
              <a:t>l</a:t>
            </a:r>
            <a:r>
              <a:rPr altLang="zh-CN" sz="5454" lang="en-US"/>
              <a:t>i</a:t>
            </a:r>
            <a:r>
              <a:rPr altLang="zh-CN" sz="5454" lang="en-US"/>
              <a:t>n</a:t>
            </a:r>
            <a:r>
              <a:rPr altLang="zh-CN" sz="5454" lang="en-US"/>
              <a:t>g</a:t>
            </a:r>
            <a:r>
              <a:rPr altLang="zh-CN" sz="5454" lang="en-US"/>
              <a:t> </a:t>
            </a:r>
            <a:r>
              <a:rPr altLang="zh-CN" sz="5454" lang="en-US"/>
              <a:t>t</a:t>
            </a:r>
            <a:r>
              <a:rPr altLang="zh-CN" sz="5454" lang="en-US"/>
              <a:t>o</a:t>
            </a:r>
            <a:r>
              <a:rPr altLang="zh-CN" sz="5454" lang="en-US"/>
              <a:t> </a:t>
            </a:r>
            <a:r>
              <a:rPr altLang="zh-CN" sz="5454" lang="en-US"/>
              <a:t>r</a:t>
            </a:r>
            <a:r>
              <a:rPr altLang="zh-CN" sz="5454" lang="en-US"/>
              <a:t>o</a:t>
            </a:r>
            <a:r>
              <a:rPr altLang="zh-CN" sz="5454" lang="en-US"/>
              <a:t>o</a:t>
            </a:r>
            <a:r>
              <a:rPr altLang="zh-CN" sz="5454" lang="en-US"/>
              <a:t>m</a:t>
            </a:r>
            <a:r>
              <a:rPr altLang="zh-CN" sz="5454" lang="en-US"/>
              <a:t> </a:t>
            </a:r>
            <a:r>
              <a:rPr altLang="zh-CN" sz="5454" lang="en-US"/>
              <a:t>t</a:t>
            </a:r>
            <a:r>
              <a:rPr altLang="zh-CN" sz="5454" lang="en-US"/>
              <a:t>e</a:t>
            </a:r>
            <a:r>
              <a:rPr altLang="zh-CN" sz="5454" lang="en-US"/>
              <a:t>m</a:t>
            </a:r>
            <a:r>
              <a:rPr altLang="zh-CN" sz="5454" lang="en-US"/>
              <a:t>p</a:t>
            </a:r>
            <a:r>
              <a:rPr altLang="zh-CN" sz="5454" lang="en-US"/>
              <a:t>erature</a:t>
            </a:r>
            <a:r>
              <a:rPr altLang="zh-CN" sz="5454" lang="en-US"/>
              <a:t>,</a:t>
            </a:r>
            <a:r>
              <a:rPr altLang="zh-CN" sz="5454" lang="en-US"/>
              <a:t> </a:t>
            </a:r>
            <a:r>
              <a:rPr altLang="zh-CN" sz="5454" lang="en-US"/>
              <a:t>then</a:t>
            </a:r>
            <a:r>
              <a:rPr altLang="zh-CN" sz="5454" lang="en-US"/>
              <a:t> </a:t>
            </a:r>
            <a:r>
              <a:rPr altLang="zh-CN" sz="5454" lang="en-US"/>
              <a:t>s</a:t>
            </a:r>
            <a:r>
              <a:rPr altLang="zh-CN" sz="5454" lang="en-US"/>
              <a:t>t</a:t>
            </a:r>
            <a:r>
              <a:rPr altLang="zh-CN" sz="5454" lang="en-US"/>
              <a:t>o</a:t>
            </a:r>
            <a:r>
              <a:rPr altLang="zh-CN" sz="5454" lang="en-US"/>
              <a:t>r</a:t>
            </a:r>
            <a:r>
              <a:rPr altLang="zh-CN" sz="5454" lang="en-US"/>
              <a:t>a</a:t>
            </a:r>
            <a:r>
              <a:rPr altLang="zh-CN" sz="5454" lang="en-US"/>
              <a:t>g</a:t>
            </a:r>
            <a:r>
              <a:rPr altLang="zh-CN" sz="5454" lang="en-US"/>
              <a:t>e</a:t>
            </a:r>
            <a:r>
              <a:rPr altLang="zh-CN" sz="5454" lang="en-US"/>
              <a:t> </a:t>
            </a:r>
            <a:r>
              <a:rPr altLang="zh-CN" sz="5454" lang="en-US"/>
              <a:t>a</a:t>
            </a:r>
            <a:r>
              <a:rPr altLang="zh-CN" sz="5454" lang="en-US"/>
              <a:t>t</a:t>
            </a:r>
            <a:r>
              <a:rPr altLang="zh-CN" sz="5454" lang="en-US"/>
              <a:t> </a:t>
            </a:r>
            <a:r>
              <a:rPr altLang="zh-CN" sz="5454" lang="en-US"/>
              <a:t>r</a:t>
            </a:r>
            <a:r>
              <a:rPr altLang="zh-CN" sz="5454" lang="en-US"/>
              <a:t>o</a:t>
            </a:r>
            <a:r>
              <a:rPr altLang="zh-CN" sz="5454" lang="en-US"/>
              <a:t>o</a:t>
            </a:r>
            <a:r>
              <a:rPr altLang="zh-CN" sz="5454" lang="en-US"/>
              <a:t>m</a:t>
            </a:r>
            <a:r>
              <a:rPr altLang="zh-CN" sz="5454" lang="en-US"/>
              <a:t> </a:t>
            </a:r>
            <a:r>
              <a:rPr altLang="zh-CN" sz="5454" lang="en-US"/>
              <a:t>t</a:t>
            </a:r>
            <a:r>
              <a:rPr altLang="zh-CN" sz="5454" lang="en-US"/>
              <a:t>e</a:t>
            </a:r>
            <a:r>
              <a:rPr altLang="zh-CN" sz="5454" lang="en-US"/>
              <a:t>m</a:t>
            </a:r>
            <a:r>
              <a:rPr altLang="zh-CN" sz="5454" lang="en-US"/>
              <a:t>p</a:t>
            </a:r>
            <a:r>
              <a:rPr altLang="zh-CN" sz="5454" lang="en-US"/>
              <a:t>erat</a:t>
            </a:r>
            <a:r>
              <a:rPr altLang="zh-CN" sz="5454" lang="en-US"/>
              <a:t>ure</a:t>
            </a:r>
            <a:r>
              <a:rPr altLang="zh-CN" sz="5454" lang="en-US"/>
              <a:t>.</a:t>
            </a:r>
            <a:endParaRPr altLang="zh-CN" sz="5454" lang="en-US"/>
          </a:p>
          <a:p>
            <a:endParaRPr altLang="zh-CN" lang="en-US"/>
          </a:p>
          <a:p>
            <a:endParaRPr altLang="zh-CN" lang="en-US"/>
          </a:p>
          <a:p>
            <a:endParaRPr altLang="zh-CN" lang="en-US"/>
          </a:p>
          <a:p>
            <a:pPr algn="l"/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nuous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lization</a:t>
            </a:r>
            <a:br>
              <a:rPr lang="en-US"/>
            </a:br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is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H</a:t>
            </a:r>
            <a:r>
              <a:rPr lang="en-US"/>
              <a:t>T</a:t>
            </a:r>
            <a:r>
              <a:rPr lang="en-US"/>
              <a:t>.</a:t>
            </a:r>
            <a:endParaRPr lang="en-IN"/>
          </a:p>
          <a:p>
            <a:r>
              <a:rPr lang="en-US"/>
              <a:t>B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ture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H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.</a:t>
            </a:r>
            <a:endParaRPr lang="en-IN"/>
          </a:p>
          <a:p>
            <a:r>
              <a:rPr lang="en-US"/>
              <a:t>T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changers</a:t>
            </a:r>
            <a:r>
              <a:rPr lang="en-US"/>
              <a:t> </a:t>
            </a:r>
            <a:r>
              <a:rPr lang="en-US"/>
              <a:t>are </a:t>
            </a:r>
            <a:r>
              <a:rPr lang="en-US"/>
              <a:t>mostly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.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2</a:t>
            </a:r>
            <a:r>
              <a:rPr lang="en-US"/>
              <a:t>-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zation</a:t>
            </a:r>
            <a:endParaRPr lang="en-IN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k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z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flow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t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t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z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to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t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.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f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ency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lized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k</a:t>
            </a:r>
            <a:r>
              <a:rPr lang="en-US"/>
              <a:t>:</a:t>
            </a:r>
            <a:endParaRPr lang="en-IN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a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0</a:t>
            </a:r>
            <a:r>
              <a:rPr lang="en-US"/>
              <a:t>m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k</a:t>
            </a:r>
            <a:endParaRPr lang="en-IN"/>
          </a:p>
          <a:p>
            <a:r>
              <a:rPr lang="en-US"/>
              <a:t>A</a:t>
            </a:r>
            <a:r>
              <a:rPr lang="en-US"/>
              <a:t>d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4</a:t>
            </a:r>
            <a:r>
              <a:rPr lang="en-US"/>
              <a:t>g</a:t>
            </a:r>
            <a:r>
              <a:rPr lang="en-US"/>
              <a:t>m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endParaRPr lang="en-IN"/>
          </a:p>
          <a:p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tat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ance</a:t>
            </a:r>
            <a:endParaRPr lang="en-IN"/>
          </a:p>
          <a:p>
            <a:r>
              <a:rPr lang="en-US"/>
              <a:t>F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endParaRPr lang="en-IN"/>
          </a:p>
          <a:p>
            <a:r>
              <a:rPr lang="en-US"/>
              <a:t>F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b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ined</a:t>
            </a:r>
            <a:endParaRPr lang="en-IN"/>
          </a:p>
          <a:p>
            <a:r>
              <a:rPr lang="en-US"/>
              <a:t>H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@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0</a:t>
            </a:r>
            <a:r>
              <a:rPr lang="en-US"/>
              <a:t>0</a:t>
            </a:r>
            <a:r>
              <a:rPr altLang="en-US" lang="en-IN"/>
              <a:t>°</a:t>
            </a:r>
            <a:r>
              <a:rPr altLang="en-US" lang="en-US"/>
              <a:t>C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1</a:t>
            </a:r>
            <a:r>
              <a:rPr altLang="en-US" lang="en-US"/>
              <a:t>5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s</a:t>
            </a:r>
            <a:endParaRPr lang="en-IN"/>
          </a:p>
          <a:p>
            <a:r>
              <a:rPr altLang="en-US" lang="en-US"/>
              <a:t>Turbidity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(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zation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)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Y3</dc:creator>
  <dcterms:created xsi:type="dcterms:W3CDTF">2015-05-11T22:30:45Z</dcterms:created>
  <dcterms:modified xsi:type="dcterms:W3CDTF">2021-11-25T03:38:36Z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0fb61bff9bde4457a1c1198ea5b30120</vt:lpwstr>
  </property>
</Properties>
</file>