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4198600" cy="20104100"/>
  <p:notesSz cx="141986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5371" y="6232271"/>
            <a:ext cx="1207420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0742" y="11258296"/>
            <a:ext cx="99434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10247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15549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247" y="804164"/>
            <a:ext cx="1278445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247" y="4623943"/>
            <a:ext cx="127844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935534" y="19421795"/>
            <a:ext cx="4713605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10247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227564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98" y="284102"/>
            <a:ext cx="13740147" cy="1911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469" y="284102"/>
            <a:ext cx="13472561" cy="1911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96" y="284102"/>
            <a:ext cx="13654202" cy="1911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916" y="284102"/>
            <a:ext cx="13577706" cy="1911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3177"/>
            <a:ext cx="14203546" cy="955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4"/>
              </a:lnSpc>
            </a:pPr>
            <a:r>
              <a:rPr dirty="0"/>
              <a:t>Scanned by</a:t>
            </a:r>
            <a:r>
              <a:rPr dirty="0" spc="-65"/>
              <a:t> </a:t>
            </a:r>
            <a:r>
              <a:rPr dirty="0"/>
              <a:t>TapScanner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2021-11-23T06:44:54Z</dcterms:created>
  <dcterms:modified xsi:type="dcterms:W3CDTF">2021-11-23T06:44:54Z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2021-11-23T00:00:00Z</vt:filetime>
  </property>
</Properties>
</file>