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9" r:id="rId18"/>
    <p:sldId id="289" r:id="rId19"/>
    <p:sldId id="290" r:id="rId20"/>
    <p:sldId id="272" r:id="rId21"/>
    <p:sldId id="273" r:id="rId22"/>
    <p:sldId id="283" r:id="rId23"/>
    <p:sldId id="282" r:id="rId24"/>
    <p:sldId id="274" r:id="rId25"/>
    <p:sldId id="275" r:id="rId26"/>
    <p:sldId id="276" r:id="rId27"/>
    <p:sldId id="277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2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5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9190F-D795-463A-ACBC-A567A9E8D197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IN"/>
        </a:p>
      </dgm:t>
    </dgm:pt>
    <dgm:pt modelId="{54079987-AFCF-4A68-A8FB-759F2541AF31}">
      <dgm:prSet phldrT="[Text]"/>
      <dgm:spPr/>
      <dgm:t>
        <a:bodyPr/>
        <a:lstStyle/>
        <a:p>
          <a:r>
            <a:rPr lang="en-US" dirty="0" smtClean="0"/>
            <a:t>Classification of Orthosis</a:t>
          </a:r>
          <a:endParaRPr lang="en-IN" dirty="0"/>
        </a:p>
      </dgm:t>
    </dgm:pt>
    <dgm:pt modelId="{146CA198-5DE2-4677-B02E-8E2B30C5CD90}" type="parTrans" cxnId="{82672EAE-41A8-482C-84AF-01FCDD6C8BEA}">
      <dgm:prSet/>
      <dgm:spPr/>
      <dgm:t>
        <a:bodyPr/>
        <a:lstStyle/>
        <a:p>
          <a:endParaRPr lang="en-IN"/>
        </a:p>
      </dgm:t>
    </dgm:pt>
    <dgm:pt modelId="{C7DECCA4-D84E-4974-848B-22A11CD6A426}" type="sibTrans" cxnId="{82672EAE-41A8-482C-84AF-01FCDD6C8BEA}">
      <dgm:prSet/>
      <dgm:spPr/>
      <dgm:t>
        <a:bodyPr/>
        <a:lstStyle/>
        <a:p>
          <a:endParaRPr lang="en-IN"/>
        </a:p>
      </dgm:t>
    </dgm:pt>
    <dgm:pt modelId="{683726EF-8F03-42D3-B39C-A4CF6859987B}">
      <dgm:prSet phldrT="[Text]"/>
      <dgm:spPr/>
      <dgm:t>
        <a:bodyPr/>
        <a:lstStyle/>
        <a:p>
          <a:r>
            <a:rPr lang="en-US" dirty="0" smtClean="0"/>
            <a:t>According to Basic Function</a:t>
          </a:r>
          <a:endParaRPr lang="en-IN" dirty="0"/>
        </a:p>
      </dgm:t>
    </dgm:pt>
    <dgm:pt modelId="{7BEBE7FF-5F67-41BF-905C-0A82D8B3A0CE}" type="parTrans" cxnId="{599C429C-4B26-405C-B019-575D8EB19344}">
      <dgm:prSet/>
      <dgm:spPr/>
      <dgm:t>
        <a:bodyPr/>
        <a:lstStyle/>
        <a:p>
          <a:endParaRPr lang="en-IN"/>
        </a:p>
      </dgm:t>
    </dgm:pt>
    <dgm:pt modelId="{41B0672F-745C-4376-90F9-A314C7FC305C}" type="sibTrans" cxnId="{599C429C-4B26-405C-B019-575D8EB19344}">
      <dgm:prSet/>
      <dgm:spPr/>
      <dgm:t>
        <a:bodyPr/>
        <a:lstStyle/>
        <a:p>
          <a:endParaRPr lang="en-IN"/>
        </a:p>
      </dgm:t>
    </dgm:pt>
    <dgm:pt modelId="{B3AFA6BE-E2B5-4042-86C1-B71DABAA4B4C}">
      <dgm:prSet phldrT="[Text]"/>
      <dgm:spPr/>
      <dgm:t>
        <a:bodyPr/>
        <a:lstStyle/>
        <a:p>
          <a:r>
            <a:rPr lang="en-US" dirty="0" smtClean="0"/>
            <a:t>According to Region</a:t>
          </a:r>
          <a:endParaRPr lang="en-IN" dirty="0"/>
        </a:p>
      </dgm:t>
    </dgm:pt>
    <dgm:pt modelId="{BB4D9D72-559A-4391-B133-109029571EB1}" type="parTrans" cxnId="{D65356CD-F559-4087-8524-A1E6FB734838}">
      <dgm:prSet/>
      <dgm:spPr/>
      <dgm:t>
        <a:bodyPr/>
        <a:lstStyle/>
        <a:p>
          <a:endParaRPr lang="en-IN"/>
        </a:p>
      </dgm:t>
    </dgm:pt>
    <dgm:pt modelId="{C4179EF8-34C6-4474-A507-F8E6D46F0190}" type="sibTrans" cxnId="{D65356CD-F559-4087-8524-A1E6FB734838}">
      <dgm:prSet/>
      <dgm:spPr/>
      <dgm:t>
        <a:bodyPr/>
        <a:lstStyle/>
        <a:p>
          <a:endParaRPr lang="en-IN"/>
        </a:p>
      </dgm:t>
    </dgm:pt>
    <dgm:pt modelId="{63C7EE97-C42F-48D8-B44C-A33820E6E47F}">
      <dgm:prSet phldrT="[Text]"/>
      <dgm:spPr/>
      <dgm:t>
        <a:bodyPr/>
        <a:lstStyle/>
        <a:p>
          <a:r>
            <a:rPr lang="en-US" dirty="0" smtClean="0"/>
            <a:t>According to Specific Condition</a:t>
          </a:r>
          <a:endParaRPr lang="en-IN" dirty="0"/>
        </a:p>
      </dgm:t>
    </dgm:pt>
    <dgm:pt modelId="{DA6A909C-507B-4379-9340-2C5D915FF14D}" type="parTrans" cxnId="{8D2F44CF-59DB-404E-9854-508C437F76F9}">
      <dgm:prSet/>
      <dgm:spPr/>
      <dgm:t>
        <a:bodyPr/>
        <a:lstStyle/>
        <a:p>
          <a:endParaRPr lang="en-IN"/>
        </a:p>
      </dgm:t>
    </dgm:pt>
    <dgm:pt modelId="{2A122869-1169-404F-A0E5-892612871798}" type="sibTrans" cxnId="{8D2F44CF-59DB-404E-9854-508C437F76F9}">
      <dgm:prSet/>
      <dgm:spPr/>
      <dgm:t>
        <a:bodyPr/>
        <a:lstStyle/>
        <a:p>
          <a:endParaRPr lang="en-IN"/>
        </a:p>
      </dgm:t>
    </dgm:pt>
    <dgm:pt modelId="{D0C1AE14-D12D-40D3-BD3E-FC2EDF41FFFE}">
      <dgm:prSet phldrT="[Text]"/>
      <dgm:spPr/>
      <dgm:t>
        <a:bodyPr/>
        <a:lstStyle/>
        <a:p>
          <a:r>
            <a:rPr lang="en-US" dirty="0" smtClean="0"/>
            <a:t>According to Special Functions</a:t>
          </a:r>
          <a:endParaRPr lang="en-IN" dirty="0"/>
        </a:p>
      </dgm:t>
    </dgm:pt>
    <dgm:pt modelId="{FD6FE277-1ED3-4CFB-B27F-4E21ED23CA98}" type="parTrans" cxnId="{F0A0640A-272A-4331-938F-5339EBF38322}">
      <dgm:prSet/>
      <dgm:spPr/>
      <dgm:t>
        <a:bodyPr/>
        <a:lstStyle/>
        <a:p>
          <a:endParaRPr lang="en-IN"/>
        </a:p>
      </dgm:t>
    </dgm:pt>
    <dgm:pt modelId="{B1A25FDA-3BB1-43A2-AD40-DBDAFFC1AB0C}" type="sibTrans" cxnId="{F0A0640A-272A-4331-938F-5339EBF38322}">
      <dgm:prSet/>
      <dgm:spPr/>
      <dgm:t>
        <a:bodyPr/>
        <a:lstStyle/>
        <a:p>
          <a:endParaRPr lang="en-IN"/>
        </a:p>
      </dgm:t>
    </dgm:pt>
    <dgm:pt modelId="{8EE2D25A-6C65-4913-B680-F8D9F560FACC}" type="pres">
      <dgm:prSet presAssocID="{FB59190F-D795-463A-ACBC-A567A9E8D1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A7B8CB8-33C9-4063-9F0D-E0F12D952164}" type="pres">
      <dgm:prSet presAssocID="{54079987-AFCF-4A68-A8FB-759F2541AF31}" presName="roof" presStyleLbl="dkBgShp" presStyleIdx="0" presStyleCnt="2" custLinFactNeighborX="-793" custLinFactNeighborY="1294"/>
      <dgm:spPr/>
      <dgm:t>
        <a:bodyPr/>
        <a:lstStyle/>
        <a:p>
          <a:endParaRPr lang="en-IN"/>
        </a:p>
      </dgm:t>
    </dgm:pt>
    <dgm:pt modelId="{DB9EB2BC-E0B0-4978-BBF5-BBEABECBBD12}" type="pres">
      <dgm:prSet presAssocID="{54079987-AFCF-4A68-A8FB-759F2541AF31}" presName="pillars" presStyleCnt="0"/>
      <dgm:spPr/>
    </dgm:pt>
    <dgm:pt modelId="{78622490-3351-475B-8F7F-3E957B77074C}" type="pres">
      <dgm:prSet presAssocID="{54079987-AFCF-4A68-A8FB-759F2541AF3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18241B5-99EC-4556-A49A-C6480C9F97A4}" type="pres">
      <dgm:prSet presAssocID="{B3AFA6BE-E2B5-4042-86C1-B71DABAA4B4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025B7E-044F-4696-9686-1F19E7E2D4DC}" type="pres">
      <dgm:prSet presAssocID="{63C7EE97-C42F-48D8-B44C-A33820E6E47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4A40E3-25B9-45B5-ABBB-10631BD5DA28}" type="pres">
      <dgm:prSet presAssocID="{D0C1AE14-D12D-40D3-BD3E-FC2EDF41FFFE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0070C2-BDFE-4237-A97E-C8056ED32C47}" type="pres">
      <dgm:prSet presAssocID="{54079987-AFCF-4A68-A8FB-759F2541AF31}" presName="base" presStyleLbl="dkBgShp" presStyleIdx="1" presStyleCnt="2"/>
      <dgm:spPr/>
    </dgm:pt>
  </dgm:ptLst>
  <dgm:cxnLst>
    <dgm:cxn modelId="{921519BB-ED91-49EB-BEAA-D01A72CBB1E1}" type="presOf" srcId="{683726EF-8F03-42D3-B39C-A4CF6859987B}" destId="{78622490-3351-475B-8F7F-3E957B77074C}" srcOrd="0" destOrd="0" presId="urn:microsoft.com/office/officeart/2005/8/layout/hList3"/>
    <dgm:cxn modelId="{5C624232-BA17-417F-A35C-DB06364689CC}" type="presOf" srcId="{B3AFA6BE-E2B5-4042-86C1-B71DABAA4B4C}" destId="{418241B5-99EC-4556-A49A-C6480C9F97A4}" srcOrd="0" destOrd="0" presId="urn:microsoft.com/office/officeart/2005/8/layout/hList3"/>
    <dgm:cxn modelId="{97F3D250-AD42-48C4-B183-090D45F1A4EF}" type="presOf" srcId="{D0C1AE14-D12D-40D3-BD3E-FC2EDF41FFFE}" destId="{F04A40E3-25B9-45B5-ABBB-10631BD5DA28}" srcOrd="0" destOrd="0" presId="urn:microsoft.com/office/officeart/2005/8/layout/hList3"/>
    <dgm:cxn modelId="{B9CC2B3D-23EC-4033-B289-B93909EABB2E}" type="presOf" srcId="{FB59190F-D795-463A-ACBC-A567A9E8D197}" destId="{8EE2D25A-6C65-4913-B680-F8D9F560FACC}" srcOrd="0" destOrd="0" presId="urn:microsoft.com/office/officeart/2005/8/layout/hList3"/>
    <dgm:cxn modelId="{AD029305-3AF4-4227-BD54-DDA7F57FD2B4}" type="presOf" srcId="{54079987-AFCF-4A68-A8FB-759F2541AF31}" destId="{4A7B8CB8-33C9-4063-9F0D-E0F12D952164}" srcOrd="0" destOrd="0" presId="urn:microsoft.com/office/officeart/2005/8/layout/hList3"/>
    <dgm:cxn modelId="{82672EAE-41A8-482C-84AF-01FCDD6C8BEA}" srcId="{FB59190F-D795-463A-ACBC-A567A9E8D197}" destId="{54079987-AFCF-4A68-A8FB-759F2541AF31}" srcOrd="0" destOrd="0" parTransId="{146CA198-5DE2-4677-B02E-8E2B30C5CD90}" sibTransId="{C7DECCA4-D84E-4974-848B-22A11CD6A426}"/>
    <dgm:cxn modelId="{8D2F44CF-59DB-404E-9854-508C437F76F9}" srcId="{54079987-AFCF-4A68-A8FB-759F2541AF31}" destId="{63C7EE97-C42F-48D8-B44C-A33820E6E47F}" srcOrd="2" destOrd="0" parTransId="{DA6A909C-507B-4379-9340-2C5D915FF14D}" sibTransId="{2A122869-1169-404F-A0E5-892612871798}"/>
    <dgm:cxn modelId="{0DC26FBB-7571-4DAF-9EEC-E36FD215C0D5}" type="presOf" srcId="{63C7EE97-C42F-48D8-B44C-A33820E6E47F}" destId="{60025B7E-044F-4696-9686-1F19E7E2D4DC}" srcOrd="0" destOrd="0" presId="urn:microsoft.com/office/officeart/2005/8/layout/hList3"/>
    <dgm:cxn modelId="{D65356CD-F559-4087-8524-A1E6FB734838}" srcId="{54079987-AFCF-4A68-A8FB-759F2541AF31}" destId="{B3AFA6BE-E2B5-4042-86C1-B71DABAA4B4C}" srcOrd="1" destOrd="0" parTransId="{BB4D9D72-559A-4391-B133-109029571EB1}" sibTransId="{C4179EF8-34C6-4474-A507-F8E6D46F0190}"/>
    <dgm:cxn modelId="{F0A0640A-272A-4331-938F-5339EBF38322}" srcId="{54079987-AFCF-4A68-A8FB-759F2541AF31}" destId="{D0C1AE14-D12D-40D3-BD3E-FC2EDF41FFFE}" srcOrd="3" destOrd="0" parTransId="{FD6FE277-1ED3-4CFB-B27F-4E21ED23CA98}" sibTransId="{B1A25FDA-3BB1-43A2-AD40-DBDAFFC1AB0C}"/>
    <dgm:cxn modelId="{599C429C-4B26-405C-B019-575D8EB19344}" srcId="{54079987-AFCF-4A68-A8FB-759F2541AF31}" destId="{683726EF-8F03-42D3-B39C-A4CF6859987B}" srcOrd="0" destOrd="0" parTransId="{7BEBE7FF-5F67-41BF-905C-0A82D8B3A0CE}" sibTransId="{41B0672F-745C-4376-90F9-A314C7FC305C}"/>
    <dgm:cxn modelId="{450DAD8E-979B-4F8B-909B-7BEFA3199127}" type="presParOf" srcId="{8EE2D25A-6C65-4913-B680-F8D9F560FACC}" destId="{4A7B8CB8-33C9-4063-9F0D-E0F12D952164}" srcOrd="0" destOrd="0" presId="urn:microsoft.com/office/officeart/2005/8/layout/hList3"/>
    <dgm:cxn modelId="{5A80DCA3-DC32-4F53-86F6-5A2ADF64B64E}" type="presParOf" srcId="{8EE2D25A-6C65-4913-B680-F8D9F560FACC}" destId="{DB9EB2BC-E0B0-4978-BBF5-BBEABECBBD12}" srcOrd="1" destOrd="0" presId="urn:microsoft.com/office/officeart/2005/8/layout/hList3"/>
    <dgm:cxn modelId="{DDEA920D-93C3-40F5-B4DD-B732FB77F4EE}" type="presParOf" srcId="{DB9EB2BC-E0B0-4978-BBF5-BBEABECBBD12}" destId="{78622490-3351-475B-8F7F-3E957B77074C}" srcOrd="0" destOrd="0" presId="urn:microsoft.com/office/officeart/2005/8/layout/hList3"/>
    <dgm:cxn modelId="{CFA7D6A7-6D08-4876-A04A-4EF5400126B0}" type="presParOf" srcId="{DB9EB2BC-E0B0-4978-BBF5-BBEABECBBD12}" destId="{418241B5-99EC-4556-A49A-C6480C9F97A4}" srcOrd="1" destOrd="0" presId="urn:microsoft.com/office/officeart/2005/8/layout/hList3"/>
    <dgm:cxn modelId="{4C42A87F-53EE-4046-8153-C6507646F526}" type="presParOf" srcId="{DB9EB2BC-E0B0-4978-BBF5-BBEABECBBD12}" destId="{60025B7E-044F-4696-9686-1F19E7E2D4DC}" srcOrd="2" destOrd="0" presId="urn:microsoft.com/office/officeart/2005/8/layout/hList3"/>
    <dgm:cxn modelId="{8EDD5DF3-7B20-4399-9CFD-03AAE02AC4B9}" type="presParOf" srcId="{DB9EB2BC-E0B0-4978-BBF5-BBEABECBBD12}" destId="{F04A40E3-25B9-45B5-ABBB-10631BD5DA28}" srcOrd="3" destOrd="0" presId="urn:microsoft.com/office/officeart/2005/8/layout/hList3"/>
    <dgm:cxn modelId="{F5A1061A-F214-4AF9-AFE1-C1D1418CD7EA}" type="presParOf" srcId="{8EE2D25A-6C65-4913-B680-F8D9F560FACC}" destId="{130070C2-BDFE-4237-A97E-C8056ED32C4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D0B89-4137-4EA2-A193-465254594F90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FA9F229C-3D70-4B72-BB77-5159977845DF}">
      <dgm:prSet phldrT="[Text]" custT="1"/>
      <dgm:spPr/>
      <dgm:t>
        <a:bodyPr/>
        <a:lstStyle/>
        <a:p>
          <a:r>
            <a:rPr lang="en-US" sz="1800" b="1" dirty="0" smtClean="0"/>
            <a:t>Basic Functions</a:t>
          </a:r>
          <a:endParaRPr lang="en-IN" sz="1800" b="1" dirty="0"/>
        </a:p>
      </dgm:t>
    </dgm:pt>
    <dgm:pt modelId="{EA91B521-93DA-4FA7-A7B2-E31E1F600CDF}" type="parTrans" cxnId="{7C1DFC69-E233-485C-8F0D-936CEB5A5F15}">
      <dgm:prSet/>
      <dgm:spPr/>
      <dgm:t>
        <a:bodyPr/>
        <a:lstStyle/>
        <a:p>
          <a:endParaRPr lang="en-IN"/>
        </a:p>
      </dgm:t>
    </dgm:pt>
    <dgm:pt modelId="{C3DBBF72-15DC-420A-B17B-C98B7D449C2D}" type="sibTrans" cxnId="{7C1DFC69-E233-485C-8F0D-936CEB5A5F15}">
      <dgm:prSet/>
      <dgm:spPr/>
      <dgm:t>
        <a:bodyPr/>
        <a:lstStyle/>
        <a:p>
          <a:endParaRPr lang="en-IN"/>
        </a:p>
      </dgm:t>
    </dgm:pt>
    <dgm:pt modelId="{14572898-A3FF-4A6D-AA8A-06084AC2283B}">
      <dgm:prSet phldrT="[Text]" custT="1"/>
      <dgm:spPr/>
      <dgm:t>
        <a:bodyPr/>
        <a:lstStyle/>
        <a:p>
          <a:r>
            <a:rPr lang="en-US" sz="1600" b="1" dirty="0" smtClean="0"/>
            <a:t>Support</a:t>
          </a:r>
          <a:endParaRPr lang="en-IN" sz="1600" b="1" dirty="0"/>
        </a:p>
      </dgm:t>
    </dgm:pt>
    <dgm:pt modelId="{56878520-EA8D-413C-92D7-9F80F974A309}" type="parTrans" cxnId="{7101598A-DBFE-41AE-A127-D6B1E583971E}">
      <dgm:prSet/>
      <dgm:spPr/>
      <dgm:t>
        <a:bodyPr/>
        <a:lstStyle/>
        <a:p>
          <a:endParaRPr lang="en-IN"/>
        </a:p>
      </dgm:t>
    </dgm:pt>
    <dgm:pt modelId="{5515C8D3-38DE-4EF6-9E71-ABD2BBBC40D4}" type="sibTrans" cxnId="{7101598A-DBFE-41AE-A127-D6B1E583971E}">
      <dgm:prSet/>
      <dgm:spPr/>
      <dgm:t>
        <a:bodyPr/>
        <a:lstStyle/>
        <a:p>
          <a:endParaRPr lang="en-IN"/>
        </a:p>
      </dgm:t>
    </dgm:pt>
    <dgm:pt modelId="{D2F68E99-65BC-4DF2-B167-660D228ED0AD}">
      <dgm:prSet phldrT="[Text]" custT="1"/>
      <dgm:spPr/>
      <dgm:t>
        <a:bodyPr/>
        <a:lstStyle/>
        <a:p>
          <a:r>
            <a:rPr lang="en-US" sz="1800" b="1" dirty="0" smtClean="0"/>
            <a:t>Function </a:t>
          </a:r>
          <a:endParaRPr lang="en-IN" sz="1800" b="1" dirty="0"/>
        </a:p>
      </dgm:t>
    </dgm:pt>
    <dgm:pt modelId="{39865E1E-D902-4CC9-90B6-518ABB1764C0}" type="parTrans" cxnId="{7ABE8B95-F648-4FA4-80C4-963962F64A38}">
      <dgm:prSet/>
      <dgm:spPr/>
      <dgm:t>
        <a:bodyPr/>
        <a:lstStyle/>
        <a:p>
          <a:endParaRPr lang="en-IN"/>
        </a:p>
      </dgm:t>
    </dgm:pt>
    <dgm:pt modelId="{D82DA046-36E0-46D1-9D07-F486C7F94FA1}" type="sibTrans" cxnId="{7ABE8B95-F648-4FA4-80C4-963962F64A38}">
      <dgm:prSet/>
      <dgm:spPr/>
      <dgm:t>
        <a:bodyPr/>
        <a:lstStyle/>
        <a:p>
          <a:endParaRPr lang="en-IN"/>
        </a:p>
      </dgm:t>
    </dgm:pt>
    <dgm:pt modelId="{DAC57A6C-97AE-4F09-9AAC-F9A3E5053F6A}">
      <dgm:prSet phldrT="[Text]" custT="1"/>
      <dgm:spPr/>
      <dgm:t>
        <a:bodyPr/>
        <a:lstStyle/>
        <a:p>
          <a:r>
            <a:rPr lang="en-US" sz="1600" b="1" dirty="0" smtClean="0"/>
            <a:t>Correction </a:t>
          </a:r>
          <a:endParaRPr lang="en-IN" sz="1600" b="1" dirty="0"/>
        </a:p>
      </dgm:t>
    </dgm:pt>
    <dgm:pt modelId="{0F4E8A40-E19B-4862-87D7-F78E7057EE86}" type="parTrans" cxnId="{31CF215F-5F12-4500-B1BA-D115BE0D580C}">
      <dgm:prSet/>
      <dgm:spPr/>
      <dgm:t>
        <a:bodyPr/>
        <a:lstStyle/>
        <a:p>
          <a:endParaRPr lang="en-IN"/>
        </a:p>
      </dgm:t>
    </dgm:pt>
    <dgm:pt modelId="{51C54383-B74A-4240-8FFB-ED705D14DA00}" type="sibTrans" cxnId="{31CF215F-5F12-4500-B1BA-D115BE0D580C}">
      <dgm:prSet/>
      <dgm:spPr/>
      <dgm:t>
        <a:bodyPr/>
        <a:lstStyle/>
        <a:p>
          <a:endParaRPr lang="en-IN"/>
        </a:p>
      </dgm:t>
    </dgm:pt>
    <dgm:pt modelId="{D1D74148-07FA-432B-84F8-8D401E3FA569}">
      <dgm:prSet phldrT="[Text]" custT="1"/>
      <dgm:spPr/>
      <dgm:t>
        <a:bodyPr/>
        <a:lstStyle/>
        <a:p>
          <a:r>
            <a:rPr lang="en-US" sz="1600" b="1" dirty="0" smtClean="0"/>
            <a:t>Protection</a:t>
          </a:r>
          <a:endParaRPr lang="en-IN" sz="1600" b="1" dirty="0"/>
        </a:p>
      </dgm:t>
    </dgm:pt>
    <dgm:pt modelId="{DB9F83E6-931E-4D1E-B4A4-B4BDF78FC5B1}" type="parTrans" cxnId="{3F47D880-5770-4785-BFC5-87DC3DA54B57}">
      <dgm:prSet/>
      <dgm:spPr/>
      <dgm:t>
        <a:bodyPr/>
        <a:lstStyle/>
        <a:p>
          <a:endParaRPr lang="en-IN"/>
        </a:p>
      </dgm:t>
    </dgm:pt>
    <dgm:pt modelId="{4385240E-DE60-4065-90BF-7DCC6C74E016}" type="sibTrans" cxnId="{3F47D880-5770-4785-BFC5-87DC3DA54B57}">
      <dgm:prSet/>
      <dgm:spPr/>
      <dgm:t>
        <a:bodyPr/>
        <a:lstStyle/>
        <a:p>
          <a:endParaRPr lang="en-IN"/>
        </a:p>
      </dgm:t>
    </dgm:pt>
    <dgm:pt modelId="{DCF82143-15A5-41C3-ABB9-A9D7C5375280}">
      <dgm:prSet phldrT="[Text]" custT="1"/>
      <dgm:spPr/>
      <dgm:t>
        <a:bodyPr/>
        <a:lstStyle/>
        <a:p>
          <a:r>
            <a:rPr lang="en-US" sz="1600" b="1" dirty="0" smtClean="0"/>
            <a:t>De-substitution</a:t>
          </a:r>
          <a:endParaRPr lang="en-IN" sz="1600" b="1" dirty="0"/>
        </a:p>
      </dgm:t>
    </dgm:pt>
    <dgm:pt modelId="{85699D2B-69C6-4C0B-8CB6-C5542FD5E3C6}" type="parTrans" cxnId="{34DFB1C4-F5EA-430D-8D0D-DACFD7AFAD90}">
      <dgm:prSet/>
      <dgm:spPr/>
      <dgm:t>
        <a:bodyPr/>
        <a:lstStyle/>
        <a:p>
          <a:endParaRPr lang="en-IN"/>
        </a:p>
      </dgm:t>
    </dgm:pt>
    <dgm:pt modelId="{B66D772B-CBF9-4A82-A9CC-537703B8B7BC}" type="sibTrans" cxnId="{34DFB1C4-F5EA-430D-8D0D-DACFD7AFAD90}">
      <dgm:prSet/>
      <dgm:spPr/>
      <dgm:t>
        <a:bodyPr/>
        <a:lstStyle/>
        <a:p>
          <a:endParaRPr lang="en-IN"/>
        </a:p>
      </dgm:t>
    </dgm:pt>
    <dgm:pt modelId="{BB6B7DC2-C132-4CD5-86F4-96890E612367}">
      <dgm:prSet phldrT="[Text]" custT="1"/>
      <dgm:spPr/>
      <dgm:t>
        <a:bodyPr/>
        <a:lstStyle/>
        <a:p>
          <a:r>
            <a:rPr lang="en-US" sz="1600" b="1" dirty="0" smtClean="0"/>
            <a:t>Strengthening </a:t>
          </a:r>
          <a:endParaRPr lang="en-IN" sz="1600" b="1" dirty="0"/>
        </a:p>
      </dgm:t>
    </dgm:pt>
    <dgm:pt modelId="{9F44EC2A-BC28-408F-8160-B45666DDCBF2}" type="parTrans" cxnId="{3E2CD3D0-E0DF-40C4-A8A8-2C2496D92117}">
      <dgm:prSet/>
      <dgm:spPr/>
      <dgm:t>
        <a:bodyPr/>
        <a:lstStyle/>
        <a:p>
          <a:endParaRPr lang="en-IN"/>
        </a:p>
      </dgm:t>
    </dgm:pt>
    <dgm:pt modelId="{AE2AD71F-6069-42D9-AD28-399B33DB3EAB}" type="sibTrans" cxnId="{3E2CD3D0-E0DF-40C4-A8A8-2C2496D92117}">
      <dgm:prSet/>
      <dgm:spPr/>
      <dgm:t>
        <a:bodyPr/>
        <a:lstStyle/>
        <a:p>
          <a:endParaRPr lang="en-IN"/>
        </a:p>
      </dgm:t>
    </dgm:pt>
    <dgm:pt modelId="{B44D031F-F394-47C6-B6F0-69AF645CB6E6}">
      <dgm:prSet phldrT="[Text]" custT="1"/>
      <dgm:spPr/>
      <dgm:t>
        <a:bodyPr/>
        <a:lstStyle/>
        <a:p>
          <a:r>
            <a:rPr lang="en-US" sz="1800" b="1" dirty="0" smtClean="0"/>
            <a:t>Pain relief</a:t>
          </a:r>
          <a:endParaRPr lang="en-IN" sz="1800" b="1" dirty="0"/>
        </a:p>
      </dgm:t>
    </dgm:pt>
    <dgm:pt modelId="{B96BC4A6-6092-47C0-8FDC-D96D58CC2AEA}" type="parTrans" cxnId="{ABEC56D1-5CFB-4C9B-B9F6-85C693408A7D}">
      <dgm:prSet/>
      <dgm:spPr/>
      <dgm:t>
        <a:bodyPr/>
        <a:lstStyle/>
        <a:p>
          <a:endParaRPr lang="en-IN"/>
        </a:p>
      </dgm:t>
    </dgm:pt>
    <dgm:pt modelId="{4C8B63A8-DD94-4CB8-9D30-67BD6C36CB70}" type="sibTrans" cxnId="{ABEC56D1-5CFB-4C9B-B9F6-85C693408A7D}">
      <dgm:prSet/>
      <dgm:spPr/>
      <dgm:t>
        <a:bodyPr/>
        <a:lstStyle/>
        <a:p>
          <a:endParaRPr lang="en-IN"/>
        </a:p>
      </dgm:t>
    </dgm:pt>
    <dgm:pt modelId="{E195BA0A-957C-4239-BFE5-B111EEE96AE7}">
      <dgm:prSet phldrT="[Text]" custT="1"/>
      <dgm:spPr/>
      <dgm:t>
        <a:bodyPr/>
        <a:lstStyle/>
        <a:p>
          <a:r>
            <a:rPr lang="en-US" sz="1800" b="1" dirty="0" smtClean="0"/>
            <a:t>Weight distribution</a:t>
          </a:r>
          <a:endParaRPr lang="en-IN" sz="1800" b="1" dirty="0"/>
        </a:p>
      </dgm:t>
    </dgm:pt>
    <dgm:pt modelId="{367C77C9-3472-40DA-B5AD-2B4EC23920A3}" type="parTrans" cxnId="{D6A90CA2-7939-4480-B7D7-0C66B0550750}">
      <dgm:prSet/>
      <dgm:spPr/>
      <dgm:t>
        <a:bodyPr/>
        <a:lstStyle/>
        <a:p>
          <a:endParaRPr lang="en-IN"/>
        </a:p>
      </dgm:t>
    </dgm:pt>
    <dgm:pt modelId="{0A76D963-A56A-4DA2-A179-BA304D7D2118}" type="sibTrans" cxnId="{D6A90CA2-7939-4480-B7D7-0C66B0550750}">
      <dgm:prSet/>
      <dgm:spPr/>
      <dgm:t>
        <a:bodyPr/>
        <a:lstStyle/>
        <a:p>
          <a:endParaRPr lang="en-IN"/>
        </a:p>
      </dgm:t>
    </dgm:pt>
    <dgm:pt modelId="{227B8861-4A8F-4F1E-AA90-A753167F75AC}" type="pres">
      <dgm:prSet presAssocID="{025D0B89-4137-4EA2-A193-465254594F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9996E54-8A1A-4255-A919-63DD0FCC7960}" type="pres">
      <dgm:prSet presAssocID="{FA9F229C-3D70-4B72-BB77-5159977845DF}" presName="centerShape" presStyleLbl="node0" presStyleIdx="0" presStyleCnt="1"/>
      <dgm:spPr/>
      <dgm:t>
        <a:bodyPr/>
        <a:lstStyle/>
        <a:p>
          <a:endParaRPr lang="en-IN"/>
        </a:p>
      </dgm:t>
    </dgm:pt>
    <dgm:pt modelId="{B7C5E868-858A-43E6-B144-E3A3153402FC}" type="pres">
      <dgm:prSet presAssocID="{56878520-EA8D-413C-92D7-9F80F974A309}" presName="Name9" presStyleLbl="parChTrans1D2" presStyleIdx="0" presStyleCnt="8"/>
      <dgm:spPr/>
      <dgm:t>
        <a:bodyPr/>
        <a:lstStyle/>
        <a:p>
          <a:endParaRPr lang="en-IN"/>
        </a:p>
      </dgm:t>
    </dgm:pt>
    <dgm:pt modelId="{C76EB8AF-0814-480D-BF25-5A4B87C8CF1C}" type="pres">
      <dgm:prSet presAssocID="{56878520-EA8D-413C-92D7-9F80F974A309}" presName="connTx" presStyleLbl="parChTrans1D2" presStyleIdx="0" presStyleCnt="8"/>
      <dgm:spPr/>
      <dgm:t>
        <a:bodyPr/>
        <a:lstStyle/>
        <a:p>
          <a:endParaRPr lang="en-IN"/>
        </a:p>
      </dgm:t>
    </dgm:pt>
    <dgm:pt modelId="{14D41575-FF36-47C2-8E76-791726AD7C86}" type="pres">
      <dgm:prSet presAssocID="{14572898-A3FF-4A6D-AA8A-06084AC2283B}" presName="node" presStyleLbl="node1" presStyleIdx="0" presStyleCnt="8" custScaleX="132322" custScaleY="1153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6915F8-583E-4C57-B341-007F10A87055}" type="pres">
      <dgm:prSet presAssocID="{39865E1E-D902-4CC9-90B6-518ABB1764C0}" presName="Name9" presStyleLbl="parChTrans1D2" presStyleIdx="1" presStyleCnt="8"/>
      <dgm:spPr/>
      <dgm:t>
        <a:bodyPr/>
        <a:lstStyle/>
        <a:p>
          <a:endParaRPr lang="en-IN"/>
        </a:p>
      </dgm:t>
    </dgm:pt>
    <dgm:pt modelId="{E21B378A-2F30-4EE0-81AE-D4E8BAF5221B}" type="pres">
      <dgm:prSet presAssocID="{39865E1E-D902-4CC9-90B6-518ABB1764C0}" presName="connTx" presStyleLbl="parChTrans1D2" presStyleIdx="1" presStyleCnt="8"/>
      <dgm:spPr/>
      <dgm:t>
        <a:bodyPr/>
        <a:lstStyle/>
        <a:p>
          <a:endParaRPr lang="en-IN"/>
        </a:p>
      </dgm:t>
    </dgm:pt>
    <dgm:pt modelId="{3D4D3DB0-09AC-4C62-88D8-FEA88798C893}" type="pres">
      <dgm:prSet presAssocID="{D2F68E99-65BC-4DF2-B167-660D228ED0AD}" presName="node" presStyleLbl="node1" presStyleIdx="1" presStyleCnt="8" custScaleX="124120" custScaleY="11988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5F0D78D-D503-4598-98D4-DDD1C52B667F}" type="pres">
      <dgm:prSet presAssocID="{0F4E8A40-E19B-4862-87D7-F78E7057EE86}" presName="Name9" presStyleLbl="parChTrans1D2" presStyleIdx="2" presStyleCnt="8"/>
      <dgm:spPr/>
      <dgm:t>
        <a:bodyPr/>
        <a:lstStyle/>
        <a:p>
          <a:endParaRPr lang="en-IN"/>
        </a:p>
      </dgm:t>
    </dgm:pt>
    <dgm:pt modelId="{3586B040-2D51-4C8C-835B-6F3588435023}" type="pres">
      <dgm:prSet presAssocID="{0F4E8A40-E19B-4862-87D7-F78E7057EE86}" presName="connTx" presStyleLbl="parChTrans1D2" presStyleIdx="2" presStyleCnt="8"/>
      <dgm:spPr/>
      <dgm:t>
        <a:bodyPr/>
        <a:lstStyle/>
        <a:p>
          <a:endParaRPr lang="en-IN"/>
        </a:p>
      </dgm:t>
    </dgm:pt>
    <dgm:pt modelId="{5C601DFE-EFAC-4DD4-84B3-DBF9C196E736}" type="pres">
      <dgm:prSet presAssocID="{DAC57A6C-97AE-4F09-9AAC-F9A3E5053F6A}" presName="node" presStyleLbl="node1" presStyleIdx="2" presStyleCnt="8" custScaleX="127103" custScaleY="11753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2D273E-A46A-493B-9324-DD9D7EF1A94C}" type="pres">
      <dgm:prSet presAssocID="{DB9F83E6-931E-4D1E-B4A4-B4BDF78FC5B1}" presName="Name9" presStyleLbl="parChTrans1D2" presStyleIdx="3" presStyleCnt="8"/>
      <dgm:spPr/>
      <dgm:t>
        <a:bodyPr/>
        <a:lstStyle/>
        <a:p>
          <a:endParaRPr lang="en-IN"/>
        </a:p>
      </dgm:t>
    </dgm:pt>
    <dgm:pt modelId="{DB3B0833-3E37-4376-97A3-D758A19D5595}" type="pres">
      <dgm:prSet presAssocID="{DB9F83E6-931E-4D1E-B4A4-B4BDF78FC5B1}" presName="connTx" presStyleLbl="parChTrans1D2" presStyleIdx="3" presStyleCnt="8"/>
      <dgm:spPr/>
      <dgm:t>
        <a:bodyPr/>
        <a:lstStyle/>
        <a:p>
          <a:endParaRPr lang="en-IN"/>
        </a:p>
      </dgm:t>
    </dgm:pt>
    <dgm:pt modelId="{14F4D0E1-E664-4120-B799-0EF2A33CEAB0}" type="pres">
      <dgm:prSet presAssocID="{D1D74148-07FA-432B-84F8-8D401E3FA569}" presName="node" presStyleLbl="node1" presStyleIdx="3" presStyleCnt="8" custScaleX="142251" custScaleY="13629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6F26BA-AF35-4A0E-A3AA-E1817B02A3A7}" type="pres">
      <dgm:prSet presAssocID="{85699D2B-69C6-4C0B-8CB6-C5542FD5E3C6}" presName="Name9" presStyleLbl="parChTrans1D2" presStyleIdx="4" presStyleCnt="8"/>
      <dgm:spPr/>
      <dgm:t>
        <a:bodyPr/>
        <a:lstStyle/>
        <a:p>
          <a:endParaRPr lang="en-IN"/>
        </a:p>
      </dgm:t>
    </dgm:pt>
    <dgm:pt modelId="{5C3B4B41-CBE3-4C35-9243-0E66113EEFD3}" type="pres">
      <dgm:prSet presAssocID="{85699D2B-69C6-4C0B-8CB6-C5542FD5E3C6}" presName="connTx" presStyleLbl="parChTrans1D2" presStyleIdx="4" presStyleCnt="8"/>
      <dgm:spPr/>
      <dgm:t>
        <a:bodyPr/>
        <a:lstStyle/>
        <a:p>
          <a:endParaRPr lang="en-IN"/>
        </a:p>
      </dgm:t>
    </dgm:pt>
    <dgm:pt modelId="{2CF96369-E3F5-4846-9ED3-5CC5EAE679FB}" type="pres">
      <dgm:prSet presAssocID="{DCF82143-15A5-41C3-ABB9-A9D7C5375280}" presName="node" presStyleLbl="node1" presStyleIdx="4" presStyleCnt="8" custScaleX="118771" custScaleY="1183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B68204-10CB-437D-9913-28803BE176A5}" type="pres">
      <dgm:prSet presAssocID="{9F44EC2A-BC28-408F-8160-B45666DDCBF2}" presName="Name9" presStyleLbl="parChTrans1D2" presStyleIdx="5" presStyleCnt="8"/>
      <dgm:spPr/>
      <dgm:t>
        <a:bodyPr/>
        <a:lstStyle/>
        <a:p>
          <a:endParaRPr lang="en-IN"/>
        </a:p>
      </dgm:t>
    </dgm:pt>
    <dgm:pt modelId="{17B9ABB1-A5CF-43CF-9CB4-76B3285FA4A4}" type="pres">
      <dgm:prSet presAssocID="{9F44EC2A-BC28-408F-8160-B45666DDCBF2}" presName="connTx" presStyleLbl="parChTrans1D2" presStyleIdx="5" presStyleCnt="8"/>
      <dgm:spPr/>
      <dgm:t>
        <a:bodyPr/>
        <a:lstStyle/>
        <a:p>
          <a:endParaRPr lang="en-IN"/>
        </a:p>
      </dgm:t>
    </dgm:pt>
    <dgm:pt modelId="{46CE1E4D-889B-425C-A815-27ABBC42ECE2}" type="pres">
      <dgm:prSet presAssocID="{BB6B7DC2-C132-4CD5-86F4-96890E612367}" presName="node" presStyleLbl="node1" presStyleIdx="5" presStyleCnt="8" custScaleX="137045" custScaleY="13964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293C9E-1AC9-48D3-8B01-65C872B015A0}" type="pres">
      <dgm:prSet presAssocID="{B96BC4A6-6092-47C0-8FDC-D96D58CC2AEA}" presName="Name9" presStyleLbl="parChTrans1D2" presStyleIdx="6" presStyleCnt="8"/>
      <dgm:spPr/>
      <dgm:t>
        <a:bodyPr/>
        <a:lstStyle/>
        <a:p>
          <a:endParaRPr lang="en-IN"/>
        </a:p>
      </dgm:t>
    </dgm:pt>
    <dgm:pt modelId="{101E0866-E376-4069-8839-2A966E4A63A5}" type="pres">
      <dgm:prSet presAssocID="{B96BC4A6-6092-47C0-8FDC-D96D58CC2AEA}" presName="connTx" presStyleLbl="parChTrans1D2" presStyleIdx="6" presStyleCnt="8"/>
      <dgm:spPr/>
      <dgm:t>
        <a:bodyPr/>
        <a:lstStyle/>
        <a:p>
          <a:endParaRPr lang="en-IN"/>
        </a:p>
      </dgm:t>
    </dgm:pt>
    <dgm:pt modelId="{7F077F93-996C-4CBA-B57B-3920E8151693}" type="pres">
      <dgm:prSet presAssocID="{B44D031F-F394-47C6-B6F0-69AF645CB6E6}" presName="node" presStyleLbl="node1" presStyleIdx="6" presStyleCnt="8" custScaleX="146286" custScaleY="13574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FAF2A8-303F-441B-8D7B-57ABAC909D59}" type="pres">
      <dgm:prSet presAssocID="{367C77C9-3472-40DA-B5AD-2B4EC23920A3}" presName="Name9" presStyleLbl="parChTrans1D2" presStyleIdx="7" presStyleCnt="8"/>
      <dgm:spPr/>
      <dgm:t>
        <a:bodyPr/>
        <a:lstStyle/>
        <a:p>
          <a:endParaRPr lang="en-IN"/>
        </a:p>
      </dgm:t>
    </dgm:pt>
    <dgm:pt modelId="{64D7CC4D-CE01-4986-A7B1-ABC9A1B26772}" type="pres">
      <dgm:prSet presAssocID="{367C77C9-3472-40DA-B5AD-2B4EC23920A3}" presName="connTx" presStyleLbl="parChTrans1D2" presStyleIdx="7" presStyleCnt="8"/>
      <dgm:spPr/>
      <dgm:t>
        <a:bodyPr/>
        <a:lstStyle/>
        <a:p>
          <a:endParaRPr lang="en-IN"/>
        </a:p>
      </dgm:t>
    </dgm:pt>
    <dgm:pt modelId="{6FC973DB-FE98-42CE-9075-8E336C8169A5}" type="pres">
      <dgm:prSet presAssocID="{E195BA0A-957C-4239-BFE5-B111EEE96AE7}" presName="node" presStyleLbl="node1" presStyleIdx="7" presStyleCnt="8" custScaleX="134054" custScaleY="1153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4CB45D2-B6C1-4B28-A56B-275443999DE0}" type="presOf" srcId="{025D0B89-4137-4EA2-A193-465254594F90}" destId="{227B8861-4A8F-4F1E-AA90-A753167F75AC}" srcOrd="0" destOrd="0" presId="urn:microsoft.com/office/officeart/2005/8/layout/radial1"/>
    <dgm:cxn modelId="{34DFB1C4-F5EA-430D-8D0D-DACFD7AFAD90}" srcId="{FA9F229C-3D70-4B72-BB77-5159977845DF}" destId="{DCF82143-15A5-41C3-ABB9-A9D7C5375280}" srcOrd="4" destOrd="0" parTransId="{85699D2B-69C6-4C0B-8CB6-C5542FD5E3C6}" sibTransId="{B66D772B-CBF9-4A82-A9CC-537703B8B7BC}"/>
    <dgm:cxn modelId="{DC2CB994-83A6-4E44-821E-37F07824D938}" type="presOf" srcId="{56878520-EA8D-413C-92D7-9F80F974A309}" destId="{B7C5E868-858A-43E6-B144-E3A3153402FC}" srcOrd="0" destOrd="0" presId="urn:microsoft.com/office/officeart/2005/8/layout/radial1"/>
    <dgm:cxn modelId="{A73C30AF-B6D6-496B-A0F3-730A899B7E4C}" type="presOf" srcId="{B96BC4A6-6092-47C0-8FDC-D96D58CC2AEA}" destId="{66293C9E-1AC9-48D3-8B01-65C872B015A0}" srcOrd="0" destOrd="0" presId="urn:microsoft.com/office/officeart/2005/8/layout/radial1"/>
    <dgm:cxn modelId="{3F47D880-5770-4785-BFC5-87DC3DA54B57}" srcId="{FA9F229C-3D70-4B72-BB77-5159977845DF}" destId="{D1D74148-07FA-432B-84F8-8D401E3FA569}" srcOrd="3" destOrd="0" parTransId="{DB9F83E6-931E-4D1E-B4A4-B4BDF78FC5B1}" sibTransId="{4385240E-DE60-4065-90BF-7DCC6C74E016}"/>
    <dgm:cxn modelId="{59A7A20C-7377-48D7-A6C6-5C324881B124}" type="presOf" srcId="{BB6B7DC2-C132-4CD5-86F4-96890E612367}" destId="{46CE1E4D-889B-425C-A815-27ABBC42ECE2}" srcOrd="0" destOrd="0" presId="urn:microsoft.com/office/officeart/2005/8/layout/radial1"/>
    <dgm:cxn modelId="{3E2CD3D0-E0DF-40C4-A8A8-2C2496D92117}" srcId="{FA9F229C-3D70-4B72-BB77-5159977845DF}" destId="{BB6B7DC2-C132-4CD5-86F4-96890E612367}" srcOrd="5" destOrd="0" parTransId="{9F44EC2A-BC28-408F-8160-B45666DDCBF2}" sibTransId="{AE2AD71F-6069-42D9-AD28-399B33DB3EAB}"/>
    <dgm:cxn modelId="{ABEC56D1-5CFB-4C9B-B9F6-85C693408A7D}" srcId="{FA9F229C-3D70-4B72-BB77-5159977845DF}" destId="{B44D031F-F394-47C6-B6F0-69AF645CB6E6}" srcOrd="6" destOrd="0" parTransId="{B96BC4A6-6092-47C0-8FDC-D96D58CC2AEA}" sibTransId="{4C8B63A8-DD94-4CB8-9D30-67BD6C36CB70}"/>
    <dgm:cxn modelId="{7ABE8B95-F648-4FA4-80C4-963962F64A38}" srcId="{FA9F229C-3D70-4B72-BB77-5159977845DF}" destId="{D2F68E99-65BC-4DF2-B167-660D228ED0AD}" srcOrd="1" destOrd="0" parTransId="{39865E1E-D902-4CC9-90B6-518ABB1764C0}" sibTransId="{D82DA046-36E0-46D1-9D07-F486C7F94FA1}"/>
    <dgm:cxn modelId="{84AB99A1-A25D-4EE2-81FC-AD7DD907A3F2}" type="presOf" srcId="{D2F68E99-65BC-4DF2-B167-660D228ED0AD}" destId="{3D4D3DB0-09AC-4C62-88D8-FEA88798C893}" srcOrd="0" destOrd="0" presId="urn:microsoft.com/office/officeart/2005/8/layout/radial1"/>
    <dgm:cxn modelId="{FB3DADB9-B812-459B-A6B5-5D5B23F622E3}" type="presOf" srcId="{B96BC4A6-6092-47C0-8FDC-D96D58CC2AEA}" destId="{101E0866-E376-4069-8839-2A966E4A63A5}" srcOrd="1" destOrd="0" presId="urn:microsoft.com/office/officeart/2005/8/layout/radial1"/>
    <dgm:cxn modelId="{591651E2-B911-40EC-9012-277F19A198A6}" type="presOf" srcId="{FA9F229C-3D70-4B72-BB77-5159977845DF}" destId="{B9996E54-8A1A-4255-A919-63DD0FCC7960}" srcOrd="0" destOrd="0" presId="urn:microsoft.com/office/officeart/2005/8/layout/radial1"/>
    <dgm:cxn modelId="{21CEB2A1-CDBD-42C2-8273-794AD33F9535}" type="presOf" srcId="{9F44EC2A-BC28-408F-8160-B45666DDCBF2}" destId="{17B9ABB1-A5CF-43CF-9CB4-76B3285FA4A4}" srcOrd="1" destOrd="0" presId="urn:microsoft.com/office/officeart/2005/8/layout/radial1"/>
    <dgm:cxn modelId="{603DF68B-E7BB-4FAD-9A33-697F6B7E5819}" type="presOf" srcId="{367C77C9-3472-40DA-B5AD-2B4EC23920A3}" destId="{64D7CC4D-CE01-4986-A7B1-ABC9A1B26772}" srcOrd="1" destOrd="0" presId="urn:microsoft.com/office/officeart/2005/8/layout/radial1"/>
    <dgm:cxn modelId="{31CF215F-5F12-4500-B1BA-D115BE0D580C}" srcId="{FA9F229C-3D70-4B72-BB77-5159977845DF}" destId="{DAC57A6C-97AE-4F09-9AAC-F9A3E5053F6A}" srcOrd="2" destOrd="0" parTransId="{0F4E8A40-E19B-4862-87D7-F78E7057EE86}" sibTransId="{51C54383-B74A-4240-8FFB-ED705D14DA00}"/>
    <dgm:cxn modelId="{EADF4A95-F172-4534-B901-41651395B777}" type="presOf" srcId="{0F4E8A40-E19B-4862-87D7-F78E7057EE86}" destId="{95F0D78D-D503-4598-98D4-DDD1C52B667F}" srcOrd="0" destOrd="0" presId="urn:microsoft.com/office/officeart/2005/8/layout/radial1"/>
    <dgm:cxn modelId="{7101598A-DBFE-41AE-A127-D6B1E583971E}" srcId="{FA9F229C-3D70-4B72-BB77-5159977845DF}" destId="{14572898-A3FF-4A6D-AA8A-06084AC2283B}" srcOrd="0" destOrd="0" parTransId="{56878520-EA8D-413C-92D7-9F80F974A309}" sibTransId="{5515C8D3-38DE-4EF6-9E71-ABD2BBBC40D4}"/>
    <dgm:cxn modelId="{F8541FBF-1F3F-4B3D-9EF8-8CF6B9B4F729}" type="presOf" srcId="{DAC57A6C-97AE-4F09-9AAC-F9A3E5053F6A}" destId="{5C601DFE-EFAC-4DD4-84B3-DBF9C196E736}" srcOrd="0" destOrd="0" presId="urn:microsoft.com/office/officeart/2005/8/layout/radial1"/>
    <dgm:cxn modelId="{7C1DFC69-E233-485C-8F0D-936CEB5A5F15}" srcId="{025D0B89-4137-4EA2-A193-465254594F90}" destId="{FA9F229C-3D70-4B72-BB77-5159977845DF}" srcOrd="0" destOrd="0" parTransId="{EA91B521-93DA-4FA7-A7B2-E31E1F600CDF}" sibTransId="{C3DBBF72-15DC-420A-B17B-C98B7D449C2D}"/>
    <dgm:cxn modelId="{5B791F96-06C9-4259-ABD8-AD57DAF58A72}" type="presOf" srcId="{D1D74148-07FA-432B-84F8-8D401E3FA569}" destId="{14F4D0E1-E664-4120-B799-0EF2A33CEAB0}" srcOrd="0" destOrd="0" presId="urn:microsoft.com/office/officeart/2005/8/layout/radial1"/>
    <dgm:cxn modelId="{DAA54714-60ED-4BFA-A649-9A7D9C8BA060}" type="presOf" srcId="{85699D2B-69C6-4C0B-8CB6-C5542FD5E3C6}" destId="{5C3B4B41-CBE3-4C35-9243-0E66113EEFD3}" srcOrd="1" destOrd="0" presId="urn:microsoft.com/office/officeart/2005/8/layout/radial1"/>
    <dgm:cxn modelId="{A88D68D1-9E61-4E46-856B-C62A50A72847}" type="presOf" srcId="{DB9F83E6-931E-4D1E-B4A4-B4BDF78FC5B1}" destId="{E52D273E-A46A-493B-9324-DD9D7EF1A94C}" srcOrd="0" destOrd="0" presId="urn:microsoft.com/office/officeart/2005/8/layout/radial1"/>
    <dgm:cxn modelId="{91F4E348-DB52-443D-96CB-F84CA05D0DA7}" type="presOf" srcId="{0F4E8A40-E19B-4862-87D7-F78E7057EE86}" destId="{3586B040-2D51-4C8C-835B-6F3588435023}" srcOrd="1" destOrd="0" presId="urn:microsoft.com/office/officeart/2005/8/layout/radial1"/>
    <dgm:cxn modelId="{7A27B8C4-7A4A-4FF1-9657-8453435FF7BE}" type="presOf" srcId="{85699D2B-69C6-4C0B-8CB6-C5542FD5E3C6}" destId="{D36F26BA-AF35-4A0E-A3AA-E1817B02A3A7}" srcOrd="0" destOrd="0" presId="urn:microsoft.com/office/officeart/2005/8/layout/radial1"/>
    <dgm:cxn modelId="{E5A23D9D-1FE2-4F16-9414-02F19422F1B3}" type="presOf" srcId="{367C77C9-3472-40DA-B5AD-2B4EC23920A3}" destId="{1BFAF2A8-303F-441B-8D7B-57ABAC909D59}" srcOrd="0" destOrd="0" presId="urn:microsoft.com/office/officeart/2005/8/layout/radial1"/>
    <dgm:cxn modelId="{1FAD56F0-B9AA-4369-B914-360BE9D25675}" type="presOf" srcId="{39865E1E-D902-4CC9-90B6-518ABB1764C0}" destId="{E21B378A-2F30-4EE0-81AE-D4E8BAF5221B}" srcOrd="1" destOrd="0" presId="urn:microsoft.com/office/officeart/2005/8/layout/radial1"/>
    <dgm:cxn modelId="{E1A71C89-C6A7-46B1-A9B9-C9F36F39CFEE}" type="presOf" srcId="{9F44EC2A-BC28-408F-8160-B45666DDCBF2}" destId="{52B68204-10CB-437D-9913-28803BE176A5}" srcOrd="0" destOrd="0" presId="urn:microsoft.com/office/officeart/2005/8/layout/radial1"/>
    <dgm:cxn modelId="{D6A90CA2-7939-4480-B7D7-0C66B0550750}" srcId="{FA9F229C-3D70-4B72-BB77-5159977845DF}" destId="{E195BA0A-957C-4239-BFE5-B111EEE96AE7}" srcOrd="7" destOrd="0" parTransId="{367C77C9-3472-40DA-B5AD-2B4EC23920A3}" sibTransId="{0A76D963-A56A-4DA2-A179-BA304D7D2118}"/>
    <dgm:cxn modelId="{26920E1D-21E5-468F-879A-9CB85FC07464}" type="presOf" srcId="{DCF82143-15A5-41C3-ABB9-A9D7C5375280}" destId="{2CF96369-E3F5-4846-9ED3-5CC5EAE679FB}" srcOrd="0" destOrd="0" presId="urn:microsoft.com/office/officeart/2005/8/layout/radial1"/>
    <dgm:cxn modelId="{8C964D22-979F-43F7-8D6D-63B59FC25594}" type="presOf" srcId="{39865E1E-D902-4CC9-90B6-518ABB1764C0}" destId="{236915F8-583E-4C57-B341-007F10A87055}" srcOrd="0" destOrd="0" presId="urn:microsoft.com/office/officeart/2005/8/layout/radial1"/>
    <dgm:cxn modelId="{B244F450-7738-4D3E-95D3-FC8247EC3341}" type="presOf" srcId="{E195BA0A-957C-4239-BFE5-B111EEE96AE7}" destId="{6FC973DB-FE98-42CE-9075-8E336C8169A5}" srcOrd="0" destOrd="0" presId="urn:microsoft.com/office/officeart/2005/8/layout/radial1"/>
    <dgm:cxn modelId="{D05955B7-90A3-4362-B89A-E415404425F1}" type="presOf" srcId="{14572898-A3FF-4A6D-AA8A-06084AC2283B}" destId="{14D41575-FF36-47C2-8E76-791726AD7C86}" srcOrd="0" destOrd="0" presId="urn:microsoft.com/office/officeart/2005/8/layout/radial1"/>
    <dgm:cxn modelId="{C8A9FC34-4FC4-4ABA-A616-CC8DD799A8AF}" type="presOf" srcId="{56878520-EA8D-413C-92D7-9F80F974A309}" destId="{C76EB8AF-0814-480D-BF25-5A4B87C8CF1C}" srcOrd="1" destOrd="0" presId="urn:microsoft.com/office/officeart/2005/8/layout/radial1"/>
    <dgm:cxn modelId="{00223DD3-1DB5-4B33-824E-23215540ADC3}" type="presOf" srcId="{B44D031F-F394-47C6-B6F0-69AF645CB6E6}" destId="{7F077F93-996C-4CBA-B57B-3920E8151693}" srcOrd="0" destOrd="0" presId="urn:microsoft.com/office/officeart/2005/8/layout/radial1"/>
    <dgm:cxn modelId="{179FD9A0-CF47-42AA-A60A-DA048E0ACD3D}" type="presOf" srcId="{DB9F83E6-931E-4D1E-B4A4-B4BDF78FC5B1}" destId="{DB3B0833-3E37-4376-97A3-D758A19D5595}" srcOrd="1" destOrd="0" presId="urn:microsoft.com/office/officeart/2005/8/layout/radial1"/>
    <dgm:cxn modelId="{0C60BB92-711F-43A4-944B-9BED1B61CB31}" type="presParOf" srcId="{227B8861-4A8F-4F1E-AA90-A753167F75AC}" destId="{B9996E54-8A1A-4255-A919-63DD0FCC7960}" srcOrd="0" destOrd="0" presId="urn:microsoft.com/office/officeart/2005/8/layout/radial1"/>
    <dgm:cxn modelId="{500B5BB0-080B-4D11-91DB-2C8DE0C48E9F}" type="presParOf" srcId="{227B8861-4A8F-4F1E-AA90-A753167F75AC}" destId="{B7C5E868-858A-43E6-B144-E3A3153402FC}" srcOrd="1" destOrd="0" presId="urn:microsoft.com/office/officeart/2005/8/layout/radial1"/>
    <dgm:cxn modelId="{483842BA-C24D-4BBB-A7C8-C4878110E118}" type="presParOf" srcId="{B7C5E868-858A-43E6-B144-E3A3153402FC}" destId="{C76EB8AF-0814-480D-BF25-5A4B87C8CF1C}" srcOrd="0" destOrd="0" presId="urn:microsoft.com/office/officeart/2005/8/layout/radial1"/>
    <dgm:cxn modelId="{053F421F-AB10-4FB1-8DA7-ADAE2D4E7D6B}" type="presParOf" srcId="{227B8861-4A8F-4F1E-AA90-A753167F75AC}" destId="{14D41575-FF36-47C2-8E76-791726AD7C86}" srcOrd="2" destOrd="0" presId="urn:microsoft.com/office/officeart/2005/8/layout/radial1"/>
    <dgm:cxn modelId="{6D8A547B-E842-4216-A86D-56C0D98D2C67}" type="presParOf" srcId="{227B8861-4A8F-4F1E-AA90-A753167F75AC}" destId="{236915F8-583E-4C57-B341-007F10A87055}" srcOrd="3" destOrd="0" presId="urn:microsoft.com/office/officeart/2005/8/layout/radial1"/>
    <dgm:cxn modelId="{75F2F078-381D-4582-AC0A-84D73C113D79}" type="presParOf" srcId="{236915F8-583E-4C57-B341-007F10A87055}" destId="{E21B378A-2F30-4EE0-81AE-D4E8BAF5221B}" srcOrd="0" destOrd="0" presId="urn:microsoft.com/office/officeart/2005/8/layout/radial1"/>
    <dgm:cxn modelId="{11A69559-DA47-40E5-B464-1650F546B27C}" type="presParOf" srcId="{227B8861-4A8F-4F1E-AA90-A753167F75AC}" destId="{3D4D3DB0-09AC-4C62-88D8-FEA88798C893}" srcOrd="4" destOrd="0" presId="urn:microsoft.com/office/officeart/2005/8/layout/radial1"/>
    <dgm:cxn modelId="{AA3B0403-AF44-4781-890F-03711A806D97}" type="presParOf" srcId="{227B8861-4A8F-4F1E-AA90-A753167F75AC}" destId="{95F0D78D-D503-4598-98D4-DDD1C52B667F}" srcOrd="5" destOrd="0" presId="urn:microsoft.com/office/officeart/2005/8/layout/radial1"/>
    <dgm:cxn modelId="{E3AFFD34-E98A-4C3C-8077-9CA9DE41AC06}" type="presParOf" srcId="{95F0D78D-D503-4598-98D4-DDD1C52B667F}" destId="{3586B040-2D51-4C8C-835B-6F3588435023}" srcOrd="0" destOrd="0" presId="urn:microsoft.com/office/officeart/2005/8/layout/radial1"/>
    <dgm:cxn modelId="{0733C892-1908-438A-8B9B-377D87E6B8A0}" type="presParOf" srcId="{227B8861-4A8F-4F1E-AA90-A753167F75AC}" destId="{5C601DFE-EFAC-4DD4-84B3-DBF9C196E736}" srcOrd="6" destOrd="0" presId="urn:microsoft.com/office/officeart/2005/8/layout/radial1"/>
    <dgm:cxn modelId="{24F61041-D046-4156-95E3-D043043FA167}" type="presParOf" srcId="{227B8861-4A8F-4F1E-AA90-A753167F75AC}" destId="{E52D273E-A46A-493B-9324-DD9D7EF1A94C}" srcOrd="7" destOrd="0" presId="urn:microsoft.com/office/officeart/2005/8/layout/radial1"/>
    <dgm:cxn modelId="{2DC1B5BE-D861-49F8-BFA5-40B34D6487A4}" type="presParOf" srcId="{E52D273E-A46A-493B-9324-DD9D7EF1A94C}" destId="{DB3B0833-3E37-4376-97A3-D758A19D5595}" srcOrd="0" destOrd="0" presId="urn:microsoft.com/office/officeart/2005/8/layout/radial1"/>
    <dgm:cxn modelId="{DE9D93DF-9EDF-4989-BF25-17EF8900668B}" type="presParOf" srcId="{227B8861-4A8F-4F1E-AA90-A753167F75AC}" destId="{14F4D0E1-E664-4120-B799-0EF2A33CEAB0}" srcOrd="8" destOrd="0" presId="urn:microsoft.com/office/officeart/2005/8/layout/radial1"/>
    <dgm:cxn modelId="{C2749898-6303-44B6-95B7-6BEEB8ACE59D}" type="presParOf" srcId="{227B8861-4A8F-4F1E-AA90-A753167F75AC}" destId="{D36F26BA-AF35-4A0E-A3AA-E1817B02A3A7}" srcOrd="9" destOrd="0" presId="urn:microsoft.com/office/officeart/2005/8/layout/radial1"/>
    <dgm:cxn modelId="{069CE4E5-A491-4126-8EE1-1C47B858403D}" type="presParOf" srcId="{D36F26BA-AF35-4A0E-A3AA-E1817B02A3A7}" destId="{5C3B4B41-CBE3-4C35-9243-0E66113EEFD3}" srcOrd="0" destOrd="0" presId="urn:microsoft.com/office/officeart/2005/8/layout/radial1"/>
    <dgm:cxn modelId="{89C40916-4431-4762-B9D7-7BA8FC4F74EF}" type="presParOf" srcId="{227B8861-4A8F-4F1E-AA90-A753167F75AC}" destId="{2CF96369-E3F5-4846-9ED3-5CC5EAE679FB}" srcOrd="10" destOrd="0" presId="urn:microsoft.com/office/officeart/2005/8/layout/radial1"/>
    <dgm:cxn modelId="{D3523443-AA67-4136-B01A-65338094BCC1}" type="presParOf" srcId="{227B8861-4A8F-4F1E-AA90-A753167F75AC}" destId="{52B68204-10CB-437D-9913-28803BE176A5}" srcOrd="11" destOrd="0" presId="urn:microsoft.com/office/officeart/2005/8/layout/radial1"/>
    <dgm:cxn modelId="{3A62D67B-09C8-49C4-B0BA-6CD70A828DCA}" type="presParOf" srcId="{52B68204-10CB-437D-9913-28803BE176A5}" destId="{17B9ABB1-A5CF-43CF-9CB4-76B3285FA4A4}" srcOrd="0" destOrd="0" presId="urn:microsoft.com/office/officeart/2005/8/layout/radial1"/>
    <dgm:cxn modelId="{FFA4AC79-371C-4C34-88B8-5CFA02623DA6}" type="presParOf" srcId="{227B8861-4A8F-4F1E-AA90-A753167F75AC}" destId="{46CE1E4D-889B-425C-A815-27ABBC42ECE2}" srcOrd="12" destOrd="0" presId="urn:microsoft.com/office/officeart/2005/8/layout/radial1"/>
    <dgm:cxn modelId="{E7953E42-DD12-4523-B77E-78A36A25E0FE}" type="presParOf" srcId="{227B8861-4A8F-4F1E-AA90-A753167F75AC}" destId="{66293C9E-1AC9-48D3-8B01-65C872B015A0}" srcOrd="13" destOrd="0" presId="urn:microsoft.com/office/officeart/2005/8/layout/radial1"/>
    <dgm:cxn modelId="{D7929122-FA8E-42CF-8852-60B8FCECF754}" type="presParOf" srcId="{66293C9E-1AC9-48D3-8B01-65C872B015A0}" destId="{101E0866-E376-4069-8839-2A966E4A63A5}" srcOrd="0" destOrd="0" presId="urn:microsoft.com/office/officeart/2005/8/layout/radial1"/>
    <dgm:cxn modelId="{614772DB-092C-436D-8C06-783FB3817376}" type="presParOf" srcId="{227B8861-4A8F-4F1E-AA90-A753167F75AC}" destId="{7F077F93-996C-4CBA-B57B-3920E8151693}" srcOrd="14" destOrd="0" presId="urn:microsoft.com/office/officeart/2005/8/layout/radial1"/>
    <dgm:cxn modelId="{2EE33EDF-655C-4574-AAC9-594D87AFA396}" type="presParOf" srcId="{227B8861-4A8F-4F1E-AA90-A753167F75AC}" destId="{1BFAF2A8-303F-441B-8D7B-57ABAC909D59}" srcOrd="15" destOrd="0" presId="urn:microsoft.com/office/officeart/2005/8/layout/radial1"/>
    <dgm:cxn modelId="{42EE8861-4A22-426B-85BA-CE036D459F63}" type="presParOf" srcId="{1BFAF2A8-303F-441B-8D7B-57ABAC909D59}" destId="{64D7CC4D-CE01-4986-A7B1-ABC9A1B26772}" srcOrd="0" destOrd="0" presId="urn:microsoft.com/office/officeart/2005/8/layout/radial1"/>
    <dgm:cxn modelId="{42B55AA6-B919-4861-9015-75EC28FA271D}" type="presParOf" srcId="{227B8861-4A8F-4F1E-AA90-A753167F75AC}" destId="{6FC973DB-FE98-42CE-9075-8E336C8169A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80E53-4BEC-4629-B733-FBA2B599CB92}" type="doc">
      <dgm:prSet loTypeId="urn:microsoft.com/office/officeart/2008/layout/AlternatingPictureBlocks" loCatId="list" qsTypeId="urn:microsoft.com/office/officeart/2005/8/quickstyle/3d2" qsCatId="3D" csTypeId="urn:microsoft.com/office/officeart/2005/8/colors/accent0_2" csCatId="mainScheme" phldr="1"/>
      <dgm:spPr/>
    </dgm:pt>
    <dgm:pt modelId="{C6B7037B-FA56-4A5A-9520-E2679AD3F3B6}">
      <dgm:prSet phldrT="[Text]" custT="1"/>
      <dgm:spPr/>
      <dgm:t>
        <a:bodyPr/>
        <a:lstStyle/>
        <a:p>
          <a:r>
            <a:rPr lang="en-US" sz="3200" b="1" dirty="0" smtClean="0"/>
            <a:t>Spinal Orthosis</a:t>
          </a:r>
          <a:endParaRPr lang="en-IN" sz="3200" b="1" dirty="0"/>
        </a:p>
      </dgm:t>
    </dgm:pt>
    <dgm:pt modelId="{05B44FE1-A220-417E-ACA2-D670ACAC21CE}" type="parTrans" cxnId="{AA527F8E-3969-44DC-BCB0-EADEDF831651}">
      <dgm:prSet/>
      <dgm:spPr/>
      <dgm:t>
        <a:bodyPr/>
        <a:lstStyle/>
        <a:p>
          <a:endParaRPr lang="en-IN"/>
        </a:p>
      </dgm:t>
    </dgm:pt>
    <dgm:pt modelId="{D73E6323-038D-4FE7-9B89-596D2B7039D2}" type="sibTrans" cxnId="{AA527F8E-3969-44DC-BCB0-EADEDF831651}">
      <dgm:prSet/>
      <dgm:spPr/>
      <dgm:t>
        <a:bodyPr/>
        <a:lstStyle/>
        <a:p>
          <a:endParaRPr lang="en-IN"/>
        </a:p>
      </dgm:t>
    </dgm:pt>
    <dgm:pt modelId="{5D9EBF16-A828-48A2-834B-7FF7CA2F42ED}">
      <dgm:prSet phldrT="[Text]" custT="1"/>
      <dgm:spPr/>
      <dgm:t>
        <a:bodyPr/>
        <a:lstStyle/>
        <a:p>
          <a:r>
            <a:rPr lang="en-US" sz="3200" b="1" dirty="0" smtClean="0"/>
            <a:t>Upper Extremity Orthosis</a:t>
          </a:r>
          <a:endParaRPr lang="en-IN" sz="3200" b="1" dirty="0"/>
        </a:p>
      </dgm:t>
    </dgm:pt>
    <dgm:pt modelId="{6C75F4C6-C8E5-4235-9598-B8C5D2C5C3F3}" type="parTrans" cxnId="{67CD3E05-FC36-4DB1-AB12-C9A303E3E480}">
      <dgm:prSet/>
      <dgm:spPr/>
      <dgm:t>
        <a:bodyPr/>
        <a:lstStyle/>
        <a:p>
          <a:endParaRPr lang="en-IN"/>
        </a:p>
      </dgm:t>
    </dgm:pt>
    <dgm:pt modelId="{F205B89C-24D5-42D1-971A-AF438DC3C7FF}" type="sibTrans" cxnId="{67CD3E05-FC36-4DB1-AB12-C9A303E3E480}">
      <dgm:prSet/>
      <dgm:spPr/>
      <dgm:t>
        <a:bodyPr/>
        <a:lstStyle/>
        <a:p>
          <a:endParaRPr lang="en-IN"/>
        </a:p>
      </dgm:t>
    </dgm:pt>
    <dgm:pt modelId="{68D0510B-0494-41A2-89D2-41CEF5D078CA}">
      <dgm:prSet phldrT="[Text]" custT="1"/>
      <dgm:spPr/>
      <dgm:t>
        <a:bodyPr/>
        <a:lstStyle/>
        <a:p>
          <a:r>
            <a:rPr lang="en-US" sz="3200" b="1" dirty="0" smtClean="0"/>
            <a:t>Lower Extremity Orthosis or Calipers</a:t>
          </a:r>
          <a:endParaRPr lang="en-IN" sz="3200" b="1" dirty="0"/>
        </a:p>
      </dgm:t>
    </dgm:pt>
    <dgm:pt modelId="{22A791ED-9CA4-46F8-BC3E-0BD2848D41BB}" type="parTrans" cxnId="{0220BAC7-74EB-4B74-96E5-ABF41B15665B}">
      <dgm:prSet/>
      <dgm:spPr/>
      <dgm:t>
        <a:bodyPr/>
        <a:lstStyle/>
        <a:p>
          <a:endParaRPr lang="en-IN"/>
        </a:p>
      </dgm:t>
    </dgm:pt>
    <dgm:pt modelId="{D4399F13-1B1D-4611-B090-24606AAF718D}" type="sibTrans" cxnId="{0220BAC7-74EB-4B74-96E5-ABF41B15665B}">
      <dgm:prSet/>
      <dgm:spPr/>
      <dgm:t>
        <a:bodyPr/>
        <a:lstStyle/>
        <a:p>
          <a:endParaRPr lang="en-IN"/>
        </a:p>
      </dgm:t>
    </dgm:pt>
    <dgm:pt modelId="{436C7035-8BF3-40DD-8F85-A7766FE59FEE}" type="pres">
      <dgm:prSet presAssocID="{0CD80E53-4BEC-4629-B733-FBA2B599CB92}" presName="linearFlow" presStyleCnt="0">
        <dgm:presLayoutVars>
          <dgm:dir/>
          <dgm:resizeHandles val="exact"/>
        </dgm:presLayoutVars>
      </dgm:prSet>
      <dgm:spPr/>
    </dgm:pt>
    <dgm:pt modelId="{33B64A70-697A-468F-971D-4BEB75DEB0C2}" type="pres">
      <dgm:prSet presAssocID="{C6B7037B-FA56-4A5A-9520-E2679AD3F3B6}" presName="comp" presStyleCnt="0"/>
      <dgm:spPr/>
    </dgm:pt>
    <dgm:pt modelId="{3EF1F59A-D3DE-4542-8F77-18F42AB3C821}" type="pres">
      <dgm:prSet presAssocID="{C6B7037B-FA56-4A5A-9520-E2679AD3F3B6}" presName="rect2" presStyleLbl="node1" presStyleIdx="0" presStyleCnt="3" custLinFactNeighborX="36056" custLinFactNeighborY="11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C1098-1C7D-45FF-A050-E859C9232AD3}" type="pres">
      <dgm:prSet presAssocID="{C6B7037B-FA56-4A5A-9520-E2679AD3F3B6}" presName="rect1" presStyleLbl="lnNode1" presStyleIdx="0" presStyleCnt="3" custLinFactNeighborX="83165" custLinFactNeighborY="1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</dgm:pt>
    <dgm:pt modelId="{0E8C01AC-4AB6-4C4E-AE20-56E7702F6144}" type="pres">
      <dgm:prSet presAssocID="{D73E6323-038D-4FE7-9B89-596D2B7039D2}" presName="sibTrans" presStyleCnt="0"/>
      <dgm:spPr/>
    </dgm:pt>
    <dgm:pt modelId="{6AF5B396-6571-4640-9D48-23BA534EB416}" type="pres">
      <dgm:prSet presAssocID="{5D9EBF16-A828-48A2-834B-7FF7CA2F42ED}" presName="comp" presStyleCnt="0"/>
      <dgm:spPr/>
    </dgm:pt>
    <dgm:pt modelId="{0F4627CB-58AA-4A51-8AB2-FF4D2418264B}" type="pres">
      <dgm:prSet presAssocID="{5D9EBF16-A828-48A2-834B-7FF7CA2F42ED}" presName="rect2" presStyleLbl="node1" presStyleIdx="1" presStyleCnt="3" custLinFactNeighborX="-37540" custLinFactNeighborY="-31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D1A057-3A67-4BCD-8EAE-5D48E948358E}" type="pres">
      <dgm:prSet presAssocID="{5D9EBF16-A828-48A2-834B-7FF7CA2F42ED}" presName="rect1" presStyleLbl="lnNode1" presStyleIdx="1" presStyleCnt="3" custLinFactNeighborX="-84560" custLinFactNeighborY="-3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5A909663-2AF4-4726-B40C-8D8AF75173A3}" type="pres">
      <dgm:prSet presAssocID="{F205B89C-24D5-42D1-971A-AF438DC3C7FF}" presName="sibTrans" presStyleCnt="0"/>
      <dgm:spPr/>
    </dgm:pt>
    <dgm:pt modelId="{915DD740-DE9F-4AB3-AE58-8EE23EF6A7B8}" type="pres">
      <dgm:prSet presAssocID="{68D0510B-0494-41A2-89D2-41CEF5D078CA}" presName="comp" presStyleCnt="0"/>
      <dgm:spPr/>
    </dgm:pt>
    <dgm:pt modelId="{496D7C47-DB96-4E4D-8861-448406D6F72E}" type="pres">
      <dgm:prSet presAssocID="{68D0510B-0494-41A2-89D2-41CEF5D078CA}" presName="rect2" presStyleLbl="node1" presStyleIdx="2" presStyleCnt="3" custLinFactNeighborX="38726" custLinFactNeighborY="-15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F7B6FE-6FCB-4C99-9E7C-645D0762776F}" type="pres">
      <dgm:prSet presAssocID="{68D0510B-0494-41A2-89D2-41CEF5D078CA}" presName="rect1" presStyleLbl="lnNode1" presStyleIdx="2" presStyleCnt="3" custLinFactNeighborX="89129" custLinFactNeighborY="-15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A527F8E-3969-44DC-BCB0-EADEDF831651}" srcId="{0CD80E53-4BEC-4629-B733-FBA2B599CB92}" destId="{C6B7037B-FA56-4A5A-9520-E2679AD3F3B6}" srcOrd="0" destOrd="0" parTransId="{05B44FE1-A220-417E-ACA2-D670ACAC21CE}" sibTransId="{D73E6323-038D-4FE7-9B89-596D2B7039D2}"/>
    <dgm:cxn modelId="{67CD3E05-FC36-4DB1-AB12-C9A303E3E480}" srcId="{0CD80E53-4BEC-4629-B733-FBA2B599CB92}" destId="{5D9EBF16-A828-48A2-834B-7FF7CA2F42ED}" srcOrd="1" destOrd="0" parTransId="{6C75F4C6-C8E5-4235-9598-B8C5D2C5C3F3}" sibTransId="{F205B89C-24D5-42D1-971A-AF438DC3C7FF}"/>
    <dgm:cxn modelId="{D1645D86-34CD-449E-ABC3-B9A17B9DF92B}" type="presOf" srcId="{0CD80E53-4BEC-4629-B733-FBA2B599CB92}" destId="{436C7035-8BF3-40DD-8F85-A7766FE59FEE}" srcOrd="0" destOrd="0" presId="urn:microsoft.com/office/officeart/2008/layout/AlternatingPictureBlocks"/>
    <dgm:cxn modelId="{BEC06BBF-7EE5-421C-B18A-820D3670EAA9}" type="presOf" srcId="{C6B7037B-FA56-4A5A-9520-E2679AD3F3B6}" destId="{3EF1F59A-D3DE-4542-8F77-18F42AB3C821}" srcOrd="0" destOrd="0" presId="urn:microsoft.com/office/officeart/2008/layout/AlternatingPictureBlocks"/>
    <dgm:cxn modelId="{0DD17328-8550-4812-A994-AF14497C3809}" type="presOf" srcId="{5D9EBF16-A828-48A2-834B-7FF7CA2F42ED}" destId="{0F4627CB-58AA-4A51-8AB2-FF4D2418264B}" srcOrd="0" destOrd="0" presId="urn:microsoft.com/office/officeart/2008/layout/AlternatingPictureBlocks"/>
    <dgm:cxn modelId="{0220BAC7-74EB-4B74-96E5-ABF41B15665B}" srcId="{0CD80E53-4BEC-4629-B733-FBA2B599CB92}" destId="{68D0510B-0494-41A2-89D2-41CEF5D078CA}" srcOrd="2" destOrd="0" parTransId="{22A791ED-9CA4-46F8-BC3E-0BD2848D41BB}" sibTransId="{D4399F13-1B1D-4611-B090-24606AAF718D}"/>
    <dgm:cxn modelId="{4C1F6634-C7B7-4837-97F0-6D611D56988F}" type="presOf" srcId="{68D0510B-0494-41A2-89D2-41CEF5D078CA}" destId="{496D7C47-DB96-4E4D-8861-448406D6F72E}" srcOrd="0" destOrd="0" presId="urn:microsoft.com/office/officeart/2008/layout/AlternatingPictureBlocks"/>
    <dgm:cxn modelId="{CF6E22E6-5592-41CF-B1F7-2B5F19CBD8F6}" type="presParOf" srcId="{436C7035-8BF3-40DD-8F85-A7766FE59FEE}" destId="{33B64A70-697A-468F-971D-4BEB75DEB0C2}" srcOrd="0" destOrd="0" presId="urn:microsoft.com/office/officeart/2008/layout/AlternatingPictureBlocks"/>
    <dgm:cxn modelId="{8B04943C-7E3E-4678-8C2A-F7374D48068E}" type="presParOf" srcId="{33B64A70-697A-468F-971D-4BEB75DEB0C2}" destId="{3EF1F59A-D3DE-4542-8F77-18F42AB3C821}" srcOrd="0" destOrd="0" presId="urn:microsoft.com/office/officeart/2008/layout/AlternatingPictureBlocks"/>
    <dgm:cxn modelId="{51F79B5C-D6FC-48AF-ABAA-99D8A7C471A7}" type="presParOf" srcId="{33B64A70-697A-468F-971D-4BEB75DEB0C2}" destId="{A6BC1098-1C7D-45FF-A050-E859C9232AD3}" srcOrd="1" destOrd="0" presId="urn:microsoft.com/office/officeart/2008/layout/AlternatingPictureBlocks"/>
    <dgm:cxn modelId="{31186188-CB79-4764-A43D-857E8F45AAF7}" type="presParOf" srcId="{436C7035-8BF3-40DD-8F85-A7766FE59FEE}" destId="{0E8C01AC-4AB6-4C4E-AE20-56E7702F6144}" srcOrd="1" destOrd="0" presId="urn:microsoft.com/office/officeart/2008/layout/AlternatingPictureBlocks"/>
    <dgm:cxn modelId="{21909E94-6954-4B43-B0FC-67AD4D571448}" type="presParOf" srcId="{436C7035-8BF3-40DD-8F85-A7766FE59FEE}" destId="{6AF5B396-6571-4640-9D48-23BA534EB416}" srcOrd="2" destOrd="0" presId="urn:microsoft.com/office/officeart/2008/layout/AlternatingPictureBlocks"/>
    <dgm:cxn modelId="{C35DCF91-A96B-4FA1-AA29-8ED4105E2982}" type="presParOf" srcId="{6AF5B396-6571-4640-9D48-23BA534EB416}" destId="{0F4627CB-58AA-4A51-8AB2-FF4D2418264B}" srcOrd="0" destOrd="0" presId="urn:microsoft.com/office/officeart/2008/layout/AlternatingPictureBlocks"/>
    <dgm:cxn modelId="{BB21FF8E-88F7-4F15-BE6F-EB44EEE25EDE}" type="presParOf" srcId="{6AF5B396-6571-4640-9D48-23BA534EB416}" destId="{74D1A057-3A67-4BCD-8EAE-5D48E948358E}" srcOrd="1" destOrd="0" presId="urn:microsoft.com/office/officeart/2008/layout/AlternatingPictureBlocks"/>
    <dgm:cxn modelId="{286795F3-1D30-4AE8-AB46-0EF92E167892}" type="presParOf" srcId="{436C7035-8BF3-40DD-8F85-A7766FE59FEE}" destId="{5A909663-2AF4-4726-B40C-8D8AF75173A3}" srcOrd="3" destOrd="0" presId="urn:microsoft.com/office/officeart/2008/layout/AlternatingPictureBlocks"/>
    <dgm:cxn modelId="{D48BA6AD-BCEC-4EFA-B502-F930C9EEFF6A}" type="presParOf" srcId="{436C7035-8BF3-40DD-8F85-A7766FE59FEE}" destId="{915DD740-DE9F-4AB3-AE58-8EE23EF6A7B8}" srcOrd="4" destOrd="0" presId="urn:microsoft.com/office/officeart/2008/layout/AlternatingPictureBlocks"/>
    <dgm:cxn modelId="{29B1329A-6CFD-4FAC-BFD8-948542B882E2}" type="presParOf" srcId="{915DD740-DE9F-4AB3-AE58-8EE23EF6A7B8}" destId="{496D7C47-DB96-4E4D-8861-448406D6F72E}" srcOrd="0" destOrd="0" presId="urn:microsoft.com/office/officeart/2008/layout/AlternatingPictureBlocks"/>
    <dgm:cxn modelId="{F4CC4F2F-649D-47B9-8D72-9A902E553F95}" type="presParOf" srcId="{915DD740-DE9F-4AB3-AE58-8EE23EF6A7B8}" destId="{27F7B6FE-6FCB-4C99-9E7C-645D0762776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185BE1-77EC-4336-8FA1-4D98D30501D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653F353-F900-4D7B-9CB5-9AE3BB39E385}">
      <dgm:prSet phldrT="[Text]"/>
      <dgm:spPr/>
      <dgm:t>
        <a:bodyPr/>
        <a:lstStyle/>
        <a:p>
          <a:r>
            <a:rPr lang="en-US" dirty="0" smtClean="0"/>
            <a:t>Head- Cervical Orthosis (HCO)</a:t>
          </a:r>
          <a:endParaRPr lang="en-IN" dirty="0"/>
        </a:p>
      </dgm:t>
    </dgm:pt>
    <dgm:pt modelId="{EA48B70A-DD8E-4728-9260-E6779506F182}" type="parTrans" cxnId="{53B9113D-EB67-4480-9CA7-CC99ABAA08EF}">
      <dgm:prSet/>
      <dgm:spPr/>
      <dgm:t>
        <a:bodyPr/>
        <a:lstStyle/>
        <a:p>
          <a:endParaRPr lang="en-IN"/>
        </a:p>
      </dgm:t>
    </dgm:pt>
    <dgm:pt modelId="{745F5C65-9D30-44CE-996A-453B7244F10F}" type="sibTrans" cxnId="{53B9113D-EB67-4480-9CA7-CC99ABAA08EF}">
      <dgm:prSet/>
      <dgm:spPr/>
      <dgm:t>
        <a:bodyPr/>
        <a:lstStyle/>
        <a:p>
          <a:endParaRPr lang="en-IN"/>
        </a:p>
      </dgm:t>
    </dgm:pt>
    <dgm:pt modelId="{BBB47000-D9C9-4502-836F-E6C3B2E83E6C}">
      <dgm:prSet phldrT="[Text]"/>
      <dgm:spPr/>
      <dgm:t>
        <a:bodyPr/>
        <a:lstStyle/>
        <a:p>
          <a:r>
            <a:rPr lang="en-US" dirty="0" smtClean="0"/>
            <a:t>Cervical Orthosis </a:t>
          </a:r>
          <a:endParaRPr lang="en-IN" dirty="0"/>
        </a:p>
      </dgm:t>
    </dgm:pt>
    <dgm:pt modelId="{0C05C595-EF0C-41D9-964F-C4F20F56739F}" type="parTrans" cxnId="{54726E66-7285-4BCF-A873-3839D1B554DD}">
      <dgm:prSet/>
      <dgm:spPr/>
      <dgm:t>
        <a:bodyPr/>
        <a:lstStyle/>
        <a:p>
          <a:endParaRPr lang="en-IN"/>
        </a:p>
      </dgm:t>
    </dgm:pt>
    <dgm:pt modelId="{B0436EBF-2DCC-470B-AA31-E0DF811E168E}" type="sibTrans" cxnId="{54726E66-7285-4BCF-A873-3839D1B554DD}">
      <dgm:prSet/>
      <dgm:spPr/>
      <dgm:t>
        <a:bodyPr/>
        <a:lstStyle/>
        <a:p>
          <a:endParaRPr lang="en-IN"/>
        </a:p>
      </dgm:t>
    </dgm:pt>
    <dgm:pt modelId="{39AD33B6-3A85-4E60-BC86-DDB336B9B4F7}">
      <dgm:prSet phldrT="[Text]"/>
      <dgm:spPr/>
      <dgm:t>
        <a:bodyPr/>
        <a:lstStyle/>
        <a:p>
          <a:r>
            <a:rPr lang="en-US" dirty="0" smtClean="0"/>
            <a:t>Head- Cervical –Thoracic Orthosis (HCTO)</a:t>
          </a:r>
          <a:endParaRPr lang="en-IN" dirty="0"/>
        </a:p>
      </dgm:t>
    </dgm:pt>
    <dgm:pt modelId="{A707D2E7-7FF7-4D90-A7F8-9CA365F2AA35}" type="parTrans" cxnId="{A3AD032C-1E31-42C2-B532-C5C17A2DAFCA}">
      <dgm:prSet/>
      <dgm:spPr/>
      <dgm:t>
        <a:bodyPr/>
        <a:lstStyle/>
        <a:p>
          <a:endParaRPr lang="en-IN"/>
        </a:p>
      </dgm:t>
    </dgm:pt>
    <dgm:pt modelId="{FEC50BB2-1EA2-4046-BC8D-729A7633F07A}" type="sibTrans" cxnId="{A3AD032C-1E31-42C2-B532-C5C17A2DAFCA}">
      <dgm:prSet/>
      <dgm:spPr/>
      <dgm:t>
        <a:bodyPr/>
        <a:lstStyle/>
        <a:p>
          <a:endParaRPr lang="en-IN"/>
        </a:p>
      </dgm:t>
    </dgm:pt>
    <dgm:pt modelId="{44106994-5BDE-41CD-850B-887FBBEF8BC4}">
      <dgm:prSet phldrT="[Text]"/>
      <dgm:spPr/>
      <dgm:t>
        <a:bodyPr/>
        <a:lstStyle/>
        <a:p>
          <a:r>
            <a:rPr lang="en-US" dirty="0" err="1" smtClean="0"/>
            <a:t>Thoraco</a:t>
          </a:r>
          <a:r>
            <a:rPr lang="en-US" dirty="0" smtClean="0"/>
            <a:t>- Lumbar- Sacral Orthosis (TLSO)</a:t>
          </a:r>
          <a:endParaRPr lang="en-IN" dirty="0"/>
        </a:p>
      </dgm:t>
    </dgm:pt>
    <dgm:pt modelId="{053A2524-9C58-4B15-9DAE-7068B6BF1B4C}" type="parTrans" cxnId="{4EF39309-E7DB-4352-8196-F43394937976}">
      <dgm:prSet/>
      <dgm:spPr/>
      <dgm:t>
        <a:bodyPr/>
        <a:lstStyle/>
        <a:p>
          <a:endParaRPr lang="en-IN"/>
        </a:p>
      </dgm:t>
    </dgm:pt>
    <dgm:pt modelId="{4F38919C-3B8E-4675-8C7B-ADAC278280AB}" type="sibTrans" cxnId="{4EF39309-E7DB-4352-8196-F43394937976}">
      <dgm:prSet/>
      <dgm:spPr/>
      <dgm:t>
        <a:bodyPr/>
        <a:lstStyle/>
        <a:p>
          <a:endParaRPr lang="en-IN"/>
        </a:p>
      </dgm:t>
    </dgm:pt>
    <dgm:pt modelId="{3D4902D2-63D2-4CE1-81CE-9E5903883575}">
      <dgm:prSet phldrT="[Text]"/>
      <dgm:spPr/>
      <dgm:t>
        <a:bodyPr/>
        <a:lstStyle/>
        <a:p>
          <a:r>
            <a:rPr lang="en-US" dirty="0" err="1" smtClean="0"/>
            <a:t>Lumbo</a:t>
          </a:r>
          <a:r>
            <a:rPr lang="en-US" dirty="0" smtClean="0"/>
            <a:t>- Sacral Orthosis</a:t>
          </a:r>
          <a:endParaRPr lang="en-IN" dirty="0"/>
        </a:p>
      </dgm:t>
    </dgm:pt>
    <dgm:pt modelId="{73114474-5C12-4D38-BAF6-2F5C002E9123}" type="parTrans" cxnId="{1197B030-6188-4E2E-9182-63C2AE4E7BCA}">
      <dgm:prSet/>
      <dgm:spPr/>
      <dgm:t>
        <a:bodyPr/>
        <a:lstStyle/>
        <a:p>
          <a:endParaRPr lang="en-IN"/>
        </a:p>
      </dgm:t>
    </dgm:pt>
    <dgm:pt modelId="{F5156C98-362D-4CAE-AF7D-FF2CEEF01E6F}" type="sibTrans" cxnId="{1197B030-6188-4E2E-9182-63C2AE4E7BCA}">
      <dgm:prSet/>
      <dgm:spPr/>
      <dgm:t>
        <a:bodyPr/>
        <a:lstStyle/>
        <a:p>
          <a:endParaRPr lang="en-IN"/>
        </a:p>
      </dgm:t>
    </dgm:pt>
    <dgm:pt modelId="{E7FB40F9-0A25-4AA2-AAFB-7FC6B9843B71}">
      <dgm:prSet phldrT="[Text]"/>
      <dgm:spPr/>
      <dgm:t>
        <a:bodyPr/>
        <a:lstStyle/>
        <a:p>
          <a:r>
            <a:rPr lang="en-US" dirty="0" smtClean="0"/>
            <a:t>Sacral Orthosis</a:t>
          </a:r>
          <a:endParaRPr lang="en-IN" dirty="0"/>
        </a:p>
      </dgm:t>
    </dgm:pt>
    <dgm:pt modelId="{542DED95-2769-4AD8-8049-A30B403B200D}" type="parTrans" cxnId="{F91AC87C-4D84-4301-BC80-339B844BF194}">
      <dgm:prSet/>
      <dgm:spPr/>
      <dgm:t>
        <a:bodyPr/>
        <a:lstStyle/>
        <a:p>
          <a:endParaRPr lang="en-IN"/>
        </a:p>
      </dgm:t>
    </dgm:pt>
    <dgm:pt modelId="{779D95EC-A006-45AA-A406-19C589AE4A41}" type="sibTrans" cxnId="{F91AC87C-4D84-4301-BC80-339B844BF194}">
      <dgm:prSet/>
      <dgm:spPr/>
      <dgm:t>
        <a:bodyPr/>
        <a:lstStyle/>
        <a:p>
          <a:endParaRPr lang="en-IN"/>
        </a:p>
      </dgm:t>
    </dgm:pt>
    <dgm:pt modelId="{8FB64D1F-03D7-4EDF-8CAC-3B12B7FF3F9F}" type="pres">
      <dgm:prSet presAssocID="{59185BE1-77EC-4336-8FA1-4D98D30501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DE79BD4C-BE65-4072-9FD5-49A5827BF4EB}" type="pres">
      <dgm:prSet presAssocID="{59185BE1-77EC-4336-8FA1-4D98D30501D2}" presName="Name1" presStyleCnt="0"/>
      <dgm:spPr/>
    </dgm:pt>
    <dgm:pt modelId="{2ED8AA16-3D63-430C-8E8A-018BC74716F0}" type="pres">
      <dgm:prSet presAssocID="{59185BE1-77EC-4336-8FA1-4D98D30501D2}" presName="cycle" presStyleCnt="0"/>
      <dgm:spPr/>
    </dgm:pt>
    <dgm:pt modelId="{C3E83F6A-7085-448F-A900-336DE9AD2463}" type="pres">
      <dgm:prSet presAssocID="{59185BE1-77EC-4336-8FA1-4D98D30501D2}" presName="srcNode" presStyleLbl="node1" presStyleIdx="0" presStyleCnt="6"/>
      <dgm:spPr/>
    </dgm:pt>
    <dgm:pt modelId="{4E68FB68-461C-4907-9901-D202B61CB9A5}" type="pres">
      <dgm:prSet presAssocID="{59185BE1-77EC-4336-8FA1-4D98D30501D2}" presName="conn" presStyleLbl="parChTrans1D2" presStyleIdx="0" presStyleCnt="1"/>
      <dgm:spPr/>
      <dgm:t>
        <a:bodyPr/>
        <a:lstStyle/>
        <a:p>
          <a:endParaRPr lang="en-IN"/>
        </a:p>
      </dgm:t>
    </dgm:pt>
    <dgm:pt modelId="{7B32DCEF-1FB1-4104-80DD-A85895DDF848}" type="pres">
      <dgm:prSet presAssocID="{59185BE1-77EC-4336-8FA1-4D98D30501D2}" presName="extraNode" presStyleLbl="node1" presStyleIdx="0" presStyleCnt="6"/>
      <dgm:spPr/>
    </dgm:pt>
    <dgm:pt modelId="{DCD350FA-1D9C-4281-A822-CB346F225EA4}" type="pres">
      <dgm:prSet presAssocID="{59185BE1-77EC-4336-8FA1-4D98D30501D2}" presName="dstNode" presStyleLbl="node1" presStyleIdx="0" presStyleCnt="6"/>
      <dgm:spPr/>
    </dgm:pt>
    <dgm:pt modelId="{9D14C1F5-A3FC-4FBC-8FAE-C092227DD787}" type="pres">
      <dgm:prSet presAssocID="{A653F353-F900-4D7B-9CB5-9AE3BB39E38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EAA162-B0B7-474B-B7FB-1A1F8264A31F}" type="pres">
      <dgm:prSet presAssocID="{A653F353-F900-4D7B-9CB5-9AE3BB39E385}" presName="accent_1" presStyleCnt="0"/>
      <dgm:spPr/>
    </dgm:pt>
    <dgm:pt modelId="{EA5F5585-27C1-4035-858C-3DCEF64716DE}" type="pres">
      <dgm:prSet presAssocID="{A653F353-F900-4D7B-9CB5-9AE3BB39E385}" presName="accentRepeatNode" presStyleLbl="solidFgAcc1" presStyleIdx="0" presStyleCnt="6"/>
      <dgm:spPr/>
    </dgm:pt>
    <dgm:pt modelId="{FC5969BB-E257-4B9A-B15D-B290B1DFBD9C}" type="pres">
      <dgm:prSet presAssocID="{BBB47000-D9C9-4502-836F-E6C3B2E83E6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777D1E-82CF-4980-B626-83020C05DC8B}" type="pres">
      <dgm:prSet presAssocID="{BBB47000-D9C9-4502-836F-E6C3B2E83E6C}" presName="accent_2" presStyleCnt="0"/>
      <dgm:spPr/>
    </dgm:pt>
    <dgm:pt modelId="{1CF7DC42-C49F-428A-A9CC-6E71162C9A2D}" type="pres">
      <dgm:prSet presAssocID="{BBB47000-D9C9-4502-836F-E6C3B2E83E6C}" presName="accentRepeatNode" presStyleLbl="solidFgAcc1" presStyleIdx="1" presStyleCnt="6"/>
      <dgm:spPr/>
    </dgm:pt>
    <dgm:pt modelId="{CBDDE0C0-E28B-4098-9D90-B5E799584863}" type="pres">
      <dgm:prSet presAssocID="{39AD33B6-3A85-4E60-BC86-DDB336B9B4F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71755B-5480-4ACD-911B-DD7081C5078E}" type="pres">
      <dgm:prSet presAssocID="{39AD33B6-3A85-4E60-BC86-DDB336B9B4F7}" presName="accent_3" presStyleCnt="0"/>
      <dgm:spPr/>
    </dgm:pt>
    <dgm:pt modelId="{83C5A455-10E9-474E-95A8-3A7F00CD50B7}" type="pres">
      <dgm:prSet presAssocID="{39AD33B6-3A85-4E60-BC86-DDB336B9B4F7}" presName="accentRepeatNode" presStyleLbl="solidFgAcc1" presStyleIdx="2" presStyleCnt="6"/>
      <dgm:spPr/>
    </dgm:pt>
    <dgm:pt modelId="{B6A8CF08-4F13-4141-9390-E889C6B7774B}" type="pres">
      <dgm:prSet presAssocID="{44106994-5BDE-41CD-850B-887FBBEF8BC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DE73B1-1C5F-4CD4-90C6-6CA036810652}" type="pres">
      <dgm:prSet presAssocID="{44106994-5BDE-41CD-850B-887FBBEF8BC4}" presName="accent_4" presStyleCnt="0"/>
      <dgm:spPr/>
    </dgm:pt>
    <dgm:pt modelId="{B876E544-D95B-4E1B-85C1-7CF2E4B83B9C}" type="pres">
      <dgm:prSet presAssocID="{44106994-5BDE-41CD-850B-887FBBEF8BC4}" presName="accentRepeatNode" presStyleLbl="solidFgAcc1" presStyleIdx="3" presStyleCnt="6"/>
      <dgm:spPr/>
    </dgm:pt>
    <dgm:pt modelId="{AA478322-64BF-4114-9B42-4914E1B1A37A}" type="pres">
      <dgm:prSet presAssocID="{3D4902D2-63D2-4CE1-81CE-9E590388357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F9F60A-EA4F-4310-9D09-A3C2F71FCD05}" type="pres">
      <dgm:prSet presAssocID="{3D4902D2-63D2-4CE1-81CE-9E5903883575}" presName="accent_5" presStyleCnt="0"/>
      <dgm:spPr/>
    </dgm:pt>
    <dgm:pt modelId="{2405FDA6-B7AF-4522-859D-5BB465DF3669}" type="pres">
      <dgm:prSet presAssocID="{3D4902D2-63D2-4CE1-81CE-9E5903883575}" presName="accentRepeatNode" presStyleLbl="solidFgAcc1" presStyleIdx="4" presStyleCnt="6"/>
      <dgm:spPr/>
    </dgm:pt>
    <dgm:pt modelId="{AE5A5613-8B58-4555-A305-B540C619ED93}" type="pres">
      <dgm:prSet presAssocID="{E7FB40F9-0A25-4AA2-AAFB-7FC6B9843B7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B3A236-DA66-4471-BBC5-C3FA7EF27169}" type="pres">
      <dgm:prSet presAssocID="{E7FB40F9-0A25-4AA2-AAFB-7FC6B9843B71}" presName="accent_6" presStyleCnt="0"/>
      <dgm:spPr/>
    </dgm:pt>
    <dgm:pt modelId="{F96A0BE6-C708-401D-AC8B-55769117A977}" type="pres">
      <dgm:prSet presAssocID="{E7FB40F9-0A25-4AA2-AAFB-7FC6B9843B71}" presName="accentRepeatNode" presStyleLbl="solidFgAcc1" presStyleIdx="5" presStyleCnt="6"/>
      <dgm:spPr/>
    </dgm:pt>
  </dgm:ptLst>
  <dgm:cxnLst>
    <dgm:cxn modelId="{20634652-32C6-429C-9399-BF25E2825E3C}" type="presOf" srcId="{745F5C65-9D30-44CE-996A-453B7244F10F}" destId="{4E68FB68-461C-4907-9901-D202B61CB9A5}" srcOrd="0" destOrd="0" presId="urn:microsoft.com/office/officeart/2008/layout/VerticalCurvedList"/>
    <dgm:cxn modelId="{1197B030-6188-4E2E-9182-63C2AE4E7BCA}" srcId="{59185BE1-77EC-4336-8FA1-4D98D30501D2}" destId="{3D4902D2-63D2-4CE1-81CE-9E5903883575}" srcOrd="4" destOrd="0" parTransId="{73114474-5C12-4D38-BAF6-2F5C002E9123}" sibTransId="{F5156C98-362D-4CAE-AF7D-FF2CEEF01E6F}"/>
    <dgm:cxn modelId="{FBCDF58B-3C24-4713-BEC9-3E1C4DABB3F3}" type="presOf" srcId="{39AD33B6-3A85-4E60-BC86-DDB336B9B4F7}" destId="{CBDDE0C0-E28B-4098-9D90-B5E799584863}" srcOrd="0" destOrd="0" presId="urn:microsoft.com/office/officeart/2008/layout/VerticalCurvedList"/>
    <dgm:cxn modelId="{54726E66-7285-4BCF-A873-3839D1B554DD}" srcId="{59185BE1-77EC-4336-8FA1-4D98D30501D2}" destId="{BBB47000-D9C9-4502-836F-E6C3B2E83E6C}" srcOrd="1" destOrd="0" parTransId="{0C05C595-EF0C-41D9-964F-C4F20F56739F}" sibTransId="{B0436EBF-2DCC-470B-AA31-E0DF811E168E}"/>
    <dgm:cxn modelId="{4EF39309-E7DB-4352-8196-F43394937976}" srcId="{59185BE1-77EC-4336-8FA1-4D98D30501D2}" destId="{44106994-5BDE-41CD-850B-887FBBEF8BC4}" srcOrd="3" destOrd="0" parTransId="{053A2524-9C58-4B15-9DAE-7068B6BF1B4C}" sibTransId="{4F38919C-3B8E-4675-8C7B-ADAC278280AB}"/>
    <dgm:cxn modelId="{53B9113D-EB67-4480-9CA7-CC99ABAA08EF}" srcId="{59185BE1-77EC-4336-8FA1-4D98D30501D2}" destId="{A653F353-F900-4D7B-9CB5-9AE3BB39E385}" srcOrd="0" destOrd="0" parTransId="{EA48B70A-DD8E-4728-9260-E6779506F182}" sibTransId="{745F5C65-9D30-44CE-996A-453B7244F10F}"/>
    <dgm:cxn modelId="{A5C1B248-7D50-4611-9364-F02893639E30}" type="presOf" srcId="{BBB47000-D9C9-4502-836F-E6C3B2E83E6C}" destId="{FC5969BB-E257-4B9A-B15D-B290B1DFBD9C}" srcOrd="0" destOrd="0" presId="urn:microsoft.com/office/officeart/2008/layout/VerticalCurvedList"/>
    <dgm:cxn modelId="{62B7AA5D-F305-47ED-8F7A-E540097737C5}" type="presOf" srcId="{44106994-5BDE-41CD-850B-887FBBEF8BC4}" destId="{B6A8CF08-4F13-4141-9390-E889C6B7774B}" srcOrd="0" destOrd="0" presId="urn:microsoft.com/office/officeart/2008/layout/VerticalCurvedList"/>
    <dgm:cxn modelId="{A31392C4-45FA-4F5D-AE65-BF7A29959CC8}" type="presOf" srcId="{E7FB40F9-0A25-4AA2-AAFB-7FC6B9843B71}" destId="{AE5A5613-8B58-4555-A305-B540C619ED93}" srcOrd="0" destOrd="0" presId="urn:microsoft.com/office/officeart/2008/layout/VerticalCurvedList"/>
    <dgm:cxn modelId="{A3AD032C-1E31-42C2-B532-C5C17A2DAFCA}" srcId="{59185BE1-77EC-4336-8FA1-4D98D30501D2}" destId="{39AD33B6-3A85-4E60-BC86-DDB336B9B4F7}" srcOrd="2" destOrd="0" parTransId="{A707D2E7-7FF7-4D90-A7F8-9CA365F2AA35}" sibTransId="{FEC50BB2-1EA2-4046-BC8D-729A7633F07A}"/>
    <dgm:cxn modelId="{F91AC87C-4D84-4301-BC80-339B844BF194}" srcId="{59185BE1-77EC-4336-8FA1-4D98D30501D2}" destId="{E7FB40F9-0A25-4AA2-AAFB-7FC6B9843B71}" srcOrd="5" destOrd="0" parTransId="{542DED95-2769-4AD8-8049-A30B403B200D}" sibTransId="{779D95EC-A006-45AA-A406-19C589AE4A41}"/>
    <dgm:cxn modelId="{4573928D-CF3E-4F74-80A5-E11B8C040DF8}" type="presOf" srcId="{A653F353-F900-4D7B-9CB5-9AE3BB39E385}" destId="{9D14C1F5-A3FC-4FBC-8FAE-C092227DD787}" srcOrd="0" destOrd="0" presId="urn:microsoft.com/office/officeart/2008/layout/VerticalCurvedList"/>
    <dgm:cxn modelId="{7ED2EC4B-A4D5-49FD-BB60-CF1A0D28D26D}" type="presOf" srcId="{3D4902D2-63D2-4CE1-81CE-9E5903883575}" destId="{AA478322-64BF-4114-9B42-4914E1B1A37A}" srcOrd="0" destOrd="0" presId="urn:microsoft.com/office/officeart/2008/layout/VerticalCurvedList"/>
    <dgm:cxn modelId="{8CD5D308-26D7-4800-80B6-515ABDCBC171}" type="presOf" srcId="{59185BE1-77EC-4336-8FA1-4D98D30501D2}" destId="{8FB64D1F-03D7-4EDF-8CAC-3B12B7FF3F9F}" srcOrd="0" destOrd="0" presId="urn:microsoft.com/office/officeart/2008/layout/VerticalCurvedList"/>
    <dgm:cxn modelId="{56BB2344-E0B5-4E51-8B51-9F0108A06B0A}" type="presParOf" srcId="{8FB64D1F-03D7-4EDF-8CAC-3B12B7FF3F9F}" destId="{DE79BD4C-BE65-4072-9FD5-49A5827BF4EB}" srcOrd="0" destOrd="0" presId="urn:microsoft.com/office/officeart/2008/layout/VerticalCurvedList"/>
    <dgm:cxn modelId="{395D2D5E-5799-4097-A332-76FEEE33F559}" type="presParOf" srcId="{DE79BD4C-BE65-4072-9FD5-49A5827BF4EB}" destId="{2ED8AA16-3D63-430C-8E8A-018BC74716F0}" srcOrd="0" destOrd="0" presId="urn:microsoft.com/office/officeart/2008/layout/VerticalCurvedList"/>
    <dgm:cxn modelId="{0D1158A6-A226-4E8C-BB54-741B38C84E7A}" type="presParOf" srcId="{2ED8AA16-3D63-430C-8E8A-018BC74716F0}" destId="{C3E83F6A-7085-448F-A900-336DE9AD2463}" srcOrd="0" destOrd="0" presId="urn:microsoft.com/office/officeart/2008/layout/VerticalCurvedList"/>
    <dgm:cxn modelId="{1E986CF0-01E4-41F0-A4E1-C30677685150}" type="presParOf" srcId="{2ED8AA16-3D63-430C-8E8A-018BC74716F0}" destId="{4E68FB68-461C-4907-9901-D202B61CB9A5}" srcOrd="1" destOrd="0" presId="urn:microsoft.com/office/officeart/2008/layout/VerticalCurvedList"/>
    <dgm:cxn modelId="{2C46D4B8-43B1-4947-8BAC-8CBB84952991}" type="presParOf" srcId="{2ED8AA16-3D63-430C-8E8A-018BC74716F0}" destId="{7B32DCEF-1FB1-4104-80DD-A85895DDF848}" srcOrd="2" destOrd="0" presId="urn:microsoft.com/office/officeart/2008/layout/VerticalCurvedList"/>
    <dgm:cxn modelId="{62304820-CE7E-4EC6-AE70-3694681C72AE}" type="presParOf" srcId="{2ED8AA16-3D63-430C-8E8A-018BC74716F0}" destId="{DCD350FA-1D9C-4281-A822-CB346F225EA4}" srcOrd="3" destOrd="0" presId="urn:microsoft.com/office/officeart/2008/layout/VerticalCurvedList"/>
    <dgm:cxn modelId="{9664C5A2-F490-44ED-AF64-E9E969D7E48D}" type="presParOf" srcId="{DE79BD4C-BE65-4072-9FD5-49A5827BF4EB}" destId="{9D14C1F5-A3FC-4FBC-8FAE-C092227DD787}" srcOrd="1" destOrd="0" presId="urn:microsoft.com/office/officeart/2008/layout/VerticalCurvedList"/>
    <dgm:cxn modelId="{7E104A35-6DCD-4CDC-8545-92FB30B25831}" type="presParOf" srcId="{DE79BD4C-BE65-4072-9FD5-49A5827BF4EB}" destId="{25EAA162-B0B7-474B-B7FB-1A1F8264A31F}" srcOrd="2" destOrd="0" presId="urn:microsoft.com/office/officeart/2008/layout/VerticalCurvedList"/>
    <dgm:cxn modelId="{BD20EBA5-E967-42A1-B80B-9430A5A98923}" type="presParOf" srcId="{25EAA162-B0B7-474B-B7FB-1A1F8264A31F}" destId="{EA5F5585-27C1-4035-858C-3DCEF64716DE}" srcOrd="0" destOrd="0" presId="urn:microsoft.com/office/officeart/2008/layout/VerticalCurvedList"/>
    <dgm:cxn modelId="{F0D81CA2-A69C-475A-9E52-540A32CD8C3F}" type="presParOf" srcId="{DE79BD4C-BE65-4072-9FD5-49A5827BF4EB}" destId="{FC5969BB-E257-4B9A-B15D-B290B1DFBD9C}" srcOrd="3" destOrd="0" presId="urn:microsoft.com/office/officeart/2008/layout/VerticalCurvedList"/>
    <dgm:cxn modelId="{C47568EE-454B-466B-910F-427FC532DC39}" type="presParOf" srcId="{DE79BD4C-BE65-4072-9FD5-49A5827BF4EB}" destId="{1C777D1E-82CF-4980-B626-83020C05DC8B}" srcOrd="4" destOrd="0" presId="urn:microsoft.com/office/officeart/2008/layout/VerticalCurvedList"/>
    <dgm:cxn modelId="{E2137105-6AC6-4268-B6F1-68F97092F109}" type="presParOf" srcId="{1C777D1E-82CF-4980-B626-83020C05DC8B}" destId="{1CF7DC42-C49F-428A-A9CC-6E71162C9A2D}" srcOrd="0" destOrd="0" presId="urn:microsoft.com/office/officeart/2008/layout/VerticalCurvedList"/>
    <dgm:cxn modelId="{E4772EE3-2BEC-4735-B67A-B3102C8187B8}" type="presParOf" srcId="{DE79BD4C-BE65-4072-9FD5-49A5827BF4EB}" destId="{CBDDE0C0-E28B-4098-9D90-B5E799584863}" srcOrd="5" destOrd="0" presId="urn:microsoft.com/office/officeart/2008/layout/VerticalCurvedList"/>
    <dgm:cxn modelId="{0B42523F-164F-4C95-9B96-44899DE4BB6A}" type="presParOf" srcId="{DE79BD4C-BE65-4072-9FD5-49A5827BF4EB}" destId="{5A71755B-5480-4ACD-911B-DD7081C5078E}" srcOrd="6" destOrd="0" presId="urn:microsoft.com/office/officeart/2008/layout/VerticalCurvedList"/>
    <dgm:cxn modelId="{EE47C2FA-1D5E-4000-B0C1-1995AE5ACBF5}" type="presParOf" srcId="{5A71755B-5480-4ACD-911B-DD7081C5078E}" destId="{83C5A455-10E9-474E-95A8-3A7F00CD50B7}" srcOrd="0" destOrd="0" presId="urn:microsoft.com/office/officeart/2008/layout/VerticalCurvedList"/>
    <dgm:cxn modelId="{F3F0353E-B028-4BE3-A77C-499BEDECCD70}" type="presParOf" srcId="{DE79BD4C-BE65-4072-9FD5-49A5827BF4EB}" destId="{B6A8CF08-4F13-4141-9390-E889C6B7774B}" srcOrd="7" destOrd="0" presId="urn:microsoft.com/office/officeart/2008/layout/VerticalCurvedList"/>
    <dgm:cxn modelId="{0C33F676-C090-4D5E-A716-F779D3DD76CF}" type="presParOf" srcId="{DE79BD4C-BE65-4072-9FD5-49A5827BF4EB}" destId="{3EDE73B1-1C5F-4CD4-90C6-6CA036810652}" srcOrd="8" destOrd="0" presId="urn:microsoft.com/office/officeart/2008/layout/VerticalCurvedList"/>
    <dgm:cxn modelId="{8DD51012-B65F-47C6-9C6C-7C7B70DE82E8}" type="presParOf" srcId="{3EDE73B1-1C5F-4CD4-90C6-6CA036810652}" destId="{B876E544-D95B-4E1B-85C1-7CF2E4B83B9C}" srcOrd="0" destOrd="0" presId="urn:microsoft.com/office/officeart/2008/layout/VerticalCurvedList"/>
    <dgm:cxn modelId="{0974CF45-498E-4165-8F90-A713A745460F}" type="presParOf" srcId="{DE79BD4C-BE65-4072-9FD5-49A5827BF4EB}" destId="{AA478322-64BF-4114-9B42-4914E1B1A37A}" srcOrd="9" destOrd="0" presId="urn:microsoft.com/office/officeart/2008/layout/VerticalCurvedList"/>
    <dgm:cxn modelId="{4FDB47E9-9047-4E08-9CBB-A475F2D293F5}" type="presParOf" srcId="{DE79BD4C-BE65-4072-9FD5-49A5827BF4EB}" destId="{B9F9F60A-EA4F-4310-9D09-A3C2F71FCD05}" srcOrd="10" destOrd="0" presId="urn:microsoft.com/office/officeart/2008/layout/VerticalCurvedList"/>
    <dgm:cxn modelId="{571DAF42-FA8B-4BF3-AF3D-844A2A41C258}" type="presParOf" srcId="{B9F9F60A-EA4F-4310-9D09-A3C2F71FCD05}" destId="{2405FDA6-B7AF-4522-859D-5BB465DF3669}" srcOrd="0" destOrd="0" presId="urn:microsoft.com/office/officeart/2008/layout/VerticalCurvedList"/>
    <dgm:cxn modelId="{3881808B-89B8-4472-8B44-F3218F918FC8}" type="presParOf" srcId="{DE79BD4C-BE65-4072-9FD5-49A5827BF4EB}" destId="{AE5A5613-8B58-4555-A305-B540C619ED93}" srcOrd="11" destOrd="0" presId="urn:microsoft.com/office/officeart/2008/layout/VerticalCurvedList"/>
    <dgm:cxn modelId="{546AD62C-5EC3-4591-8C51-32C5FF6FAB91}" type="presParOf" srcId="{DE79BD4C-BE65-4072-9FD5-49A5827BF4EB}" destId="{E1B3A236-DA66-4471-BBC5-C3FA7EF27169}" srcOrd="12" destOrd="0" presId="urn:microsoft.com/office/officeart/2008/layout/VerticalCurvedList"/>
    <dgm:cxn modelId="{2D804883-243D-4D62-80F7-F6D518EA4053}" type="presParOf" srcId="{E1B3A236-DA66-4471-BBC5-C3FA7EF27169}" destId="{F96A0BE6-C708-401D-AC8B-55769117A9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083751-4B3C-4008-AA95-C1205137197A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A536112A-83F3-4E9D-994B-A751751745EC}">
      <dgm:prSet phldrT="[Text]"/>
      <dgm:spPr/>
      <dgm:t>
        <a:bodyPr/>
        <a:lstStyle/>
        <a:p>
          <a:r>
            <a:rPr lang="en-IN" dirty="0" smtClean="0"/>
            <a:t>Shoulder and Arm Orthosis</a:t>
          </a:r>
          <a:endParaRPr lang="en-IN" dirty="0"/>
        </a:p>
      </dgm:t>
    </dgm:pt>
    <dgm:pt modelId="{2FCE15D8-3F5D-4B98-8B2B-25662310ED7F}" type="parTrans" cxnId="{5D5FD378-A55A-41AD-A361-32F4801B4B22}">
      <dgm:prSet/>
      <dgm:spPr/>
      <dgm:t>
        <a:bodyPr/>
        <a:lstStyle/>
        <a:p>
          <a:endParaRPr lang="en-IN"/>
        </a:p>
      </dgm:t>
    </dgm:pt>
    <dgm:pt modelId="{EA1446C4-66BE-4936-82FB-6EC9497A1C9A}" type="sibTrans" cxnId="{5D5FD378-A55A-41AD-A361-32F4801B4B22}">
      <dgm:prSet/>
      <dgm:spPr/>
      <dgm:t>
        <a:bodyPr/>
        <a:lstStyle/>
        <a:p>
          <a:endParaRPr lang="en-IN"/>
        </a:p>
      </dgm:t>
    </dgm:pt>
    <dgm:pt modelId="{E274E874-4B7A-4481-8EAB-4098DF94FFDF}">
      <dgm:prSet phldrT="[Text]"/>
      <dgm:spPr/>
      <dgm:t>
        <a:bodyPr/>
        <a:lstStyle/>
        <a:p>
          <a:r>
            <a:rPr lang="en-IN" dirty="0" smtClean="0"/>
            <a:t>Elbow Orthosis</a:t>
          </a:r>
          <a:endParaRPr lang="en-IN" dirty="0"/>
        </a:p>
      </dgm:t>
    </dgm:pt>
    <dgm:pt modelId="{C8BFF6B7-66F9-4B3B-A3CE-74A9D989B8B1}" type="parTrans" cxnId="{6DE383B9-C650-4685-BF4B-81D99F433D2B}">
      <dgm:prSet/>
      <dgm:spPr/>
      <dgm:t>
        <a:bodyPr/>
        <a:lstStyle/>
        <a:p>
          <a:endParaRPr lang="en-IN"/>
        </a:p>
      </dgm:t>
    </dgm:pt>
    <dgm:pt modelId="{A6152B0F-BBFC-4722-824D-4FFD38B579F0}" type="sibTrans" cxnId="{6DE383B9-C650-4685-BF4B-81D99F433D2B}">
      <dgm:prSet/>
      <dgm:spPr/>
      <dgm:t>
        <a:bodyPr/>
        <a:lstStyle/>
        <a:p>
          <a:endParaRPr lang="en-IN"/>
        </a:p>
      </dgm:t>
    </dgm:pt>
    <dgm:pt modelId="{48AB2CB3-6BD3-495F-BC7D-6810B2EF8046}">
      <dgm:prSet phldrT="[Text]"/>
      <dgm:spPr/>
      <dgm:t>
        <a:bodyPr/>
        <a:lstStyle/>
        <a:p>
          <a:r>
            <a:rPr lang="en-IN" dirty="0" smtClean="0"/>
            <a:t>Wrist Orthosis</a:t>
          </a:r>
          <a:endParaRPr lang="en-IN" dirty="0"/>
        </a:p>
      </dgm:t>
    </dgm:pt>
    <dgm:pt modelId="{19E7CA33-DC0F-460B-8A91-E172A4472BCB}" type="parTrans" cxnId="{8EB9D856-D0CF-4A26-BA6B-666A0631E34D}">
      <dgm:prSet/>
      <dgm:spPr/>
      <dgm:t>
        <a:bodyPr/>
        <a:lstStyle/>
        <a:p>
          <a:endParaRPr lang="en-IN"/>
        </a:p>
      </dgm:t>
    </dgm:pt>
    <dgm:pt modelId="{5EA74CC9-0620-4B19-836F-EA39C0314219}" type="sibTrans" cxnId="{8EB9D856-D0CF-4A26-BA6B-666A0631E34D}">
      <dgm:prSet/>
      <dgm:spPr/>
      <dgm:t>
        <a:bodyPr/>
        <a:lstStyle/>
        <a:p>
          <a:endParaRPr lang="en-IN"/>
        </a:p>
      </dgm:t>
    </dgm:pt>
    <dgm:pt modelId="{A8C460D7-B235-4C38-9682-919ED36A7B60}">
      <dgm:prSet phldrT="[Text]"/>
      <dgm:spPr/>
      <dgm:t>
        <a:bodyPr/>
        <a:lstStyle/>
        <a:p>
          <a:r>
            <a:rPr lang="en-IN" dirty="0" smtClean="0"/>
            <a:t>Hand Orthosis</a:t>
          </a:r>
          <a:endParaRPr lang="en-IN" dirty="0"/>
        </a:p>
      </dgm:t>
    </dgm:pt>
    <dgm:pt modelId="{1AF1061E-78A8-4BA9-A25D-6A67E278FC1A}" type="parTrans" cxnId="{E5F19E88-9A54-4688-ABF4-3BA3EAA1DED7}">
      <dgm:prSet/>
      <dgm:spPr/>
      <dgm:t>
        <a:bodyPr/>
        <a:lstStyle/>
        <a:p>
          <a:endParaRPr lang="en-IN"/>
        </a:p>
      </dgm:t>
    </dgm:pt>
    <dgm:pt modelId="{9F710944-13FC-46EF-ACB8-9B42D45A711B}" type="sibTrans" cxnId="{E5F19E88-9A54-4688-ABF4-3BA3EAA1DED7}">
      <dgm:prSet/>
      <dgm:spPr/>
      <dgm:t>
        <a:bodyPr/>
        <a:lstStyle/>
        <a:p>
          <a:endParaRPr lang="en-IN"/>
        </a:p>
      </dgm:t>
    </dgm:pt>
    <dgm:pt modelId="{7521C2BE-9B7F-4BB9-815E-B85F92F56A7B}" type="pres">
      <dgm:prSet presAssocID="{93083751-4B3C-4008-AA95-C120513719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E3B6500-978D-4076-BEBD-56A456A93C72}" type="pres">
      <dgm:prSet presAssocID="{A536112A-83F3-4E9D-994B-A751751745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84C210-FDEA-45A4-A807-D9A438299748}" type="pres">
      <dgm:prSet presAssocID="{EA1446C4-66BE-4936-82FB-6EC9497A1C9A}" presName="sibTrans" presStyleCnt="0"/>
      <dgm:spPr/>
    </dgm:pt>
    <dgm:pt modelId="{1E7EA790-132F-47C4-BC29-8672F5C34586}" type="pres">
      <dgm:prSet presAssocID="{E274E874-4B7A-4481-8EAB-4098DF94FF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328F47-39A4-42E0-B91E-0ECFCC274A35}" type="pres">
      <dgm:prSet presAssocID="{A6152B0F-BBFC-4722-824D-4FFD38B579F0}" presName="sibTrans" presStyleCnt="0"/>
      <dgm:spPr/>
    </dgm:pt>
    <dgm:pt modelId="{BC02E82E-5C06-4954-ABAA-7DB08CEC834B}" type="pres">
      <dgm:prSet presAssocID="{48AB2CB3-6BD3-495F-BC7D-6810B2EF80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5C6658-F05D-4C4C-966B-CEAF6D8A70A3}" type="pres">
      <dgm:prSet presAssocID="{5EA74CC9-0620-4B19-836F-EA39C0314219}" presName="sibTrans" presStyleCnt="0"/>
      <dgm:spPr/>
    </dgm:pt>
    <dgm:pt modelId="{ACA86920-8A95-4DB0-B726-3935936E6B7D}" type="pres">
      <dgm:prSet presAssocID="{A8C460D7-B235-4C38-9682-919ED36A7B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B9D856-D0CF-4A26-BA6B-666A0631E34D}" srcId="{93083751-4B3C-4008-AA95-C1205137197A}" destId="{48AB2CB3-6BD3-495F-BC7D-6810B2EF8046}" srcOrd="2" destOrd="0" parTransId="{19E7CA33-DC0F-460B-8A91-E172A4472BCB}" sibTransId="{5EA74CC9-0620-4B19-836F-EA39C0314219}"/>
    <dgm:cxn modelId="{FE284C7A-2DCF-4623-9D8D-81C1A88272D0}" type="presOf" srcId="{E274E874-4B7A-4481-8EAB-4098DF94FFDF}" destId="{1E7EA790-132F-47C4-BC29-8672F5C34586}" srcOrd="0" destOrd="0" presId="urn:microsoft.com/office/officeart/2005/8/layout/default#1"/>
    <dgm:cxn modelId="{5312947A-5B60-4632-A4D7-47591A647CD2}" type="presOf" srcId="{48AB2CB3-6BD3-495F-BC7D-6810B2EF8046}" destId="{BC02E82E-5C06-4954-ABAA-7DB08CEC834B}" srcOrd="0" destOrd="0" presId="urn:microsoft.com/office/officeart/2005/8/layout/default#1"/>
    <dgm:cxn modelId="{5D5FD378-A55A-41AD-A361-32F4801B4B22}" srcId="{93083751-4B3C-4008-AA95-C1205137197A}" destId="{A536112A-83F3-4E9D-994B-A751751745EC}" srcOrd="0" destOrd="0" parTransId="{2FCE15D8-3F5D-4B98-8B2B-25662310ED7F}" sibTransId="{EA1446C4-66BE-4936-82FB-6EC9497A1C9A}"/>
    <dgm:cxn modelId="{88D2A48B-4D60-4F81-BD7C-A00E609A0314}" type="presOf" srcId="{93083751-4B3C-4008-AA95-C1205137197A}" destId="{7521C2BE-9B7F-4BB9-815E-B85F92F56A7B}" srcOrd="0" destOrd="0" presId="urn:microsoft.com/office/officeart/2005/8/layout/default#1"/>
    <dgm:cxn modelId="{E5F19E88-9A54-4688-ABF4-3BA3EAA1DED7}" srcId="{93083751-4B3C-4008-AA95-C1205137197A}" destId="{A8C460D7-B235-4C38-9682-919ED36A7B60}" srcOrd="3" destOrd="0" parTransId="{1AF1061E-78A8-4BA9-A25D-6A67E278FC1A}" sibTransId="{9F710944-13FC-46EF-ACB8-9B42D45A711B}"/>
    <dgm:cxn modelId="{F0617BFD-304E-40DB-8DC9-7AD464D7327B}" type="presOf" srcId="{A8C460D7-B235-4C38-9682-919ED36A7B60}" destId="{ACA86920-8A95-4DB0-B726-3935936E6B7D}" srcOrd="0" destOrd="0" presId="urn:microsoft.com/office/officeart/2005/8/layout/default#1"/>
    <dgm:cxn modelId="{51D9A185-517E-4E04-B979-042D6142FC1B}" type="presOf" srcId="{A536112A-83F3-4E9D-994B-A751751745EC}" destId="{FE3B6500-978D-4076-BEBD-56A456A93C72}" srcOrd="0" destOrd="0" presId="urn:microsoft.com/office/officeart/2005/8/layout/default#1"/>
    <dgm:cxn modelId="{6DE383B9-C650-4685-BF4B-81D99F433D2B}" srcId="{93083751-4B3C-4008-AA95-C1205137197A}" destId="{E274E874-4B7A-4481-8EAB-4098DF94FFDF}" srcOrd="1" destOrd="0" parTransId="{C8BFF6B7-66F9-4B3B-A3CE-74A9D989B8B1}" sibTransId="{A6152B0F-BBFC-4722-824D-4FFD38B579F0}"/>
    <dgm:cxn modelId="{D2534973-2566-4D30-98A3-FBD850276A7A}" type="presParOf" srcId="{7521C2BE-9B7F-4BB9-815E-B85F92F56A7B}" destId="{FE3B6500-978D-4076-BEBD-56A456A93C72}" srcOrd="0" destOrd="0" presId="urn:microsoft.com/office/officeart/2005/8/layout/default#1"/>
    <dgm:cxn modelId="{3C8CBCC5-3B22-4F4F-A495-0A8D672EE031}" type="presParOf" srcId="{7521C2BE-9B7F-4BB9-815E-B85F92F56A7B}" destId="{3984C210-FDEA-45A4-A807-D9A438299748}" srcOrd="1" destOrd="0" presId="urn:microsoft.com/office/officeart/2005/8/layout/default#1"/>
    <dgm:cxn modelId="{C7BF2CAC-8440-4C3D-A4B0-DBA1880270F1}" type="presParOf" srcId="{7521C2BE-9B7F-4BB9-815E-B85F92F56A7B}" destId="{1E7EA790-132F-47C4-BC29-8672F5C34586}" srcOrd="2" destOrd="0" presId="urn:microsoft.com/office/officeart/2005/8/layout/default#1"/>
    <dgm:cxn modelId="{14E26709-A4A6-459F-ADCB-06D3A1C16CA8}" type="presParOf" srcId="{7521C2BE-9B7F-4BB9-815E-B85F92F56A7B}" destId="{B0328F47-39A4-42E0-B91E-0ECFCC274A35}" srcOrd="3" destOrd="0" presId="urn:microsoft.com/office/officeart/2005/8/layout/default#1"/>
    <dgm:cxn modelId="{D275F4A9-0A4E-4941-A527-81241B0562FC}" type="presParOf" srcId="{7521C2BE-9B7F-4BB9-815E-B85F92F56A7B}" destId="{BC02E82E-5C06-4954-ABAA-7DB08CEC834B}" srcOrd="4" destOrd="0" presId="urn:microsoft.com/office/officeart/2005/8/layout/default#1"/>
    <dgm:cxn modelId="{A198FE98-630F-4837-BCEB-51D3B098FEC8}" type="presParOf" srcId="{7521C2BE-9B7F-4BB9-815E-B85F92F56A7B}" destId="{065C6658-F05D-4C4C-966B-CEAF6D8A70A3}" srcOrd="5" destOrd="0" presId="urn:microsoft.com/office/officeart/2005/8/layout/default#1"/>
    <dgm:cxn modelId="{57ECACC3-6346-4059-9FA1-AD5AFD947A05}" type="presParOf" srcId="{7521C2BE-9B7F-4BB9-815E-B85F92F56A7B}" destId="{ACA86920-8A95-4DB0-B726-3935936E6B7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4DAF8-5AB4-43BE-BF7B-DF749044C2C9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C3A1535-2208-4FC3-9209-72F81ED25A45}">
      <dgm:prSet phldrT="[Text]"/>
      <dgm:spPr/>
      <dgm:t>
        <a:bodyPr/>
        <a:lstStyle/>
        <a:p>
          <a:r>
            <a:rPr lang="en-IN" b="1" dirty="0" smtClean="0"/>
            <a:t>Foot Orthosis (FO)</a:t>
          </a:r>
          <a:endParaRPr lang="en-IN" b="1" dirty="0"/>
        </a:p>
      </dgm:t>
    </dgm:pt>
    <dgm:pt modelId="{08167CB3-B785-4923-A83A-F3FC794CE03E}" type="parTrans" cxnId="{B150A4B1-9047-40A6-AAF1-C81D198B5396}">
      <dgm:prSet/>
      <dgm:spPr/>
      <dgm:t>
        <a:bodyPr/>
        <a:lstStyle/>
        <a:p>
          <a:endParaRPr lang="en-IN"/>
        </a:p>
      </dgm:t>
    </dgm:pt>
    <dgm:pt modelId="{63DE5CA6-4069-41A7-B71B-AC512090A86C}" type="sibTrans" cxnId="{B150A4B1-9047-40A6-AAF1-C81D198B5396}">
      <dgm:prSet/>
      <dgm:spPr/>
      <dgm:t>
        <a:bodyPr/>
        <a:lstStyle/>
        <a:p>
          <a:endParaRPr lang="en-IN"/>
        </a:p>
      </dgm:t>
    </dgm:pt>
    <dgm:pt modelId="{5F944479-6A9D-4981-911C-FD24632A0DBB}">
      <dgm:prSet phldrT="[Text]"/>
      <dgm:spPr/>
      <dgm:t>
        <a:bodyPr/>
        <a:lstStyle/>
        <a:p>
          <a:r>
            <a:rPr lang="en-IN" b="1" dirty="0" smtClean="0"/>
            <a:t>Ankle- Foot Orthosis (AFO)</a:t>
          </a:r>
          <a:endParaRPr lang="en-IN" b="1" dirty="0"/>
        </a:p>
      </dgm:t>
    </dgm:pt>
    <dgm:pt modelId="{15010278-F5F2-41A7-B01A-7A1EC0692537}" type="parTrans" cxnId="{A7A0D77E-9608-4D89-9723-2E297B6235FE}">
      <dgm:prSet/>
      <dgm:spPr/>
      <dgm:t>
        <a:bodyPr/>
        <a:lstStyle/>
        <a:p>
          <a:endParaRPr lang="en-IN"/>
        </a:p>
      </dgm:t>
    </dgm:pt>
    <dgm:pt modelId="{2C195BAE-73F2-447C-9662-A55EAAC76910}" type="sibTrans" cxnId="{A7A0D77E-9608-4D89-9723-2E297B6235FE}">
      <dgm:prSet/>
      <dgm:spPr/>
      <dgm:t>
        <a:bodyPr/>
        <a:lstStyle/>
        <a:p>
          <a:endParaRPr lang="en-IN"/>
        </a:p>
      </dgm:t>
    </dgm:pt>
    <dgm:pt modelId="{C4B6FA6D-3D4D-4EB2-9834-80FCEAEAAD86}">
      <dgm:prSet phldrT="[Text]"/>
      <dgm:spPr/>
      <dgm:t>
        <a:bodyPr/>
        <a:lstStyle/>
        <a:p>
          <a:r>
            <a:rPr lang="en-IN" b="1" dirty="0" smtClean="0"/>
            <a:t>Knee- Ankle- Foot Orthosis (KAFO)</a:t>
          </a:r>
          <a:endParaRPr lang="en-IN" b="1" dirty="0"/>
        </a:p>
      </dgm:t>
    </dgm:pt>
    <dgm:pt modelId="{3A1C22CE-C7CB-4A7B-99F9-ACCFC990108F}" type="parTrans" cxnId="{03B2D352-84CF-4751-8C20-D607DA5573BF}">
      <dgm:prSet/>
      <dgm:spPr/>
      <dgm:t>
        <a:bodyPr/>
        <a:lstStyle/>
        <a:p>
          <a:endParaRPr lang="en-IN"/>
        </a:p>
      </dgm:t>
    </dgm:pt>
    <dgm:pt modelId="{E1E90789-4245-4150-964E-9CC139016DFF}" type="sibTrans" cxnId="{03B2D352-84CF-4751-8C20-D607DA5573BF}">
      <dgm:prSet/>
      <dgm:spPr/>
      <dgm:t>
        <a:bodyPr/>
        <a:lstStyle/>
        <a:p>
          <a:endParaRPr lang="en-IN"/>
        </a:p>
      </dgm:t>
    </dgm:pt>
    <dgm:pt modelId="{6BE25252-FDB1-4ACD-AAE6-5B45306E4CE0}">
      <dgm:prSet phldrT="[Text]"/>
      <dgm:spPr/>
      <dgm:t>
        <a:bodyPr/>
        <a:lstStyle/>
        <a:p>
          <a:r>
            <a:rPr lang="en-IN" b="1" dirty="0" smtClean="0"/>
            <a:t>Hip- Knee- Ankle- Foot Orthosis (HKAFO)</a:t>
          </a:r>
          <a:endParaRPr lang="en-IN" b="1" dirty="0"/>
        </a:p>
      </dgm:t>
    </dgm:pt>
    <dgm:pt modelId="{4A69F36A-D799-4497-8894-87CA8AE5D531}" type="parTrans" cxnId="{4B1A981F-0B13-4271-878B-34F0404ED40A}">
      <dgm:prSet/>
      <dgm:spPr/>
      <dgm:t>
        <a:bodyPr/>
        <a:lstStyle/>
        <a:p>
          <a:endParaRPr lang="en-IN"/>
        </a:p>
      </dgm:t>
    </dgm:pt>
    <dgm:pt modelId="{A0B4F18D-A16F-4F64-9E2D-E046DCD4A1F4}" type="sibTrans" cxnId="{4B1A981F-0B13-4271-878B-34F0404ED40A}">
      <dgm:prSet/>
      <dgm:spPr/>
      <dgm:t>
        <a:bodyPr/>
        <a:lstStyle/>
        <a:p>
          <a:endParaRPr lang="en-IN"/>
        </a:p>
      </dgm:t>
    </dgm:pt>
    <dgm:pt modelId="{C69FC179-88F1-4272-9872-729C3D11BAEA}" type="pres">
      <dgm:prSet presAssocID="{3294DAF8-5AB4-43BE-BF7B-DF749044C2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E9FB978-3129-4F15-96BA-F763824BF2BB}" type="pres">
      <dgm:prSet presAssocID="{3C3A1535-2208-4FC3-9209-72F81ED25A45}" presName="parentLin" presStyleCnt="0"/>
      <dgm:spPr/>
    </dgm:pt>
    <dgm:pt modelId="{700865C7-6986-47D6-83DD-0CEC9642CEF2}" type="pres">
      <dgm:prSet presAssocID="{3C3A1535-2208-4FC3-9209-72F81ED25A45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053D7232-9A56-4947-86CB-C4DECE89ED31}" type="pres">
      <dgm:prSet presAssocID="{3C3A1535-2208-4FC3-9209-72F81ED25A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33B43A-9EC2-49A2-8E01-EE8679AED1F3}" type="pres">
      <dgm:prSet presAssocID="{3C3A1535-2208-4FC3-9209-72F81ED25A45}" presName="negativeSpace" presStyleCnt="0"/>
      <dgm:spPr/>
    </dgm:pt>
    <dgm:pt modelId="{77778CD7-2FEA-4812-9627-45510B79FB44}" type="pres">
      <dgm:prSet presAssocID="{3C3A1535-2208-4FC3-9209-72F81ED25A45}" presName="childText" presStyleLbl="conFgAcc1" presStyleIdx="0" presStyleCnt="4">
        <dgm:presLayoutVars>
          <dgm:bulletEnabled val="1"/>
        </dgm:presLayoutVars>
      </dgm:prSet>
      <dgm:spPr/>
    </dgm:pt>
    <dgm:pt modelId="{626C7DDC-9946-4EF6-A043-F95CE1E5BA10}" type="pres">
      <dgm:prSet presAssocID="{63DE5CA6-4069-41A7-B71B-AC512090A86C}" presName="spaceBetweenRectangles" presStyleCnt="0"/>
      <dgm:spPr/>
    </dgm:pt>
    <dgm:pt modelId="{8E75EFF8-5CAC-4802-A9B0-D54623DDD625}" type="pres">
      <dgm:prSet presAssocID="{5F944479-6A9D-4981-911C-FD24632A0DBB}" presName="parentLin" presStyleCnt="0"/>
      <dgm:spPr/>
    </dgm:pt>
    <dgm:pt modelId="{D9F581A9-3A2A-4F9F-B53E-B2B2DEBD598C}" type="pres">
      <dgm:prSet presAssocID="{5F944479-6A9D-4981-911C-FD24632A0DBB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77BD47FE-5CFB-464B-8316-2D030092C384}" type="pres">
      <dgm:prSet presAssocID="{5F944479-6A9D-4981-911C-FD24632A0D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CB3FBE-058F-4E17-891F-F60156E11783}" type="pres">
      <dgm:prSet presAssocID="{5F944479-6A9D-4981-911C-FD24632A0DBB}" presName="negativeSpace" presStyleCnt="0"/>
      <dgm:spPr/>
    </dgm:pt>
    <dgm:pt modelId="{E0D6EBA4-432E-46F3-83BD-ABAD79266D77}" type="pres">
      <dgm:prSet presAssocID="{5F944479-6A9D-4981-911C-FD24632A0DBB}" presName="childText" presStyleLbl="conFgAcc1" presStyleIdx="1" presStyleCnt="4">
        <dgm:presLayoutVars>
          <dgm:bulletEnabled val="1"/>
        </dgm:presLayoutVars>
      </dgm:prSet>
      <dgm:spPr/>
    </dgm:pt>
    <dgm:pt modelId="{2C1AC6F6-F793-4BCB-A946-6CD764447537}" type="pres">
      <dgm:prSet presAssocID="{2C195BAE-73F2-447C-9662-A55EAAC76910}" presName="spaceBetweenRectangles" presStyleCnt="0"/>
      <dgm:spPr/>
    </dgm:pt>
    <dgm:pt modelId="{2AD7AD95-DEB2-455D-B0CE-02F5C3C2A377}" type="pres">
      <dgm:prSet presAssocID="{C4B6FA6D-3D4D-4EB2-9834-80FCEAEAAD86}" presName="parentLin" presStyleCnt="0"/>
      <dgm:spPr/>
    </dgm:pt>
    <dgm:pt modelId="{7FFE7F8D-C8C6-46D3-A897-3CF54BB79846}" type="pres">
      <dgm:prSet presAssocID="{C4B6FA6D-3D4D-4EB2-9834-80FCEAEAAD86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43BE143C-A0E3-4412-83C2-D60F8D4B551D}" type="pres">
      <dgm:prSet presAssocID="{C4B6FA6D-3D4D-4EB2-9834-80FCEAEAAD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399FA7-F346-4D78-B801-3F81D4B01A00}" type="pres">
      <dgm:prSet presAssocID="{C4B6FA6D-3D4D-4EB2-9834-80FCEAEAAD86}" presName="negativeSpace" presStyleCnt="0"/>
      <dgm:spPr/>
    </dgm:pt>
    <dgm:pt modelId="{B5EFF87D-FD60-4A00-9832-CBF445892F39}" type="pres">
      <dgm:prSet presAssocID="{C4B6FA6D-3D4D-4EB2-9834-80FCEAEAAD86}" presName="childText" presStyleLbl="conFgAcc1" presStyleIdx="2" presStyleCnt="4">
        <dgm:presLayoutVars>
          <dgm:bulletEnabled val="1"/>
        </dgm:presLayoutVars>
      </dgm:prSet>
      <dgm:spPr/>
    </dgm:pt>
    <dgm:pt modelId="{FBCAA1E4-95EC-4254-88EB-AEA67A01214B}" type="pres">
      <dgm:prSet presAssocID="{E1E90789-4245-4150-964E-9CC139016DFF}" presName="spaceBetweenRectangles" presStyleCnt="0"/>
      <dgm:spPr/>
    </dgm:pt>
    <dgm:pt modelId="{16A0EC3E-6C58-42FE-A8AF-740DDE3CD782}" type="pres">
      <dgm:prSet presAssocID="{6BE25252-FDB1-4ACD-AAE6-5B45306E4CE0}" presName="parentLin" presStyleCnt="0"/>
      <dgm:spPr/>
    </dgm:pt>
    <dgm:pt modelId="{EF2E0649-F829-433B-8E9A-0F529E33C9B0}" type="pres">
      <dgm:prSet presAssocID="{6BE25252-FDB1-4ACD-AAE6-5B45306E4CE0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8B87F8AE-6A2F-414C-B19A-16C07292A19C}" type="pres">
      <dgm:prSet presAssocID="{6BE25252-FDB1-4ACD-AAE6-5B45306E4CE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337CC2-AAD4-47AA-BD74-CFB7A620D285}" type="pres">
      <dgm:prSet presAssocID="{6BE25252-FDB1-4ACD-AAE6-5B45306E4CE0}" presName="negativeSpace" presStyleCnt="0"/>
      <dgm:spPr/>
    </dgm:pt>
    <dgm:pt modelId="{67D467F7-5600-40A7-97E2-BDD743E808EA}" type="pres">
      <dgm:prSet presAssocID="{6BE25252-FDB1-4ACD-AAE6-5B45306E4CE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D73020-B66E-445F-B4AF-62D4713A24C2}" type="presOf" srcId="{5F944479-6A9D-4981-911C-FD24632A0DBB}" destId="{77BD47FE-5CFB-464B-8316-2D030092C384}" srcOrd="1" destOrd="0" presId="urn:microsoft.com/office/officeart/2005/8/layout/list1"/>
    <dgm:cxn modelId="{A967F655-4621-4D2A-A8F7-32C3D3E3EA4D}" type="presOf" srcId="{C4B6FA6D-3D4D-4EB2-9834-80FCEAEAAD86}" destId="{7FFE7F8D-C8C6-46D3-A897-3CF54BB79846}" srcOrd="0" destOrd="0" presId="urn:microsoft.com/office/officeart/2005/8/layout/list1"/>
    <dgm:cxn modelId="{0C92C41E-3C94-4638-95E6-0A46650F2D79}" type="presOf" srcId="{6BE25252-FDB1-4ACD-AAE6-5B45306E4CE0}" destId="{8B87F8AE-6A2F-414C-B19A-16C07292A19C}" srcOrd="1" destOrd="0" presId="urn:microsoft.com/office/officeart/2005/8/layout/list1"/>
    <dgm:cxn modelId="{E6689995-B06A-4720-873D-BDFF5B7D25FF}" type="presOf" srcId="{3C3A1535-2208-4FC3-9209-72F81ED25A45}" destId="{700865C7-6986-47D6-83DD-0CEC9642CEF2}" srcOrd="0" destOrd="0" presId="urn:microsoft.com/office/officeart/2005/8/layout/list1"/>
    <dgm:cxn modelId="{C06E4444-B65E-4DCC-A44E-7576536783FD}" type="presOf" srcId="{C4B6FA6D-3D4D-4EB2-9834-80FCEAEAAD86}" destId="{43BE143C-A0E3-4412-83C2-D60F8D4B551D}" srcOrd="1" destOrd="0" presId="urn:microsoft.com/office/officeart/2005/8/layout/list1"/>
    <dgm:cxn modelId="{93A241FC-E572-40E4-8137-B88BEB0F7A4B}" type="presOf" srcId="{3C3A1535-2208-4FC3-9209-72F81ED25A45}" destId="{053D7232-9A56-4947-86CB-C4DECE89ED31}" srcOrd="1" destOrd="0" presId="urn:microsoft.com/office/officeart/2005/8/layout/list1"/>
    <dgm:cxn modelId="{B150A4B1-9047-40A6-AAF1-C81D198B5396}" srcId="{3294DAF8-5AB4-43BE-BF7B-DF749044C2C9}" destId="{3C3A1535-2208-4FC3-9209-72F81ED25A45}" srcOrd="0" destOrd="0" parTransId="{08167CB3-B785-4923-A83A-F3FC794CE03E}" sibTransId="{63DE5CA6-4069-41A7-B71B-AC512090A86C}"/>
    <dgm:cxn modelId="{4B1A981F-0B13-4271-878B-34F0404ED40A}" srcId="{3294DAF8-5AB4-43BE-BF7B-DF749044C2C9}" destId="{6BE25252-FDB1-4ACD-AAE6-5B45306E4CE0}" srcOrd="3" destOrd="0" parTransId="{4A69F36A-D799-4497-8894-87CA8AE5D531}" sibTransId="{A0B4F18D-A16F-4F64-9E2D-E046DCD4A1F4}"/>
    <dgm:cxn modelId="{8B64A1A9-C5E4-4C79-8981-53EA2EBB89C4}" type="presOf" srcId="{5F944479-6A9D-4981-911C-FD24632A0DBB}" destId="{D9F581A9-3A2A-4F9F-B53E-B2B2DEBD598C}" srcOrd="0" destOrd="0" presId="urn:microsoft.com/office/officeart/2005/8/layout/list1"/>
    <dgm:cxn modelId="{3768EE41-B49D-4354-A826-79565F2D4136}" type="presOf" srcId="{3294DAF8-5AB4-43BE-BF7B-DF749044C2C9}" destId="{C69FC179-88F1-4272-9872-729C3D11BAEA}" srcOrd="0" destOrd="0" presId="urn:microsoft.com/office/officeart/2005/8/layout/list1"/>
    <dgm:cxn modelId="{03B2D352-84CF-4751-8C20-D607DA5573BF}" srcId="{3294DAF8-5AB4-43BE-BF7B-DF749044C2C9}" destId="{C4B6FA6D-3D4D-4EB2-9834-80FCEAEAAD86}" srcOrd="2" destOrd="0" parTransId="{3A1C22CE-C7CB-4A7B-99F9-ACCFC990108F}" sibTransId="{E1E90789-4245-4150-964E-9CC139016DFF}"/>
    <dgm:cxn modelId="{BE2D20FB-E26D-4C29-AEA6-0A91A9B7DD82}" type="presOf" srcId="{6BE25252-FDB1-4ACD-AAE6-5B45306E4CE0}" destId="{EF2E0649-F829-433B-8E9A-0F529E33C9B0}" srcOrd="0" destOrd="0" presId="urn:microsoft.com/office/officeart/2005/8/layout/list1"/>
    <dgm:cxn modelId="{A7A0D77E-9608-4D89-9723-2E297B6235FE}" srcId="{3294DAF8-5AB4-43BE-BF7B-DF749044C2C9}" destId="{5F944479-6A9D-4981-911C-FD24632A0DBB}" srcOrd="1" destOrd="0" parTransId="{15010278-F5F2-41A7-B01A-7A1EC0692537}" sibTransId="{2C195BAE-73F2-447C-9662-A55EAAC76910}"/>
    <dgm:cxn modelId="{F482DC10-9DCF-497C-BA3E-935F08043032}" type="presParOf" srcId="{C69FC179-88F1-4272-9872-729C3D11BAEA}" destId="{3E9FB978-3129-4F15-96BA-F763824BF2BB}" srcOrd="0" destOrd="0" presId="urn:microsoft.com/office/officeart/2005/8/layout/list1"/>
    <dgm:cxn modelId="{C05D0E2B-B1F0-4AFD-A431-03343FC2208F}" type="presParOf" srcId="{3E9FB978-3129-4F15-96BA-F763824BF2BB}" destId="{700865C7-6986-47D6-83DD-0CEC9642CEF2}" srcOrd="0" destOrd="0" presId="urn:microsoft.com/office/officeart/2005/8/layout/list1"/>
    <dgm:cxn modelId="{9BDCF3E4-3153-42D8-A71C-EC45D89FF696}" type="presParOf" srcId="{3E9FB978-3129-4F15-96BA-F763824BF2BB}" destId="{053D7232-9A56-4947-86CB-C4DECE89ED31}" srcOrd="1" destOrd="0" presId="urn:microsoft.com/office/officeart/2005/8/layout/list1"/>
    <dgm:cxn modelId="{57D11601-7B38-466D-BF7F-FD1F777ED047}" type="presParOf" srcId="{C69FC179-88F1-4272-9872-729C3D11BAEA}" destId="{DA33B43A-9EC2-49A2-8E01-EE8679AED1F3}" srcOrd="1" destOrd="0" presId="urn:microsoft.com/office/officeart/2005/8/layout/list1"/>
    <dgm:cxn modelId="{A70AAEF7-3562-4D8C-B7D6-86535C6B9115}" type="presParOf" srcId="{C69FC179-88F1-4272-9872-729C3D11BAEA}" destId="{77778CD7-2FEA-4812-9627-45510B79FB44}" srcOrd="2" destOrd="0" presId="urn:microsoft.com/office/officeart/2005/8/layout/list1"/>
    <dgm:cxn modelId="{7A2CBCDF-4B3A-4B30-90A7-0F984226C838}" type="presParOf" srcId="{C69FC179-88F1-4272-9872-729C3D11BAEA}" destId="{626C7DDC-9946-4EF6-A043-F95CE1E5BA10}" srcOrd="3" destOrd="0" presId="urn:microsoft.com/office/officeart/2005/8/layout/list1"/>
    <dgm:cxn modelId="{B5D30DBB-E421-4D06-8291-32FCDC116061}" type="presParOf" srcId="{C69FC179-88F1-4272-9872-729C3D11BAEA}" destId="{8E75EFF8-5CAC-4802-A9B0-D54623DDD625}" srcOrd="4" destOrd="0" presId="urn:microsoft.com/office/officeart/2005/8/layout/list1"/>
    <dgm:cxn modelId="{AA30195E-1DEE-4C2C-A717-65A4817BC08B}" type="presParOf" srcId="{8E75EFF8-5CAC-4802-A9B0-D54623DDD625}" destId="{D9F581A9-3A2A-4F9F-B53E-B2B2DEBD598C}" srcOrd="0" destOrd="0" presId="urn:microsoft.com/office/officeart/2005/8/layout/list1"/>
    <dgm:cxn modelId="{59BA9E02-6639-4416-9A9C-A97A2D3058FF}" type="presParOf" srcId="{8E75EFF8-5CAC-4802-A9B0-D54623DDD625}" destId="{77BD47FE-5CFB-464B-8316-2D030092C384}" srcOrd="1" destOrd="0" presId="urn:microsoft.com/office/officeart/2005/8/layout/list1"/>
    <dgm:cxn modelId="{547D0F26-5F7D-42EE-9061-0DFB0E43B4A2}" type="presParOf" srcId="{C69FC179-88F1-4272-9872-729C3D11BAEA}" destId="{12CB3FBE-058F-4E17-891F-F60156E11783}" srcOrd="5" destOrd="0" presId="urn:microsoft.com/office/officeart/2005/8/layout/list1"/>
    <dgm:cxn modelId="{95770AF4-0B78-4178-916D-1C7478456DC6}" type="presParOf" srcId="{C69FC179-88F1-4272-9872-729C3D11BAEA}" destId="{E0D6EBA4-432E-46F3-83BD-ABAD79266D77}" srcOrd="6" destOrd="0" presId="urn:microsoft.com/office/officeart/2005/8/layout/list1"/>
    <dgm:cxn modelId="{8F0E1B14-E18D-4D9C-9BA6-62FC8F3DA260}" type="presParOf" srcId="{C69FC179-88F1-4272-9872-729C3D11BAEA}" destId="{2C1AC6F6-F793-4BCB-A946-6CD764447537}" srcOrd="7" destOrd="0" presId="urn:microsoft.com/office/officeart/2005/8/layout/list1"/>
    <dgm:cxn modelId="{05DD3E8F-9E09-4E6C-AB29-88A42D4ED61F}" type="presParOf" srcId="{C69FC179-88F1-4272-9872-729C3D11BAEA}" destId="{2AD7AD95-DEB2-455D-B0CE-02F5C3C2A377}" srcOrd="8" destOrd="0" presId="urn:microsoft.com/office/officeart/2005/8/layout/list1"/>
    <dgm:cxn modelId="{2E60432C-AE2E-4ADA-9574-94C648B8F33D}" type="presParOf" srcId="{2AD7AD95-DEB2-455D-B0CE-02F5C3C2A377}" destId="{7FFE7F8D-C8C6-46D3-A897-3CF54BB79846}" srcOrd="0" destOrd="0" presId="urn:microsoft.com/office/officeart/2005/8/layout/list1"/>
    <dgm:cxn modelId="{86E8DA9E-12F1-4CDD-B0C3-09575B4D4456}" type="presParOf" srcId="{2AD7AD95-DEB2-455D-B0CE-02F5C3C2A377}" destId="{43BE143C-A0E3-4412-83C2-D60F8D4B551D}" srcOrd="1" destOrd="0" presId="urn:microsoft.com/office/officeart/2005/8/layout/list1"/>
    <dgm:cxn modelId="{F4F4DEE4-B0E7-4DF6-A3F0-5AC91E59EDDA}" type="presParOf" srcId="{C69FC179-88F1-4272-9872-729C3D11BAEA}" destId="{C0399FA7-F346-4D78-B801-3F81D4B01A00}" srcOrd="9" destOrd="0" presId="urn:microsoft.com/office/officeart/2005/8/layout/list1"/>
    <dgm:cxn modelId="{48881140-E9CA-410B-84A4-87D1DEEC57CD}" type="presParOf" srcId="{C69FC179-88F1-4272-9872-729C3D11BAEA}" destId="{B5EFF87D-FD60-4A00-9832-CBF445892F39}" srcOrd="10" destOrd="0" presId="urn:microsoft.com/office/officeart/2005/8/layout/list1"/>
    <dgm:cxn modelId="{9CC17AE9-8C55-4CB5-8325-05DBDE27628D}" type="presParOf" srcId="{C69FC179-88F1-4272-9872-729C3D11BAEA}" destId="{FBCAA1E4-95EC-4254-88EB-AEA67A01214B}" srcOrd="11" destOrd="0" presId="urn:microsoft.com/office/officeart/2005/8/layout/list1"/>
    <dgm:cxn modelId="{5D757FA9-0ED4-48EA-B363-8E68E90DE5E3}" type="presParOf" srcId="{C69FC179-88F1-4272-9872-729C3D11BAEA}" destId="{16A0EC3E-6C58-42FE-A8AF-740DDE3CD782}" srcOrd="12" destOrd="0" presId="urn:microsoft.com/office/officeart/2005/8/layout/list1"/>
    <dgm:cxn modelId="{666499FE-C28C-4F6B-B3B3-CC8A3C88CD54}" type="presParOf" srcId="{16A0EC3E-6C58-42FE-A8AF-740DDE3CD782}" destId="{EF2E0649-F829-433B-8E9A-0F529E33C9B0}" srcOrd="0" destOrd="0" presId="urn:microsoft.com/office/officeart/2005/8/layout/list1"/>
    <dgm:cxn modelId="{837D2F77-030C-49B6-AB17-94F43CB84344}" type="presParOf" srcId="{16A0EC3E-6C58-42FE-A8AF-740DDE3CD782}" destId="{8B87F8AE-6A2F-414C-B19A-16C07292A19C}" srcOrd="1" destOrd="0" presId="urn:microsoft.com/office/officeart/2005/8/layout/list1"/>
    <dgm:cxn modelId="{F8E44866-FD08-4DD1-9ADC-86464CDB70CA}" type="presParOf" srcId="{C69FC179-88F1-4272-9872-729C3D11BAEA}" destId="{06337CC2-AAD4-47AA-BD74-CFB7A620D285}" srcOrd="13" destOrd="0" presId="urn:microsoft.com/office/officeart/2005/8/layout/list1"/>
    <dgm:cxn modelId="{D5DB9AC5-4490-46F8-99AC-BC3917510815}" type="presParOf" srcId="{C69FC179-88F1-4272-9872-729C3D11BAEA}" destId="{67D467F7-5600-40A7-97E2-BDD743E808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8CB8-33C9-4063-9F0D-E0F12D952164}">
      <dsp:nvSpPr>
        <dsp:cNvPr id="0" name=""/>
        <dsp:cNvSpPr/>
      </dsp:nvSpPr>
      <dsp:spPr>
        <a:xfrm>
          <a:off x="0" y="16492"/>
          <a:ext cx="7992888" cy="127454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Classification of Orthosis</a:t>
          </a:r>
          <a:endParaRPr lang="en-IN" sz="5900" kern="1200" dirty="0"/>
        </a:p>
      </dsp:txBody>
      <dsp:txXfrm>
        <a:off x="0" y="16492"/>
        <a:ext cx="7992888" cy="1274541"/>
      </dsp:txXfrm>
    </dsp:sp>
    <dsp:sp modelId="{78622490-3351-475B-8F7F-3E957B77074C}">
      <dsp:nvSpPr>
        <dsp:cNvPr id="0" name=""/>
        <dsp:cNvSpPr/>
      </dsp:nvSpPr>
      <dsp:spPr>
        <a:xfrm>
          <a:off x="0" y="1274541"/>
          <a:ext cx="1998221" cy="267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According to Basic Function</a:t>
          </a:r>
          <a:endParaRPr lang="en-IN" sz="3300" kern="1200" dirty="0"/>
        </a:p>
      </dsp:txBody>
      <dsp:txXfrm>
        <a:off x="0" y="1274541"/>
        <a:ext cx="1998221" cy="2676537"/>
      </dsp:txXfrm>
    </dsp:sp>
    <dsp:sp modelId="{418241B5-99EC-4556-A49A-C6480C9F97A4}">
      <dsp:nvSpPr>
        <dsp:cNvPr id="0" name=""/>
        <dsp:cNvSpPr/>
      </dsp:nvSpPr>
      <dsp:spPr>
        <a:xfrm>
          <a:off x="1998222" y="1274541"/>
          <a:ext cx="1998221" cy="267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According to Region</a:t>
          </a:r>
          <a:endParaRPr lang="en-IN" sz="3300" kern="1200" dirty="0"/>
        </a:p>
      </dsp:txBody>
      <dsp:txXfrm>
        <a:off x="1998222" y="1274541"/>
        <a:ext cx="1998221" cy="2676537"/>
      </dsp:txXfrm>
    </dsp:sp>
    <dsp:sp modelId="{60025B7E-044F-4696-9686-1F19E7E2D4DC}">
      <dsp:nvSpPr>
        <dsp:cNvPr id="0" name=""/>
        <dsp:cNvSpPr/>
      </dsp:nvSpPr>
      <dsp:spPr>
        <a:xfrm>
          <a:off x="3996444" y="1274541"/>
          <a:ext cx="1998221" cy="267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According to Specific Condition</a:t>
          </a:r>
          <a:endParaRPr lang="en-IN" sz="3300" kern="1200" dirty="0"/>
        </a:p>
      </dsp:txBody>
      <dsp:txXfrm>
        <a:off x="3996444" y="1274541"/>
        <a:ext cx="1998221" cy="2676537"/>
      </dsp:txXfrm>
    </dsp:sp>
    <dsp:sp modelId="{F04A40E3-25B9-45B5-ABBB-10631BD5DA28}">
      <dsp:nvSpPr>
        <dsp:cNvPr id="0" name=""/>
        <dsp:cNvSpPr/>
      </dsp:nvSpPr>
      <dsp:spPr>
        <a:xfrm>
          <a:off x="5994665" y="1274541"/>
          <a:ext cx="1998221" cy="2676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According to Special Functions</a:t>
          </a:r>
          <a:endParaRPr lang="en-IN" sz="3300" kern="1200" dirty="0"/>
        </a:p>
      </dsp:txBody>
      <dsp:txXfrm>
        <a:off x="5994665" y="1274541"/>
        <a:ext cx="1998221" cy="2676537"/>
      </dsp:txXfrm>
    </dsp:sp>
    <dsp:sp modelId="{130070C2-BDFE-4237-A97E-C8056ED32C47}">
      <dsp:nvSpPr>
        <dsp:cNvPr id="0" name=""/>
        <dsp:cNvSpPr/>
      </dsp:nvSpPr>
      <dsp:spPr>
        <a:xfrm>
          <a:off x="0" y="3951078"/>
          <a:ext cx="7992888" cy="29739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96E54-8A1A-4255-A919-63DD0FCC7960}">
      <dsp:nvSpPr>
        <dsp:cNvPr id="0" name=""/>
        <dsp:cNvSpPr/>
      </dsp:nvSpPr>
      <dsp:spPr>
        <a:xfrm>
          <a:off x="3934193" y="2415962"/>
          <a:ext cx="1410942" cy="14109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Basic Functions</a:t>
          </a:r>
          <a:endParaRPr lang="en-IN" sz="1800" b="1" kern="1200" dirty="0"/>
        </a:p>
      </dsp:txBody>
      <dsp:txXfrm>
        <a:off x="4140821" y="2622590"/>
        <a:ext cx="997686" cy="997686"/>
      </dsp:txXfrm>
    </dsp:sp>
    <dsp:sp modelId="{B7C5E868-858A-43E6-B144-E3A3153402FC}">
      <dsp:nvSpPr>
        <dsp:cNvPr id="0" name=""/>
        <dsp:cNvSpPr/>
      </dsp:nvSpPr>
      <dsp:spPr>
        <a:xfrm rot="16200000">
          <a:off x="4199521" y="1961932"/>
          <a:ext cx="880287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80287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617658" y="1953812"/>
        <a:ext cx="44014" cy="44014"/>
      </dsp:txXfrm>
    </dsp:sp>
    <dsp:sp modelId="{14D41575-FF36-47C2-8E76-791726AD7C86}">
      <dsp:nvSpPr>
        <dsp:cNvPr id="0" name=""/>
        <dsp:cNvSpPr/>
      </dsp:nvSpPr>
      <dsp:spPr>
        <a:xfrm>
          <a:off x="3706171" y="-91169"/>
          <a:ext cx="1866987" cy="1626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Support</a:t>
          </a:r>
          <a:endParaRPr lang="en-IN" sz="1600" b="1" kern="1200" dirty="0"/>
        </a:p>
      </dsp:txBody>
      <dsp:txXfrm>
        <a:off x="3979585" y="147077"/>
        <a:ext cx="1320159" cy="1150353"/>
      </dsp:txXfrm>
    </dsp:sp>
    <dsp:sp modelId="{236915F8-583E-4C57-B341-007F10A87055}">
      <dsp:nvSpPr>
        <dsp:cNvPr id="0" name=""/>
        <dsp:cNvSpPr/>
      </dsp:nvSpPr>
      <dsp:spPr>
        <a:xfrm rot="18900000">
          <a:off x="5016461" y="2314055"/>
          <a:ext cx="833391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33391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412322" y="2307107"/>
        <a:ext cx="41669" cy="41669"/>
      </dsp:txXfrm>
    </dsp:sp>
    <dsp:sp modelId="{3D4D3DB0-09AC-4C62-88D8-FEA88798C893}">
      <dsp:nvSpPr>
        <dsp:cNvPr id="0" name=""/>
        <dsp:cNvSpPr/>
      </dsp:nvSpPr>
      <dsp:spPr>
        <a:xfrm>
          <a:off x="5460511" y="579174"/>
          <a:ext cx="1751262" cy="169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Function </a:t>
          </a:r>
          <a:endParaRPr lang="en-IN" sz="1800" b="1" kern="1200" dirty="0"/>
        </a:p>
      </dsp:txBody>
      <dsp:txXfrm>
        <a:off x="5716977" y="826898"/>
        <a:ext cx="1238330" cy="1196117"/>
      </dsp:txXfrm>
    </dsp:sp>
    <dsp:sp modelId="{95F0D78D-D503-4598-98D4-DDD1C52B667F}">
      <dsp:nvSpPr>
        <dsp:cNvPr id="0" name=""/>
        <dsp:cNvSpPr/>
      </dsp:nvSpPr>
      <dsp:spPr>
        <a:xfrm>
          <a:off x="5345136" y="3107547"/>
          <a:ext cx="797034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97034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723728" y="3101508"/>
        <a:ext cx="39851" cy="39851"/>
      </dsp:txXfrm>
    </dsp:sp>
    <dsp:sp modelId="{5C601DFE-EFAC-4DD4-84B3-DBF9C196E736}">
      <dsp:nvSpPr>
        <dsp:cNvPr id="0" name=""/>
        <dsp:cNvSpPr/>
      </dsp:nvSpPr>
      <dsp:spPr>
        <a:xfrm>
          <a:off x="6142171" y="2292293"/>
          <a:ext cx="1793350" cy="1658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Correction </a:t>
          </a:r>
          <a:endParaRPr lang="en-IN" sz="1600" b="1" kern="1200" dirty="0"/>
        </a:p>
      </dsp:txBody>
      <dsp:txXfrm>
        <a:off x="6404801" y="2535143"/>
        <a:ext cx="1268090" cy="1172581"/>
      </dsp:txXfrm>
    </dsp:sp>
    <dsp:sp modelId="{E52D273E-A46A-493B-9324-DD9D7EF1A94C}">
      <dsp:nvSpPr>
        <dsp:cNvPr id="0" name=""/>
        <dsp:cNvSpPr/>
      </dsp:nvSpPr>
      <dsp:spPr>
        <a:xfrm rot="2700000">
          <a:off x="5034258" y="3858072"/>
          <a:ext cx="711863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11863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372394" y="3854163"/>
        <a:ext cx="35593" cy="35593"/>
      </dsp:txXfrm>
    </dsp:sp>
    <dsp:sp modelId="{14F4D0E1-E664-4120-B799-0EF2A33CEAB0}">
      <dsp:nvSpPr>
        <dsp:cNvPr id="0" name=""/>
        <dsp:cNvSpPr/>
      </dsp:nvSpPr>
      <dsp:spPr>
        <a:xfrm>
          <a:off x="5332602" y="3856410"/>
          <a:ext cx="2007080" cy="1923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Protection</a:t>
          </a:r>
          <a:endParaRPr lang="en-IN" sz="1600" b="1" kern="1200" dirty="0"/>
        </a:p>
      </dsp:txBody>
      <dsp:txXfrm>
        <a:off x="5626532" y="4138027"/>
        <a:ext cx="1419220" cy="1359768"/>
      </dsp:txXfrm>
    </dsp:sp>
    <dsp:sp modelId="{D36F26BA-AF35-4A0E-A3AA-E1817B02A3A7}">
      <dsp:nvSpPr>
        <dsp:cNvPr id="0" name=""/>
        <dsp:cNvSpPr/>
      </dsp:nvSpPr>
      <dsp:spPr>
        <a:xfrm rot="5400000">
          <a:off x="4210435" y="4242248"/>
          <a:ext cx="858459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58459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618203" y="4234674"/>
        <a:ext cx="42922" cy="42922"/>
      </dsp:txXfrm>
    </dsp:sp>
    <dsp:sp modelId="{2CF96369-E3F5-4846-9ED3-5CC5EAE679FB}">
      <dsp:nvSpPr>
        <dsp:cNvPr id="0" name=""/>
        <dsp:cNvSpPr/>
      </dsp:nvSpPr>
      <dsp:spPr>
        <a:xfrm>
          <a:off x="3801769" y="4685365"/>
          <a:ext cx="1675791" cy="1670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De-substitution</a:t>
          </a:r>
          <a:endParaRPr lang="en-IN" sz="1600" b="1" kern="1200" dirty="0"/>
        </a:p>
      </dsp:txBody>
      <dsp:txXfrm>
        <a:off x="4047183" y="4930004"/>
        <a:ext cx="1184963" cy="1181222"/>
      </dsp:txXfrm>
    </dsp:sp>
    <dsp:sp modelId="{52B68204-10CB-437D-9913-28803BE176A5}">
      <dsp:nvSpPr>
        <dsp:cNvPr id="0" name=""/>
        <dsp:cNvSpPr/>
      </dsp:nvSpPr>
      <dsp:spPr>
        <a:xfrm rot="8100000">
          <a:off x="3528103" y="3860187"/>
          <a:ext cx="717844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717844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869079" y="3856128"/>
        <a:ext cx="35892" cy="35892"/>
      </dsp:txXfrm>
    </dsp:sp>
    <dsp:sp modelId="{46CE1E4D-889B-425C-A815-27ABBC42ECE2}">
      <dsp:nvSpPr>
        <dsp:cNvPr id="0" name=""/>
        <dsp:cNvSpPr/>
      </dsp:nvSpPr>
      <dsp:spPr>
        <a:xfrm>
          <a:off x="1976374" y="3832734"/>
          <a:ext cx="1933626" cy="197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Strengthening </a:t>
          </a:r>
          <a:endParaRPr lang="en-IN" sz="1600" b="1" kern="1200" dirty="0"/>
        </a:p>
      </dsp:txBody>
      <dsp:txXfrm>
        <a:off x="2259547" y="4121286"/>
        <a:ext cx="1367280" cy="1393249"/>
      </dsp:txXfrm>
    </dsp:sp>
    <dsp:sp modelId="{66293C9E-1AC9-48D3-8B01-65C872B015A0}">
      <dsp:nvSpPr>
        <dsp:cNvPr id="0" name=""/>
        <dsp:cNvSpPr/>
      </dsp:nvSpPr>
      <dsp:spPr>
        <a:xfrm rot="10800000">
          <a:off x="3272489" y="3107547"/>
          <a:ext cx="661703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661703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586799" y="3104891"/>
        <a:ext cx="33085" cy="33085"/>
      </dsp:txXfrm>
    </dsp:sp>
    <dsp:sp modelId="{7F077F93-996C-4CBA-B57B-3920E8151693}">
      <dsp:nvSpPr>
        <dsp:cNvPr id="0" name=""/>
        <dsp:cNvSpPr/>
      </dsp:nvSpPr>
      <dsp:spPr>
        <a:xfrm>
          <a:off x="1208477" y="2163813"/>
          <a:ext cx="2064012" cy="1915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Pain relief</a:t>
          </a:r>
          <a:endParaRPr lang="en-IN" sz="1800" b="1" kern="1200" dirty="0"/>
        </a:p>
      </dsp:txBody>
      <dsp:txXfrm>
        <a:off x="1510745" y="2444294"/>
        <a:ext cx="1459476" cy="1354280"/>
      </dsp:txXfrm>
    </dsp:sp>
    <dsp:sp modelId="{1BFAF2A8-303F-441B-8D7B-57ABAC909D59}">
      <dsp:nvSpPr>
        <dsp:cNvPr id="0" name=""/>
        <dsp:cNvSpPr/>
      </dsp:nvSpPr>
      <dsp:spPr>
        <a:xfrm rot="13500000">
          <a:off x="3439756" y="2318312"/>
          <a:ext cx="821348" cy="27774"/>
        </a:xfrm>
        <a:custGeom>
          <a:avLst/>
          <a:gdLst/>
          <a:ahLst/>
          <a:cxnLst/>
          <a:rect l="0" t="0" r="0" b="0"/>
          <a:pathLst>
            <a:path>
              <a:moveTo>
                <a:pt x="0" y="13887"/>
              </a:moveTo>
              <a:lnTo>
                <a:pt x="821348" y="1388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829897" y="2311666"/>
        <a:ext cx="41067" cy="41067"/>
      </dsp:txXfrm>
    </dsp:sp>
    <dsp:sp modelId="{6FC973DB-FE98-42CE-9075-8E336C8169A5}">
      <dsp:nvSpPr>
        <dsp:cNvPr id="0" name=""/>
        <dsp:cNvSpPr/>
      </dsp:nvSpPr>
      <dsp:spPr>
        <a:xfrm>
          <a:off x="1997475" y="611160"/>
          <a:ext cx="1891425" cy="16275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Weight distribution</a:t>
          </a:r>
          <a:endParaRPr lang="en-IN" sz="1800" b="1" kern="1200" dirty="0"/>
        </a:p>
      </dsp:txBody>
      <dsp:txXfrm>
        <a:off x="2274468" y="849515"/>
        <a:ext cx="1337439" cy="1150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F59A-D3DE-4542-8F77-18F42AB3C821}">
      <dsp:nvSpPr>
        <dsp:cNvPr id="0" name=""/>
        <dsp:cNvSpPr/>
      </dsp:nvSpPr>
      <dsp:spPr>
        <a:xfrm>
          <a:off x="4636658" y="19069"/>
          <a:ext cx="3296703" cy="149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Spinal Orthosis</a:t>
          </a:r>
          <a:endParaRPr lang="en-IN" sz="3200" b="1" kern="1200" dirty="0"/>
        </a:p>
      </dsp:txBody>
      <dsp:txXfrm>
        <a:off x="4636658" y="19069"/>
        <a:ext cx="3296703" cy="1491046"/>
      </dsp:txXfrm>
    </dsp:sp>
    <dsp:sp modelId="{A6BC1098-1C7D-45FF-A050-E859C9232AD3}">
      <dsp:nvSpPr>
        <dsp:cNvPr id="0" name=""/>
        <dsp:cNvSpPr/>
      </dsp:nvSpPr>
      <dsp:spPr>
        <a:xfrm>
          <a:off x="3051877" y="19069"/>
          <a:ext cx="1476135" cy="1491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4627CB-58AA-4A51-8AB2-FF4D2418264B}">
      <dsp:nvSpPr>
        <dsp:cNvPr id="0" name=""/>
        <dsp:cNvSpPr/>
      </dsp:nvSpPr>
      <dsp:spPr>
        <a:xfrm>
          <a:off x="586667" y="1691889"/>
          <a:ext cx="3296703" cy="149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Upper Extremity Orthosis</a:t>
          </a:r>
          <a:endParaRPr lang="en-IN" sz="3200" b="1" kern="1200" dirty="0"/>
        </a:p>
      </dsp:txBody>
      <dsp:txXfrm>
        <a:off x="586667" y="1691889"/>
        <a:ext cx="3296703" cy="1491046"/>
      </dsp:txXfrm>
    </dsp:sp>
    <dsp:sp modelId="{74D1A057-3A67-4BCD-8EAE-5D48E948358E}">
      <dsp:nvSpPr>
        <dsp:cNvPr id="0" name=""/>
        <dsp:cNvSpPr/>
      </dsp:nvSpPr>
      <dsp:spPr>
        <a:xfrm>
          <a:off x="4020346" y="1691889"/>
          <a:ext cx="1476135" cy="14910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D7C47-DB96-4E4D-8861-448406D6F72E}">
      <dsp:nvSpPr>
        <dsp:cNvPr id="0" name=""/>
        <dsp:cNvSpPr/>
      </dsp:nvSpPr>
      <dsp:spPr>
        <a:xfrm>
          <a:off x="4724680" y="3452755"/>
          <a:ext cx="3296703" cy="1491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Lower Extremity Orthosis or Calipers</a:t>
          </a:r>
          <a:endParaRPr lang="en-IN" sz="3200" b="1" kern="1200" dirty="0"/>
        </a:p>
      </dsp:txBody>
      <dsp:txXfrm>
        <a:off x="4724680" y="3452755"/>
        <a:ext cx="3296703" cy="1491046"/>
      </dsp:txXfrm>
    </dsp:sp>
    <dsp:sp modelId="{27F7B6FE-6FCB-4C99-9E7C-645D0762776F}">
      <dsp:nvSpPr>
        <dsp:cNvPr id="0" name=""/>
        <dsp:cNvSpPr/>
      </dsp:nvSpPr>
      <dsp:spPr>
        <a:xfrm>
          <a:off x="3139914" y="3452755"/>
          <a:ext cx="1476135" cy="14910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8FB68-461C-4907-9901-D202B61CB9A5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4C1F5-A3FC-4FBC-8FAE-C092227DD787}">
      <dsp:nvSpPr>
        <dsp:cNvPr id="0" name=""/>
        <dsp:cNvSpPr/>
      </dsp:nvSpPr>
      <dsp:spPr>
        <a:xfrm>
          <a:off x="410367" y="269227"/>
          <a:ext cx="7798804" cy="5382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Head- Cervical Orthosis (HCO)</a:t>
          </a:r>
          <a:endParaRPr lang="en-IN" sz="2800" kern="1200" dirty="0"/>
        </a:p>
      </dsp:txBody>
      <dsp:txXfrm>
        <a:off x="410367" y="269227"/>
        <a:ext cx="7798804" cy="538251"/>
      </dsp:txXfrm>
    </dsp:sp>
    <dsp:sp modelId="{EA5F5585-27C1-4035-858C-3DCEF64716DE}">
      <dsp:nvSpPr>
        <dsp:cNvPr id="0" name=""/>
        <dsp:cNvSpPr/>
      </dsp:nvSpPr>
      <dsp:spPr>
        <a:xfrm>
          <a:off x="73960" y="201946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5969BB-E257-4B9A-B15D-B290B1DFBD9C}">
      <dsp:nvSpPr>
        <dsp:cNvPr id="0" name=""/>
        <dsp:cNvSpPr/>
      </dsp:nvSpPr>
      <dsp:spPr>
        <a:xfrm>
          <a:off x="853115" y="1076502"/>
          <a:ext cx="7356056" cy="538251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Cervical Orthosis </a:t>
          </a:r>
          <a:endParaRPr lang="en-IN" sz="2800" kern="1200" dirty="0"/>
        </a:p>
      </dsp:txBody>
      <dsp:txXfrm>
        <a:off x="853115" y="1076502"/>
        <a:ext cx="7356056" cy="538251"/>
      </dsp:txXfrm>
    </dsp:sp>
    <dsp:sp modelId="{1CF7DC42-C49F-428A-A9CC-6E71162C9A2D}">
      <dsp:nvSpPr>
        <dsp:cNvPr id="0" name=""/>
        <dsp:cNvSpPr/>
      </dsp:nvSpPr>
      <dsp:spPr>
        <a:xfrm>
          <a:off x="516708" y="1009220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DDE0C0-E28B-4098-9D90-B5E799584863}">
      <dsp:nvSpPr>
        <dsp:cNvPr id="0" name=""/>
        <dsp:cNvSpPr/>
      </dsp:nvSpPr>
      <dsp:spPr>
        <a:xfrm>
          <a:off x="1055573" y="1883776"/>
          <a:ext cx="7153598" cy="538251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Head- Cervical –Thoracic Orthosis (HCTO)</a:t>
          </a:r>
          <a:endParaRPr lang="en-IN" sz="2800" kern="1200" dirty="0"/>
        </a:p>
      </dsp:txBody>
      <dsp:txXfrm>
        <a:off x="1055573" y="1883776"/>
        <a:ext cx="7153598" cy="538251"/>
      </dsp:txXfrm>
    </dsp:sp>
    <dsp:sp modelId="{83C5A455-10E9-474E-95A8-3A7F00CD50B7}">
      <dsp:nvSpPr>
        <dsp:cNvPr id="0" name=""/>
        <dsp:cNvSpPr/>
      </dsp:nvSpPr>
      <dsp:spPr>
        <a:xfrm>
          <a:off x="719166" y="1816495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6A8CF08-4F13-4141-9390-E889C6B7774B}">
      <dsp:nvSpPr>
        <dsp:cNvPr id="0" name=""/>
        <dsp:cNvSpPr/>
      </dsp:nvSpPr>
      <dsp:spPr>
        <a:xfrm>
          <a:off x="1055573" y="2690540"/>
          <a:ext cx="7153598" cy="538251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Thoraco</a:t>
          </a:r>
          <a:r>
            <a:rPr lang="en-US" sz="2800" kern="1200" dirty="0" smtClean="0"/>
            <a:t>- Lumbar- Sacral Orthosis (TLSO)</a:t>
          </a:r>
          <a:endParaRPr lang="en-IN" sz="2800" kern="1200" dirty="0"/>
        </a:p>
      </dsp:txBody>
      <dsp:txXfrm>
        <a:off x="1055573" y="2690540"/>
        <a:ext cx="7153598" cy="538251"/>
      </dsp:txXfrm>
    </dsp:sp>
    <dsp:sp modelId="{B876E544-D95B-4E1B-85C1-7CF2E4B83B9C}">
      <dsp:nvSpPr>
        <dsp:cNvPr id="0" name=""/>
        <dsp:cNvSpPr/>
      </dsp:nvSpPr>
      <dsp:spPr>
        <a:xfrm>
          <a:off x="719166" y="2623258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A478322-64BF-4114-9B42-4914E1B1A37A}">
      <dsp:nvSpPr>
        <dsp:cNvPr id="0" name=""/>
        <dsp:cNvSpPr/>
      </dsp:nvSpPr>
      <dsp:spPr>
        <a:xfrm>
          <a:off x="853115" y="3497814"/>
          <a:ext cx="7356056" cy="538251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Lumbo</a:t>
          </a:r>
          <a:r>
            <a:rPr lang="en-US" sz="2800" kern="1200" dirty="0" smtClean="0"/>
            <a:t>- Sacral Orthosis</a:t>
          </a:r>
          <a:endParaRPr lang="en-IN" sz="2800" kern="1200" dirty="0"/>
        </a:p>
      </dsp:txBody>
      <dsp:txXfrm>
        <a:off x="853115" y="3497814"/>
        <a:ext cx="7356056" cy="538251"/>
      </dsp:txXfrm>
    </dsp:sp>
    <dsp:sp modelId="{2405FDA6-B7AF-4522-859D-5BB465DF3669}">
      <dsp:nvSpPr>
        <dsp:cNvPr id="0" name=""/>
        <dsp:cNvSpPr/>
      </dsp:nvSpPr>
      <dsp:spPr>
        <a:xfrm>
          <a:off x="516708" y="3430533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5A5613-8B58-4555-A305-B540C619ED93}">
      <dsp:nvSpPr>
        <dsp:cNvPr id="0" name=""/>
        <dsp:cNvSpPr/>
      </dsp:nvSpPr>
      <dsp:spPr>
        <a:xfrm>
          <a:off x="410367" y="4305089"/>
          <a:ext cx="7798804" cy="53825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23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Sacral Orthosis</a:t>
          </a:r>
          <a:endParaRPr lang="en-IN" sz="2800" kern="1200" dirty="0"/>
        </a:p>
      </dsp:txBody>
      <dsp:txXfrm>
        <a:off x="410367" y="4305089"/>
        <a:ext cx="7798804" cy="538251"/>
      </dsp:txXfrm>
    </dsp:sp>
    <dsp:sp modelId="{F96A0BE6-C708-401D-AC8B-55769117A977}">
      <dsp:nvSpPr>
        <dsp:cNvPr id="0" name=""/>
        <dsp:cNvSpPr/>
      </dsp:nvSpPr>
      <dsp:spPr>
        <a:xfrm>
          <a:off x="73960" y="4237807"/>
          <a:ext cx="672813" cy="6728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B6500-978D-4076-BEBD-56A456A93C72}">
      <dsp:nvSpPr>
        <dsp:cNvPr id="0" name=""/>
        <dsp:cNvSpPr/>
      </dsp:nvSpPr>
      <dsp:spPr>
        <a:xfrm>
          <a:off x="138153" y="829"/>
          <a:ext cx="3057351" cy="18344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Shoulder and Arm Orthosis</a:t>
          </a:r>
          <a:endParaRPr lang="en-IN" sz="4000" kern="1200" dirty="0"/>
        </a:p>
      </dsp:txBody>
      <dsp:txXfrm>
        <a:off x="138153" y="829"/>
        <a:ext cx="3057351" cy="1834410"/>
      </dsp:txXfrm>
    </dsp:sp>
    <dsp:sp modelId="{1E7EA790-132F-47C4-BC29-8672F5C34586}">
      <dsp:nvSpPr>
        <dsp:cNvPr id="0" name=""/>
        <dsp:cNvSpPr/>
      </dsp:nvSpPr>
      <dsp:spPr>
        <a:xfrm>
          <a:off x="3501239" y="829"/>
          <a:ext cx="3057351" cy="183441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Elbow Orthosis</a:t>
          </a:r>
          <a:endParaRPr lang="en-IN" sz="4000" kern="1200" dirty="0"/>
        </a:p>
      </dsp:txBody>
      <dsp:txXfrm>
        <a:off x="3501239" y="829"/>
        <a:ext cx="3057351" cy="1834410"/>
      </dsp:txXfrm>
    </dsp:sp>
    <dsp:sp modelId="{BC02E82E-5C06-4954-ABAA-7DB08CEC834B}">
      <dsp:nvSpPr>
        <dsp:cNvPr id="0" name=""/>
        <dsp:cNvSpPr/>
      </dsp:nvSpPr>
      <dsp:spPr>
        <a:xfrm>
          <a:off x="138153" y="2140975"/>
          <a:ext cx="3057351" cy="183441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Wrist Orthosis</a:t>
          </a:r>
          <a:endParaRPr lang="en-IN" sz="4000" kern="1200" dirty="0"/>
        </a:p>
      </dsp:txBody>
      <dsp:txXfrm>
        <a:off x="138153" y="2140975"/>
        <a:ext cx="3057351" cy="1834410"/>
      </dsp:txXfrm>
    </dsp:sp>
    <dsp:sp modelId="{ACA86920-8A95-4DB0-B726-3935936E6B7D}">
      <dsp:nvSpPr>
        <dsp:cNvPr id="0" name=""/>
        <dsp:cNvSpPr/>
      </dsp:nvSpPr>
      <dsp:spPr>
        <a:xfrm>
          <a:off x="3501239" y="2140975"/>
          <a:ext cx="3057351" cy="183441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kern="1200" dirty="0" smtClean="0"/>
            <a:t>Hand Orthosis</a:t>
          </a:r>
          <a:endParaRPr lang="en-IN" sz="4000" kern="1200" dirty="0"/>
        </a:p>
      </dsp:txBody>
      <dsp:txXfrm>
        <a:off x="3501239" y="2140975"/>
        <a:ext cx="3057351" cy="1834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78CD7-2FEA-4812-9627-45510B79FB44}">
      <dsp:nvSpPr>
        <dsp:cNvPr id="0" name=""/>
        <dsp:cNvSpPr/>
      </dsp:nvSpPr>
      <dsp:spPr>
        <a:xfrm>
          <a:off x="0" y="664419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D7232-9A56-4947-86CB-C4DECE89ED31}">
      <dsp:nvSpPr>
        <dsp:cNvPr id="0" name=""/>
        <dsp:cNvSpPr/>
      </dsp:nvSpPr>
      <dsp:spPr>
        <a:xfrm>
          <a:off x="374441" y="339699"/>
          <a:ext cx="5242182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Foot Orthosis (FO)</a:t>
          </a:r>
          <a:endParaRPr lang="en-IN" sz="2200" b="1" kern="1200" dirty="0"/>
        </a:p>
      </dsp:txBody>
      <dsp:txXfrm>
        <a:off x="406144" y="371402"/>
        <a:ext cx="5178776" cy="586034"/>
      </dsp:txXfrm>
    </dsp:sp>
    <dsp:sp modelId="{E0D6EBA4-432E-46F3-83BD-ABAD79266D77}">
      <dsp:nvSpPr>
        <dsp:cNvPr id="0" name=""/>
        <dsp:cNvSpPr/>
      </dsp:nvSpPr>
      <dsp:spPr>
        <a:xfrm>
          <a:off x="0" y="1662339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D47FE-5CFB-464B-8316-2D030092C384}">
      <dsp:nvSpPr>
        <dsp:cNvPr id="0" name=""/>
        <dsp:cNvSpPr/>
      </dsp:nvSpPr>
      <dsp:spPr>
        <a:xfrm>
          <a:off x="374441" y="1337619"/>
          <a:ext cx="5242182" cy="64944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Ankle- Foot Orthosis (AFO)</a:t>
          </a:r>
          <a:endParaRPr lang="en-IN" sz="2200" b="1" kern="1200" dirty="0"/>
        </a:p>
      </dsp:txBody>
      <dsp:txXfrm>
        <a:off x="406144" y="1369322"/>
        <a:ext cx="5178776" cy="586034"/>
      </dsp:txXfrm>
    </dsp:sp>
    <dsp:sp modelId="{B5EFF87D-FD60-4A00-9832-CBF445892F39}">
      <dsp:nvSpPr>
        <dsp:cNvPr id="0" name=""/>
        <dsp:cNvSpPr/>
      </dsp:nvSpPr>
      <dsp:spPr>
        <a:xfrm>
          <a:off x="0" y="2660260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E143C-A0E3-4412-83C2-D60F8D4B551D}">
      <dsp:nvSpPr>
        <dsp:cNvPr id="0" name=""/>
        <dsp:cNvSpPr/>
      </dsp:nvSpPr>
      <dsp:spPr>
        <a:xfrm>
          <a:off x="374441" y="2335539"/>
          <a:ext cx="5242182" cy="64944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Knee- Ankle- Foot Orthosis (KAFO)</a:t>
          </a:r>
          <a:endParaRPr lang="en-IN" sz="2200" b="1" kern="1200" dirty="0"/>
        </a:p>
      </dsp:txBody>
      <dsp:txXfrm>
        <a:off x="406144" y="2367242"/>
        <a:ext cx="5178776" cy="586034"/>
      </dsp:txXfrm>
    </dsp:sp>
    <dsp:sp modelId="{67D467F7-5600-40A7-97E2-BDD743E808EA}">
      <dsp:nvSpPr>
        <dsp:cNvPr id="0" name=""/>
        <dsp:cNvSpPr/>
      </dsp:nvSpPr>
      <dsp:spPr>
        <a:xfrm>
          <a:off x="0" y="3658180"/>
          <a:ext cx="748883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7F8AE-6A2F-414C-B19A-16C07292A19C}">
      <dsp:nvSpPr>
        <dsp:cNvPr id="0" name=""/>
        <dsp:cNvSpPr/>
      </dsp:nvSpPr>
      <dsp:spPr>
        <a:xfrm>
          <a:off x="374441" y="3333459"/>
          <a:ext cx="5242182" cy="6494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Hip- Knee- Ankle- Foot Orthosis (HKAFO)</a:t>
          </a:r>
          <a:endParaRPr lang="en-IN" sz="2200" b="1" kern="1200" dirty="0"/>
        </a:p>
      </dsp:txBody>
      <dsp:txXfrm>
        <a:off x="406144" y="3365162"/>
        <a:ext cx="517877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020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030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27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5559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246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3263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862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0951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0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6813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277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5D5B-636C-4B6C-81DC-4ECFF7518A10}" type="datetimeFigureOut">
              <a:rPr lang="en-IN" smtClean="0"/>
              <a:pPr/>
              <a:t>11-04-2022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ADCA-D125-4906-BF22-5366D02C8B5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70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568952" cy="1470025"/>
          </a:xfrm>
        </p:spPr>
        <p:txBody>
          <a:bodyPr>
            <a:noAutofit/>
          </a:bodyPr>
          <a:lstStyle/>
          <a:p>
            <a:r>
              <a:rPr lang="en-US" sz="6000" b="1" spc="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TYPES OF ORTHOSIS</a:t>
            </a:r>
            <a:endParaRPr lang="en-IN" sz="6000" b="1" spc="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Digvijay Sharma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Director </a:t>
            </a:r>
            <a:r>
              <a:rPr lang="en-US" b="1" dirty="0" smtClean="0">
                <a:solidFill>
                  <a:schemeClr val="tx1"/>
                </a:solidFill>
              </a:rPr>
              <a:t>&amp; Ass. </a:t>
            </a:r>
            <a:r>
              <a:rPr lang="en-US" b="1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School of Health Sciences, CSJMU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8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172272" cy="4752528"/>
          </a:xfrm>
        </p:spPr>
        <p:txBody>
          <a:bodyPr/>
          <a:lstStyle/>
          <a:p>
            <a:pPr algn="just"/>
            <a:r>
              <a:rPr lang="en-US" dirty="0" smtClean="0"/>
              <a:t>The orthosis meant for providing protection.</a:t>
            </a:r>
          </a:p>
          <a:p>
            <a:pPr algn="just"/>
            <a:r>
              <a:rPr lang="en-US" dirty="0" smtClean="0"/>
              <a:t>This means that the orthosis supporting the healing process.</a:t>
            </a:r>
          </a:p>
          <a:p>
            <a:pPr algn="just"/>
            <a:r>
              <a:rPr lang="en-US" dirty="0" smtClean="0"/>
              <a:t>For ex: Rigid four post collar, etc.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13235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44541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 substitution of Functions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2272" cy="47133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These orthosis not only support the limb or body structure but also help restrain a faulty or incorrect movement which the body might generally adapt in absence of a limiting support.</a:t>
            </a:r>
          </a:p>
          <a:p>
            <a:pPr algn="just"/>
            <a:r>
              <a:rPr lang="en-US" dirty="0" smtClean="0"/>
              <a:t>For ex: full length Caliper, etc. </a:t>
            </a:r>
            <a:endParaRPr lang="en-IN" dirty="0"/>
          </a:p>
        </p:txBody>
      </p:sp>
      <p:pic>
        <p:nvPicPr>
          <p:cNvPr id="5122" name="Picture 2" descr="mycaremedical.tumblr.com - Tumb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11505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Strengthening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These orthosis provide stability and also provide support and strength to the concerning musculature.</a:t>
            </a:r>
          </a:p>
          <a:p>
            <a:pPr algn="just"/>
            <a:r>
              <a:rPr lang="en-US" dirty="0" smtClean="0"/>
              <a:t>For ex: </a:t>
            </a:r>
            <a:r>
              <a:rPr lang="en-US" dirty="0" err="1" smtClean="0"/>
              <a:t>Tenodesis</a:t>
            </a:r>
            <a:r>
              <a:rPr lang="en-US" dirty="0" smtClean="0"/>
              <a:t> splint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129" y="1844825"/>
            <a:ext cx="43204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25643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Relieving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752528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This type of orthosis prevents the pain from increasing and supports the musculature around</a:t>
            </a:r>
          </a:p>
          <a:p>
            <a:pPr algn="just"/>
            <a:r>
              <a:rPr lang="en-US" sz="2400" dirty="0" smtClean="0"/>
              <a:t>This type of orthosis may be used with adjoining </a:t>
            </a:r>
            <a:r>
              <a:rPr lang="en-US" sz="2400" dirty="0"/>
              <a:t> </a:t>
            </a:r>
            <a:r>
              <a:rPr lang="en-US" sz="2400" dirty="0" smtClean="0"/>
              <a:t>physiotherapy treatment protocols for chronic pains.</a:t>
            </a:r>
          </a:p>
          <a:p>
            <a:pPr algn="just"/>
            <a:r>
              <a:rPr lang="en-US" sz="2400" dirty="0" smtClean="0"/>
              <a:t>For ex: Lumbosacral corset, etc. </a:t>
            </a:r>
            <a:endParaRPr lang="en-IN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793717" cy="25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47695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distributing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72272" cy="464137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This type of orthosis is used for preventing weight bearing.</a:t>
            </a:r>
          </a:p>
          <a:p>
            <a:pPr algn="just"/>
            <a:r>
              <a:rPr lang="en-US" dirty="0" smtClean="0"/>
              <a:t>These weight relieving orthosis not only provide relief from pain or weight bearing but also provide the body structures with appropriate support.</a:t>
            </a:r>
          </a:p>
          <a:p>
            <a:pPr algn="just"/>
            <a:r>
              <a:rPr lang="en-US" dirty="0" smtClean="0"/>
              <a:t>Used in conditions where there is strict non- weight bearing.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2365226" cy="44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234" y="1446735"/>
            <a:ext cx="2134766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234" y="3714478"/>
            <a:ext cx="2134766" cy="230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418703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Regional Classification</a:t>
            </a:r>
            <a:endParaRPr lang="en-IN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025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IN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150323797"/>
              </p:ext>
            </p:extLst>
          </p:nvPr>
        </p:nvGraphicFramePr>
        <p:xfrm>
          <a:off x="323528" y="1196752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65808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27420956"/>
              </p:ext>
            </p:extLst>
          </p:nvPr>
        </p:nvGraphicFramePr>
        <p:xfrm>
          <a:off x="467544" y="134076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Spinal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80502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Upper Extremity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044818263"/>
              </p:ext>
            </p:extLst>
          </p:nvPr>
        </p:nvGraphicFramePr>
        <p:xfrm>
          <a:off x="1259632" y="1700808"/>
          <a:ext cx="6696744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102262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Lower Extremity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251330952"/>
              </p:ext>
            </p:extLst>
          </p:nvPr>
        </p:nvGraphicFramePr>
        <p:xfrm>
          <a:off x="899592" y="1484784"/>
          <a:ext cx="7488832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15205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Patient- Orthosis interface</a:t>
            </a:r>
          </a:p>
          <a:p>
            <a:r>
              <a:rPr lang="en-US" b="1" dirty="0" smtClean="0"/>
              <a:t>Classification of Orthosis</a:t>
            </a:r>
          </a:p>
          <a:p>
            <a:r>
              <a:rPr lang="en-US" b="1" dirty="0" smtClean="0"/>
              <a:t>According to Basic Functions</a:t>
            </a:r>
          </a:p>
          <a:p>
            <a:r>
              <a:rPr lang="en-US" b="1" dirty="0" smtClean="0"/>
              <a:t>According to Regions</a:t>
            </a:r>
          </a:p>
          <a:p>
            <a:r>
              <a:rPr lang="en-US" b="1" dirty="0" smtClean="0"/>
              <a:t>Spinal Orthosis</a:t>
            </a:r>
          </a:p>
          <a:p>
            <a:pPr marL="0" indent="0">
              <a:buNone/>
            </a:pP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515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n-IN" sz="8000" b="1" dirty="0" smtClean="0"/>
              <a:t>According to Special Functions</a:t>
            </a:r>
            <a:endParaRPr lang="en-IN" sz="8000" b="1" dirty="0"/>
          </a:p>
        </p:txBody>
      </p:sp>
    </p:spTree>
    <p:extLst>
      <p:ext uri="{BB962C8B-B14F-4D97-AF65-F5344CB8AC3E}">
        <p14:creationId xmlns:p14="http://schemas.microsoft.com/office/powerpoint/2010/main" xmlns="" val="353643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Specialized Orthosis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363272" cy="48965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IN" b="1" i="1" dirty="0" smtClean="0"/>
              <a:t>Swedish Knee cage</a:t>
            </a:r>
            <a:r>
              <a:rPr lang="en-IN" dirty="0" smtClean="0"/>
              <a:t>- a knee orthosis used to control minor or moderate genu </a:t>
            </a:r>
            <a:r>
              <a:rPr lang="en-IN" dirty="0" err="1" smtClean="0"/>
              <a:t>recurvatum</a:t>
            </a:r>
            <a:r>
              <a:rPr lang="en-IN" dirty="0" smtClean="0"/>
              <a:t>.</a:t>
            </a:r>
          </a:p>
          <a:p>
            <a:pPr marL="514350" indent="-514350">
              <a:buAutoNum type="arabicPeriod"/>
            </a:pPr>
            <a:r>
              <a:rPr lang="en-IN" b="1" i="1" dirty="0" err="1" smtClean="0"/>
              <a:t>Pediatric</a:t>
            </a:r>
            <a:r>
              <a:rPr lang="en-IN" b="1" i="1" dirty="0" smtClean="0"/>
              <a:t> Orthosis</a:t>
            </a:r>
            <a:r>
              <a:rPr lang="en-IN" dirty="0" smtClean="0"/>
              <a:t>- Also called </a:t>
            </a:r>
            <a:r>
              <a:rPr lang="en-IN" i="1" dirty="0" smtClean="0"/>
              <a:t>Standing Frame</a:t>
            </a:r>
            <a:r>
              <a:rPr lang="en-IN" dirty="0" smtClean="0"/>
              <a:t>, used for toddlers with spina bifida or spinal </a:t>
            </a:r>
            <a:r>
              <a:rPr lang="en-IN" dirty="0" err="1" smtClean="0"/>
              <a:t>lession</a:t>
            </a:r>
            <a:r>
              <a:rPr lang="en-IN" dirty="0" smtClean="0"/>
              <a:t> or cerebral palsy.</a:t>
            </a:r>
          </a:p>
          <a:p>
            <a:pPr marL="514350" indent="-514350">
              <a:buAutoNum type="arabicPeriod"/>
            </a:pPr>
            <a:r>
              <a:rPr lang="en-IN" b="1" i="1" dirty="0" err="1" smtClean="0"/>
              <a:t>Parapodium</a:t>
            </a:r>
            <a:r>
              <a:rPr lang="en-IN" dirty="0" smtClean="0"/>
              <a:t>- Also called </a:t>
            </a:r>
            <a:r>
              <a:rPr lang="en-IN" i="1" dirty="0" smtClean="0"/>
              <a:t>Swivel Orthosis</a:t>
            </a:r>
            <a:r>
              <a:rPr lang="en-IN" dirty="0" smtClean="0"/>
              <a:t>, used for leg length discrepancy with wide abdominal support to assist weight bearing.</a:t>
            </a:r>
          </a:p>
          <a:p>
            <a:pPr marL="514350" indent="-514350">
              <a:buAutoNum type="arabicPeriod"/>
            </a:pPr>
            <a:r>
              <a:rPr lang="en-IN" b="1" i="1" dirty="0" smtClean="0"/>
              <a:t>Reciprocating Gait Orthosis </a:t>
            </a:r>
            <a:r>
              <a:rPr lang="en-IN" dirty="0" smtClean="0"/>
              <a:t>(RGO)- bilateral hip, knee, ankle and foot orthosis to provide contralateral hip flexion along with </a:t>
            </a:r>
            <a:r>
              <a:rPr lang="en-IN" dirty="0" err="1" smtClean="0"/>
              <a:t>ipsilateral</a:t>
            </a:r>
            <a:r>
              <a:rPr lang="en-IN" dirty="0" smtClean="0"/>
              <a:t> hip extension and vice- versa.</a:t>
            </a:r>
          </a:p>
          <a:p>
            <a:pPr marL="514350" indent="-514350">
              <a:buAutoNum type="arabicPeriod"/>
            </a:pPr>
            <a:r>
              <a:rPr lang="en-IN" b="1" i="1" dirty="0" smtClean="0"/>
              <a:t>Twister</a:t>
            </a:r>
            <a:r>
              <a:rPr lang="en-IN" dirty="0" smtClean="0"/>
              <a:t>- prescribed for lack of control of internal or external rotation or torsion of lower limb. 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33454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wedish Knee Cage | Kingsley MFG Company | Orthotics &amp; Prosthetics Suppl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29" y="3903173"/>
            <a:ext cx="18814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6137408"/>
            <a:ext cx="27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SWEDISH KNEE CAGE</a:t>
            </a:r>
            <a:endParaRPr lang="en-IN" b="1" dirty="0"/>
          </a:p>
        </p:txBody>
      </p:sp>
      <p:pic>
        <p:nvPicPr>
          <p:cNvPr id="9221" name="Picture 5" descr="Pediatric Orthotics | Ability Prosthetics &amp; Ortho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736" y="502703"/>
            <a:ext cx="2623923" cy="22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5009" y="2567114"/>
            <a:ext cx="27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PEDIATRIC ORTHOSIS</a:t>
            </a:r>
            <a:endParaRPr lang="en-IN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916" y="502702"/>
            <a:ext cx="2427944" cy="371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18152" y="4363692"/>
            <a:ext cx="27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SWIVEL ORTHOSIS</a:t>
            </a:r>
            <a:endParaRPr lang="en-IN" b="1" dirty="0"/>
          </a:p>
        </p:txBody>
      </p:sp>
      <p:pic>
        <p:nvPicPr>
          <p:cNvPr id="9224" name="Picture 8" descr="Reciprocating Gait Orthosis Manufacturer from Chenn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632"/>
            <a:ext cx="2915816" cy="35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204" y="3461897"/>
            <a:ext cx="27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R G ORTHOSIS</a:t>
            </a:r>
            <a:endParaRPr lang="en-IN" b="1" dirty="0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763" y="3212976"/>
            <a:ext cx="3059577" cy="267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69814" y="5877268"/>
            <a:ext cx="274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TWISTER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16562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en-IN" sz="6000" b="1" dirty="0" smtClean="0"/>
              <a:t>According to Specific Conditions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xmlns="" val="394599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Orthosis for Neural injury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IN" b="1" i="1" dirty="0" smtClean="0"/>
              <a:t>Radial nerve injury</a:t>
            </a:r>
            <a:r>
              <a:rPr lang="en-IN" dirty="0" smtClean="0"/>
              <a:t>- a radial nerve glove to keep wrist in extended position or a wrist drop splint is given.</a:t>
            </a:r>
          </a:p>
          <a:p>
            <a:pPr marL="514350" indent="-514350">
              <a:buAutoNum type="arabicPeriod"/>
            </a:pPr>
            <a:r>
              <a:rPr lang="en-IN" b="1" i="1" dirty="0" smtClean="0"/>
              <a:t>Ulnar nerve injury- </a:t>
            </a:r>
            <a:r>
              <a:rPr lang="en-IN" dirty="0" smtClean="0"/>
              <a:t>Splints maintaining the flexion of metacarpophalangeal joints and extension at the </a:t>
            </a:r>
            <a:r>
              <a:rPr lang="en-IN" dirty="0" err="1" smtClean="0"/>
              <a:t>interphalangial</a:t>
            </a:r>
            <a:r>
              <a:rPr lang="en-IN" dirty="0" smtClean="0"/>
              <a:t> joints. For ex: Knuckle bender splint</a:t>
            </a:r>
          </a:p>
          <a:p>
            <a:pPr marL="514350" indent="-514350">
              <a:buAutoNum type="arabicPeriod"/>
            </a:pPr>
            <a:r>
              <a:rPr lang="en-IN" b="1" i="1" dirty="0" smtClean="0"/>
              <a:t>Median nerve injury- </a:t>
            </a:r>
            <a:r>
              <a:rPr lang="en-IN" dirty="0" smtClean="0"/>
              <a:t>the thumb is to be maintained in abducted and opposed position. For ex: </a:t>
            </a:r>
            <a:r>
              <a:rPr lang="en-IN" dirty="0" err="1" smtClean="0"/>
              <a:t>Opponens</a:t>
            </a:r>
            <a:r>
              <a:rPr lang="en-IN" dirty="0" smtClean="0"/>
              <a:t> Splint.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1294528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476" y="260648"/>
            <a:ext cx="2778033" cy="221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592" y="2473659"/>
            <a:ext cx="2345513" cy="37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RADIAL GLOVE</a:t>
            </a:r>
            <a:endParaRPr lang="en-IN" b="1" dirty="0"/>
          </a:p>
        </p:txBody>
      </p:sp>
      <p:sp>
        <p:nvSpPr>
          <p:cNvPr id="3" name="AutoShape 4" descr="Static Cockup Splint at Rs 3200/piece | Old Wadaj | Ahmedabad| ID:  133094479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4397" y="306672"/>
            <a:ext cx="3038541" cy="25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0186" y="3025150"/>
            <a:ext cx="28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STATIC COCK UP SPLINT</a:t>
            </a:r>
            <a:endParaRPr lang="en-IN" b="1" dirty="0"/>
          </a:p>
        </p:txBody>
      </p:sp>
      <p:pic>
        <p:nvPicPr>
          <p:cNvPr id="10247" name="Picture 7" descr="Knuckle Bender Splint | Performance Heal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189" y="2772380"/>
            <a:ext cx="2880320" cy="26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1869" y="5421238"/>
            <a:ext cx="28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KNUCKLE BENDER SPLINT</a:t>
            </a:r>
            <a:endParaRPr lang="en-IN" b="1" dirty="0"/>
          </a:p>
        </p:txBody>
      </p:sp>
      <p:sp>
        <p:nvSpPr>
          <p:cNvPr id="4" name="AutoShape 9" descr="The Short Thumb Opponens Ortho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810000" cy="163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0650" y="5418167"/>
            <a:ext cx="28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THUMB SPICA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85858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 of joints and tendons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258816" cy="47133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 smtClean="0"/>
              <a:t>Orthosis used for </a:t>
            </a:r>
            <a:r>
              <a:rPr lang="en-IN" dirty="0" err="1" smtClean="0"/>
              <a:t>inflammed</a:t>
            </a:r>
            <a:r>
              <a:rPr lang="en-IN" dirty="0" smtClean="0"/>
              <a:t> joints work as a part of healing mechanism.</a:t>
            </a:r>
          </a:p>
          <a:p>
            <a:pPr algn="just"/>
            <a:r>
              <a:rPr lang="en-IN" dirty="0" smtClean="0"/>
              <a:t>In acute cases these orthosis or splints work as preventive measure to inhibit degradation or worsening of the condition.</a:t>
            </a:r>
          </a:p>
          <a:p>
            <a:pPr algn="just"/>
            <a:r>
              <a:rPr lang="en-IN" dirty="0" smtClean="0"/>
              <a:t>For example: Static thumb </a:t>
            </a:r>
            <a:r>
              <a:rPr lang="en-IN" dirty="0" err="1" smtClean="0"/>
              <a:t>spica</a:t>
            </a:r>
            <a:r>
              <a:rPr lang="en-IN" dirty="0" smtClean="0"/>
              <a:t> to keep proximal interphalangeal joint free, etc. </a:t>
            </a:r>
            <a:endParaRPr lang="en-IN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10000" cy="163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053086"/>
            <a:ext cx="28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THUMB SPICA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667984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Burns 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4785395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Orthosis are also used in cases of burns.</a:t>
            </a:r>
          </a:p>
          <a:p>
            <a:r>
              <a:rPr lang="en-IN" dirty="0" smtClean="0"/>
              <a:t>Mostly splints are used to keep the burnt area or region into neutral position preventing stiffening of the structures near by thus at times preventing development of contractures.</a:t>
            </a:r>
          </a:p>
          <a:p>
            <a:r>
              <a:rPr lang="en-IN" dirty="0" smtClean="0"/>
              <a:t>For ex: to prevent stiffness at the metacarpophalangeal joints. </a:t>
            </a: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005" y="1326073"/>
            <a:ext cx="2857501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816424" cy="285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19412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Rheumatoid Arthritis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86808" cy="4785395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Orthosis used in cases of RA are generally for the purpose of maintaining joints into neutral working positions.</a:t>
            </a:r>
          </a:p>
          <a:p>
            <a:r>
              <a:rPr lang="en-IN" dirty="0" smtClean="0"/>
              <a:t>Any joint left untreated in RA gives rise to deformities which is prevented by the use of splints or orthosis in the initial stages.</a:t>
            </a:r>
          </a:p>
          <a:p>
            <a:r>
              <a:rPr lang="en-IN" dirty="0" smtClean="0"/>
              <a:t>For ex: Static three point proximal interphalangeal orthosis for Boutonniere deformity. </a:t>
            </a:r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024336" cy="23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882" y="3638220"/>
            <a:ext cx="3331525" cy="249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32640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Impairment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186808" cy="4968552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Orthosis are vastly used for conditions post stroke, traumatic brain injury, etc.</a:t>
            </a:r>
          </a:p>
          <a:p>
            <a:r>
              <a:rPr lang="en-IN" dirty="0" smtClean="0"/>
              <a:t>There are many external physical comorbidities attached to neurological impairments which need a thorough treatment protocol devised using physiotherapy, medications, nursing care and externally applied orthosis.</a:t>
            </a:r>
          </a:p>
          <a:p>
            <a:r>
              <a:rPr lang="en-IN" dirty="0" smtClean="0"/>
              <a:t>For ex: Arm slings preventing subluxation of the shoulder joint post stroke.  </a:t>
            </a:r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14" y="1844824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07452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Patient- Orthosis Interface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It is the junction between the body and the tissues and orthosis.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It is the transient support surface.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 the forces acting upon or through the body or the orthosis is transmitted through this interface.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 application of force, there occurs some deformation within both the surfaces.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Deformation of structures on force leads to progressive breakdown of the tissues which may further lead to abnormal functioning or degradation of tissue concerned.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Thus, it becomes important to evaluate the thickness, relative shape of structures and the amount as well the level at which force will be assertive. 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748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437951109"/>
              </p:ext>
            </p:extLst>
          </p:nvPr>
        </p:nvGraphicFramePr>
        <p:xfrm>
          <a:off x="683568" y="1700808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3664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According to Basic Functions</a:t>
            </a:r>
            <a:endParaRPr lang="en-IN" sz="8800" b="1" dirty="0"/>
          </a:p>
        </p:txBody>
      </p:sp>
    </p:spTree>
    <p:extLst>
      <p:ext uri="{BB962C8B-B14F-4D97-AF65-F5344CB8AC3E}">
        <p14:creationId xmlns:p14="http://schemas.microsoft.com/office/powerpoint/2010/main" xmlns="" val="152740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08346972"/>
              </p:ext>
            </p:extLst>
          </p:nvPr>
        </p:nvGraphicFramePr>
        <p:xfrm>
          <a:off x="0" y="260648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2836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478539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As the name suggests, they are meant for supporting the concerned limb or structure.</a:t>
            </a:r>
          </a:p>
          <a:p>
            <a:pPr algn="just"/>
            <a:r>
              <a:rPr lang="en-US" dirty="0" smtClean="0"/>
              <a:t>It stabilizes the joints and muscles around</a:t>
            </a:r>
          </a:p>
          <a:p>
            <a:pPr algn="just"/>
            <a:r>
              <a:rPr lang="en-US" dirty="0" smtClean="0"/>
              <a:t>Adequate support is provided in anatomical position.</a:t>
            </a:r>
          </a:p>
          <a:p>
            <a:pPr algn="just"/>
            <a:r>
              <a:rPr lang="en-US" dirty="0" smtClean="0"/>
              <a:t>For ex: Calipers, gaiters, etc. </a:t>
            </a:r>
            <a:endParaRPr lang="en-IN" dirty="0"/>
          </a:p>
        </p:txBody>
      </p:sp>
      <p:pic>
        <p:nvPicPr>
          <p:cNvPr id="1026" name="Picture 2" descr="Below Knee Caliper ( Conventional), आर्थोपेडिक ब्रेसेस, ऑर्थोपेडिक ब्रेसेस  in Secunderabad , Creative Orthotic &amp; Prosthetic Solutions | ID: 14075410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96752"/>
            <a:ext cx="1907704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3617920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Below knee Caliper</a:t>
            </a:r>
            <a:endParaRPr lang="en-IN" b="1" dirty="0"/>
          </a:p>
        </p:txBody>
      </p:sp>
      <p:pic>
        <p:nvPicPr>
          <p:cNvPr id="1028" name="Picture 4" descr="CALIPER KNEE ANKLE FOOT ORTHOSIS KAFO Editorial Stock Photo - Stock Image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87252"/>
            <a:ext cx="2093306" cy="17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73003" y="5762963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K.A.F.O</a:t>
            </a:r>
            <a:endParaRPr lang="en-IN" b="1" dirty="0"/>
          </a:p>
        </p:txBody>
      </p:sp>
      <p:pic>
        <p:nvPicPr>
          <p:cNvPr id="1030" name="Picture 6" descr="Poliomyelitis Treatment &amp; Management: Approach Considerations, Nonoperative  Therapy, Surgical 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206" y="1412776"/>
            <a:ext cx="256806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17185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As the name suggests, it is meant for maintaining the functional activities.</a:t>
            </a:r>
          </a:p>
          <a:p>
            <a:pPr algn="just"/>
            <a:r>
              <a:rPr lang="en-US" dirty="0" smtClean="0"/>
              <a:t>It also gives stabilization but with ability to perform concerning function.</a:t>
            </a:r>
          </a:p>
          <a:p>
            <a:pPr algn="just"/>
            <a:r>
              <a:rPr lang="en-US" dirty="0" smtClean="0"/>
              <a:t>For ex: Dynamic cock-up splint, Foot Drop splint, etc.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250" y="3356992"/>
            <a:ext cx="4218542" cy="28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BOLD Black Static Foot Drop Splint Salo Orthotics, Size: Universal, Model:  Ab1119, | ID: 162704371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636344" cy="214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014" y="1221362"/>
            <a:ext cx="1952377" cy="195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26370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Orthosis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511256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As the name suggests, it is meant for correction of deformities.</a:t>
            </a:r>
          </a:p>
          <a:p>
            <a:pPr algn="just"/>
            <a:r>
              <a:rPr lang="en-US" dirty="0" smtClean="0"/>
              <a:t>It is used to provide an extra force to the body structures to correct the alignment and to counter the deforming forces acting on the structures.</a:t>
            </a:r>
          </a:p>
          <a:p>
            <a:pPr algn="just"/>
            <a:r>
              <a:rPr lang="en-US" dirty="0" smtClean="0"/>
              <a:t>For ex: Club Foot boot, etc.  </a:t>
            </a:r>
            <a:endParaRPr lang="en-IN" dirty="0"/>
          </a:p>
        </p:txBody>
      </p:sp>
      <p:pic>
        <p:nvPicPr>
          <p:cNvPr id="3074" name="Picture 2" descr="What is tenotomy in clubfoot treatment and is it mandatory? - Club Foot 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18754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897" y="3284984"/>
            <a:ext cx="2890292" cy="200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967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800" dirty="0" smtClean="0"/>
              <a:t>S Sunder; Textbook of Rehabilitation; </a:t>
            </a:r>
            <a:r>
              <a:rPr lang="en-IN" sz="800" dirty="0" err="1" smtClean="0"/>
              <a:t>Jaypee</a:t>
            </a:r>
            <a:r>
              <a:rPr lang="en-IN" sz="800" dirty="0" smtClean="0"/>
              <a:t> Brothers; Third Edition</a:t>
            </a:r>
          </a:p>
          <a:p>
            <a:pPr marL="342900" indent="-342900">
              <a:buAutoNum type="arabicPeriod"/>
            </a:pPr>
            <a:r>
              <a:rPr lang="en-IN" sz="800" dirty="0" err="1"/>
              <a:t>Patzkowski</a:t>
            </a:r>
            <a:r>
              <a:rPr lang="en-IN" sz="800" dirty="0"/>
              <a:t>, Jeanne C., et al. "Comparative effect of orthosis design on functional performance." </a:t>
            </a:r>
            <a:r>
              <a:rPr lang="en-IN" sz="800" i="1" dirty="0"/>
              <a:t>JBJS</a:t>
            </a:r>
            <a:r>
              <a:rPr lang="en-IN" sz="800" dirty="0"/>
              <a:t> 94.6 (2012): 507-515</a:t>
            </a:r>
            <a:r>
              <a:rPr lang="en-IN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/>
              <a:t>Root, M. L. "Development of the functional orthosis." </a:t>
            </a:r>
            <a:r>
              <a:rPr lang="en-US" sz="800" i="1" dirty="0"/>
              <a:t>Clinics in podiatric medicine and surgery</a:t>
            </a:r>
            <a:r>
              <a:rPr lang="en-US" sz="800" dirty="0"/>
              <a:t> 11.2 (1994): 183-210</a:t>
            </a:r>
            <a:r>
              <a:rPr lang="en-US" sz="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800" dirty="0" err="1"/>
              <a:t>Bregman</a:t>
            </a:r>
            <a:r>
              <a:rPr lang="en-US" sz="800" dirty="0"/>
              <a:t>, D. J. J., et al. "A new method for evaluating ankle foot orthosis characteristics: BRUCE." </a:t>
            </a:r>
            <a:r>
              <a:rPr lang="en-US" sz="800" i="1" dirty="0"/>
              <a:t>Gait &amp; posture</a:t>
            </a:r>
            <a:r>
              <a:rPr lang="en-US" sz="800" dirty="0"/>
              <a:t> 30.2 (2009): 144-149.</a:t>
            </a:r>
            <a:endParaRPr lang="en-IN" sz="800" dirty="0"/>
          </a:p>
        </p:txBody>
      </p:sp>
    </p:spTree>
    <p:extLst>
      <p:ext uri="{BB962C8B-B14F-4D97-AF65-F5344CB8AC3E}">
        <p14:creationId xmlns:p14="http://schemas.microsoft.com/office/powerpoint/2010/main" xmlns="" val="33502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1651</Words>
  <Application>Microsoft Office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TYPES OF ORTHOSIS</vt:lpstr>
      <vt:lpstr>Contents</vt:lpstr>
      <vt:lpstr>Patient- Orthosis Interface</vt:lpstr>
      <vt:lpstr>Classification</vt:lpstr>
      <vt:lpstr>According to Basic Functions</vt:lpstr>
      <vt:lpstr>Slide 6</vt:lpstr>
      <vt:lpstr>Supportive Orthosis</vt:lpstr>
      <vt:lpstr>Functional Orthosis</vt:lpstr>
      <vt:lpstr>Corrective Orthosis</vt:lpstr>
      <vt:lpstr>Protective Orthosis</vt:lpstr>
      <vt:lpstr>De- substitution of Functions</vt:lpstr>
      <vt:lpstr>Strengthening Orthosis</vt:lpstr>
      <vt:lpstr>Pain Relieving Orthosis</vt:lpstr>
      <vt:lpstr>Weight distributing Orthosis</vt:lpstr>
      <vt:lpstr>According to Regional Classification</vt:lpstr>
      <vt:lpstr>Classification</vt:lpstr>
      <vt:lpstr>Types of Spinal Orthosis</vt:lpstr>
      <vt:lpstr>Types of Upper Extremity Orthosis</vt:lpstr>
      <vt:lpstr>Types of Lower Extremity Orthosis</vt:lpstr>
      <vt:lpstr>According to Special Functions</vt:lpstr>
      <vt:lpstr>Specialized Orthosis</vt:lpstr>
      <vt:lpstr>Slide 22</vt:lpstr>
      <vt:lpstr>According to Specific Conditions</vt:lpstr>
      <vt:lpstr>Orthosis for Neural injury</vt:lpstr>
      <vt:lpstr>Slide 25</vt:lpstr>
      <vt:lpstr>Inflammation of joints and tendons</vt:lpstr>
      <vt:lpstr>Burns </vt:lpstr>
      <vt:lpstr>Rheumatoid Arthritis</vt:lpstr>
      <vt:lpstr>Neurological Impairment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ORTHOSIS</dc:title>
  <dc:creator>apporva</dc:creator>
  <cp:lastModifiedBy>Hp</cp:lastModifiedBy>
  <cp:revision>47</cp:revision>
  <dcterms:created xsi:type="dcterms:W3CDTF">2022-03-22T07:56:33Z</dcterms:created>
  <dcterms:modified xsi:type="dcterms:W3CDTF">2022-04-11T05:02:42Z</dcterms:modified>
</cp:coreProperties>
</file>