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7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3C9CA1-03B2-4E43-BB9B-9953B6062365}" v="22" dt="2022-10-01T06:37:02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SHASHANK RAI" userId="8f0127f91fb90046" providerId="LiveId" clId="{913C9CA1-03B2-4E43-BB9B-9953B6062365}"/>
    <pc:docChg chg="custSel addSld modSld">
      <pc:chgData name="PSHASHANK RAI" userId="8f0127f91fb90046" providerId="LiveId" clId="{913C9CA1-03B2-4E43-BB9B-9953B6062365}" dt="2022-10-01T06:38:59.273" v="2444" actId="123"/>
      <pc:docMkLst>
        <pc:docMk/>
      </pc:docMkLst>
      <pc:sldChg chg="modSp mod">
        <pc:chgData name="PSHASHANK RAI" userId="8f0127f91fb90046" providerId="LiveId" clId="{913C9CA1-03B2-4E43-BB9B-9953B6062365}" dt="2022-10-01T06:38:59.273" v="2444" actId="123"/>
        <pc:sldMkLst>
          <pc:docMk/>
          <pc:sldMk cId="3024853769" sldId="259"/>
        </pc:sldMkLst>
        <pc:spChg chg="mod">
          <ac:chgData name="PSHASHANK RAI" userId="8f0127f91fb90046" providerId="LiveId" clId="{913C9CA1-03B2-4E43-BB9B-9953B6062365}" dt="2022-10-01T06:38:59.273" v="2444" actId="123"/>
          <ac:spMkLst>
            <pc:docMk/>
            <pc:sldMk cId="3024853769" sldId="259"/>
            <ac:spMk id="3" creationId="{F0C59C9B-5EB7-B126-8A2E-3433C4CABFBF}"/>
          </ac:spMkLst>
        </pc:spChg>
      </pc:sldChg>
      <pc:sldChg chg="modSp mod">
        <pc:chgData name="PSHASHANK RAI" userId="8f0127f91fb90046" providerId="LiveId" clId="{913C9CA1-03B2-4E43-BB9B-9953B6062365}" dt="2022-10-01T06:38:50.099" v="2443" actId="20577"/>
        <pc:sldMkLst>
          <pc:docMk/>
          <pc:sldMk cId="635553830" sldId="261"/>
        </pc:sldMkLst>
        <pc:spChg chg="mod">
          <ac:chgData name="PSHASHANK RAI" userId="8f0127f91fb90046" providerId="LiveId" clId="{913C9CA1-03B2-4E43-BB9B-9953B6062365}" dt="2022-10-01T06:38:50.099" v="2443" actId="20577"/>
          <ac:spMkLst>
            <pc:docMk/>
            <pc:sldMk cId="635553830" sldId="261"/>
            <ac:spMk id="2" creationId="{C2CF1446-B776-A6F0-F3AF-D764B2DE285B}"/>
          </ac:spMkLst>
        </pc:spChg>
        <pc:spChg chg="mod">
          <ac:chgData name="PSHASHANK RAI" userId="8f0127f91fb90046" providerId="LiveId" clId="{913C9CA1-03B2-4E43-BB9B-9953B6062365}" dt="2022-10-01T06:38:39.666" v="2428" actId="123"/>
          <ac:spMkLst>
            <pc:docMk/>
            <pc:sldMk cId="635553830" sldId="261"/>
            <ac:spMk id="4" creationId="{1ACE136A-09A8-3572-D832-B4855BA65903}"/>
          </ac:spMkLst>
        </pc:spChg>
      </pc:sldChg>
      <pc:sldChg chg="modSp mod">
        <pc:chgData name="PSHASHANK RAI" userId="8f0127f91fb90046" providerId="LiveId" clId="{913C9CA1-03B2-4E43-BB9B-9953B6062365}" dt="2022-10-01T06:38:30.785" v="2427" actId="123"/>
        <pc:sldMkLst>
          <pc:docMk/>
          <pc:sldMk cId="2078775576" sldId="262"/>
        </pc:sldMkLst>
        <pc:spChg chg="mod">
          <ac:chgData name="PSHASHANK RAI" userId="8f0127f91fb90046" providerId="LiveId" clId="{913C9CA1-03B2-4E43-BB9B-9953B6062365}" dt="2022-10-01T06:38:30.785" v="2427" actId="123"/>
          <ac:spMkLst>
            <pc:docMk/>
            <pc:sldMk cId="2078775576" sldId="262"/>
            <ac:spMk id="3" creationId="{7663C961-17B7-5307-9CC6-597E21F08C65}"/>
          </ac:spMkLst>
        </pc:spChg>
      </pc:sldChg>
      <pc:sldChg chg="modSp mod">
        <pc:chgData name="PSHASHANK RAI" userId="8f0127f91fb90046" providerId="LiveId" clId="{913C9CA1-03B2-4E43-BB9B-9953B6062365}" dt="2022-10-01T06:38:23.643" v="2426" actId="20577"/>
        <pc:sldMkLst>
          <pc:docMk/>
          <pc:sldMk cId="515809343" sldId="263"/>
        </pc:sldMkLst>
        <pc:spChg chg="mod">
          <ac:chgData name="PSHASHANK RAI" userId="8f0127f91fb90046" providerId="LiveId" clId="{913C9CA1-03B2-4E43-BB9B-9953B6062365}" dt="2022-10-01T06:38:23.643" v="2426" actId="20577"/>
          <ac:spMkLst>
            <pc:docMk/>
            <pc:sldMk cId="515809343" sldId="263"/>
            <ac:spMk id="3" creationId="{B20D0394-DBA9-3497-CA81-9E4FBDB90E35}"/>
          </ac:spMkLst>
        </pc:spChg>
      </pc:sldChg>
      <pc:sldChg chg="modSp mod">
        <pc:chgData name="PSHASHANK RAI" userId="8f0127f91fb90046" providerId="LiveId" clId="{913C9CA1-03B2-4E43-BB9B-9953B6062365}" dt="2022-10-01T06:38:06.572" v="2415" actId="123"/>
        <pc:sldMkLst>
          <pc:docMk/>
          <pc:sldMk cId="2744691217" sldId="264"/>
        </pc:sldMkLst>
        <pc:spChg chg="mod">
          <ac:chgData name="PSHASHANK RAI" userId="8f0127f91fb90046" providerId="LiveId" clId="{913C9CA1-03B2-4E43-BB9B-9953B6062365}" dt="2022-10-01T06:38:06.572" v="2415" actId="123"/>
          <ac:spMkLst>
            <pc:docMk/>
            <pc:sldMk cId="2744691217" sldId="264"/>
            <ac:spMk id="3" creationId="{AC45CEDD-3074-18F1-E627-708F3808EAE8}"/>
          </ac:spMkLst>
        </pc:spChg>
      </pc:sldChg>
      <pc:sldChg chg="addSp modSp mod">
        <pc:chgData name="PSHASHANK RAI" userId="8f0127f91fb90046" providerId="LiveId" clId="{913C9CA1-03B2-4E43-BB9B-9953B6062365}" dt="2022-10-01T06:05:00.209" v="337" actId="1076"/>
        <pc:sldMkLst>
          <pc:docMk/>
          <pc:sldMk cId="1480808188" sldId="265"/>
        </pc:sldMkLst>
        <pc:spChg chg="add mod">
          <ac:chgData name="PSHASHANK RAI" userId="8f0127f91fb90046" providerId="LiveId" clId="{913C9CA1-03B2-4E43-BB9B-9953B6062365}" dt="2022-10-01T06:04:35.767" v="332" actId="1076"/>
          <ac:spMkLst>
            <pc:docMk/>
            <pc:sldMk cId="1480808188" sldId="265"/>
            <ac:spMk id="3" creationId="{4DA68B9D-BE5D-6CB9-A213-3F2F25A07A32}"/>
          </ac:spMkLst>
        </pc:spChg>
        <pc:spChg chg="add mod">
          <ac:chgData name="PSHASHANK RAI" userId="8f0127f91fb90046" providerId="LiveId" clId="{913C9CA1-03B2-4E43-BB9B-9953B6062365}" dt="2022-10-01T06:05:00.209" v="337" actId="1076"/>
          <ac:spMkLst>
            <pc:docMk/>
            <pc:sldMk cId="1480808188" sldId="265"/>
            <ac:spMk id="6" creationId="{0147E4B3-9A93-319E-4CF9-F283A2EB2252}"/>
          </ac:spMkLst>
        </pc:spChg>
        <pc:picChg chg="add mod">
          <ac:chgData name="PSHASHANK RAI" userId="8f0127f91fb90046" providerId="LiveId" clId="{913C9CA1-03B2-4E43-BB9B-9953B6062365}" dt="2022-10-01T06:04:49.175" v="335" actId="14100"/>
          <ac:picMkLst>
            <pc:docMk/>
            <pc:sldMk cId="1480808188" sldId="265"/>
            <ac:picMk id="5" creationId="{A8AD2E8F-460C-31B9-1D1A-5DEE901E2372}"/>
          </ac:picMkLst>
        </pc:picChg>
      </pc:sldChg>
      <pc:sldChg chg="addSp modSp new mod">
        <pc:chgData name="PSHASHANK RAI" userId="8f0127f91fb90046" providerId="LiveId" clId="{913C9CA1-03B2-4E43-BB9B-9953B6062365}" dt="2022-10-01T06:37:58.612" v="2414" actId="123"/>
        <pc:sldMkLst>
          <pc:docMk/>
          <pc:sldMk cId="1645227131" sldId="266"/>
        </pc:sldMkLst>
        <pc:spChg chg="mod">
          <ac:chgData name="PSHASHANK RAI" userId="8f0127f91fb90046" providerId="LiveId" clId="{913C9CA1-03B2-4E43-BB9B-9953B6062365}" dt="2022-10-01T06:08:55.041" v="451" actId="20577"/>
          <ac:spMkLst>
            <pc:docMk/>
            <pc:sldMk cId="1645227131" sldId="266"/>
            <ac:spMk id="2" creationId="{947FA58F-5E2A-1A5E-54C7-7B2A30FA3D3E}"/>
          </ac:spMkLst>
        </pc:spChg>
        <pc:spChg chg="add mod">
          <ac:chgData name="PSHASHANK RAI" userId="8f0127f91fb90046" providerId="LiveId" clId="{913C9CA1-03B2-4E43-BB9B-9953B6062365}" dt="2022-10-01T06:37:58.612" v="2414" actId="123"/>
          <ac:spMkLst>
            <pc:docMk/>
            <pc:sldMk cId="1645227131" sldId="266"/>
            <ac:spMk id="3" creationId="{7EFB6B64-5963-2327-B0B2-F7E339C2777D}"/>
          </ac:spMkLst>
        </pc:spChg>
        <pc:spChg chg="add mod">
          <ac:chgData name="PSHASHANK RAI" userId="8f0127f91fb90046" providerId="LiveId" clId="{913C9CA1-03B2-4E43-BB9B-9953B6062365}" dt="2022-10-01T06:10:00.346" v="453" actId="1076"/>
          <ac:spMkLst>
            <pc:docMk/>
            <pc:sldMk cId="1645227131" sldId="266"/>
            <ac:spMk id="4" creationId="{492AB4D3-2A51-9271-90D5-034B54187658}"/>
          </ac:spMkLst>
        </pc:spChg>
      </pc:sldChg>
      <pc:sldChg chg="addSp modSp new mod">
        <pc:chgData name="PSHASHANK RAI" userId="8f0127f91fb90046" providerId="LiveId" clId="{913C9CA1-03B2-4E43-BB9B-9953B6062365}" dt="2022-10-01T06:37:51.974" v="2413" actId="123"/>
        <pc:sldMkLst>
          <pc:docMk/>
          <pc:sldMk cId="2336658753" sldId="267"/>
        </pc:sldMkLst>
        <pc:spChg chg="mod">
          <ac:chgData name="PSHASHANK RAI" userId="8f0127f91fb90046" providerId="LiveId" clId="{913C9CA1-03B2-4E43-BB9B-9953B6062365}" dt="2022-10-01T06:10:16.658" v="466" actId="20577"/>
          <ac:spMkLst>
            <pc:docMk/>
            <pc:sldMk cId="2336658753" sldId="267"/>
            <ac:spMk id="2" creationId="{4E80042F-A61D-439B-3789-A07409D7C4C6}"/>
          </ac:spMkLst>
        </pc:spChg>
        <pc:spChg chg="add mod">
          <ac:chgData name="PSHASHANK RAI" userId="8f0127f91fb90046" providerId="LiveId" clId="{913C9CA1-03B2-4E43-BB9B-9953B6062365}" dt="2022-10-01T06:37:51.974" v="2413" actId="123"/>
          <ac:spMkLst>
            <pc:docMk/>
            <pc:sldMk cId="2336658753" sldId="267"/>
            <ac:spMk id="3" creationId="{A9C3FE27-B07C-0A82-96B8-8670E0869307}"/>
          </ac:spMkLst>
        </pc:spChg>
        <pc:spChg chg="add mod">
          <ac:chgData name="PSHASHANK RAI" userId="8f0127f91fb90046" providerId="LiveId" clId="{913C9CA1-03B2-4E43-BB9B-9953B6062365}" dt="2022-10-01T06:14:29.324" v="735"/>
          <ac:spMkLst>
            <pc:docMk/>
            <pc:sldMk cId="2336658753" sldId="267"/>
            <ac:spMk id="4" creationId="{7A39C65B-E873-E430-82D9-31971F4A57E6}"/>
          </ac:spMkLst>
        </pc:spChg>
      </pc:sldChg>
      <pc:sldChg chg="addSp modSp new mod">
        <pc:chgData name="PSHASHANK RAI" userId="8f0127f91fb90046" providerId="LiveId" clId="{913C9CA1-03B2-4E43-BB9B-9953B6062365}" dt="2022-10-01T06:37:45.310" v="2412" actId="123"/>
        <pc:sldMkLst>
          <pc:docMk/>
          <pc:sldMk cId="2107692072" sldId="268"/>
        </pc:sldMkLst>
        <pc:spChg chg="mod">
          <ac:chgData name="PSHASHANK RAI" userId="8f0127f91fb90046" providerId="LiveId" clId="{913C9CA1-03B2-4E43-BB9B-9953B6062365}" dt="2022-10-01T06:14:46.059" v="746" actId="20577"/>
          <ac:spMkLst>
            <pc:docMk/>
            <pc:sldMk cId="2107692072" sldId="268"/>
            <ac:spMk id="2" creationId="{FB045294-5E1C-BAB3-1C08-934BE7B53859}"/>
          </ac:spMkLst>
        </pc:spChg>
        <pc:spChg chg="add mod">
          <ac:chgData name="PSHASHANK RAI" userId="8f0127f91fb90046" providerId="LiveId" clId="{913C9CA1-03B2-4E43-BB9B-9953B6062365}" dt="2022-10-01T06:37:45.310" v="2412" actId="123"/>
          <ac:spMkLst>
            <pc:docMk/>
            <pc:sldMk cId="2107692072" sldId="268"/>
            <ac:spMk id="3" creationId="{720DE202-4EE0-074F-0629-29B1C34877F8}"/>
          </ac:spMkLst>
        </pc:spChg>
        <pc:spChg chg="add mod">
          <ac:chgData name="PSHASHANK RAI" userId="8f0127f91fb90046" providerId="LiveId" clId="{913C9CA1-03B2-4E43-BB9B-9953B6062365}" dt="2022-10-01T06:18:11.897" v="987"/>
          <ac:spMkLst>
            <pc:docMk/>
            <pc:sldMk cId="2107692072" sldId="268"/>
            <ac:spMk id="6" creationId="{822F649E-86E0-FA9F-6D04-DF5EFD62462A}"/>
          </ac:spMkLst>
        </pc:spChg>
        <pc:picChg chg="add mod">
          <ac:chgData name="PSHASHANK RAI" userId="8f0127f91fb90046" providerId="LiveId" clId="{913C9CA1-03B2-4E43-BB9B-9953B6062365}" dt="2022-10-01T06:18:09.425" v="986" actId="14100"/>
          <ac:picMkLst>
            <pc:docMk/>
            <pc:sldMk cId="2107692072" sldId="268"/>
            <ac:picMk id="5" creationId="{B3141494-DE8E-3E09-38BB-63849F09186D}"/>
          </ac:picMkLst>
        </pc:picChg>
      </pc:sldChg>
      <pc:sldChg chg="addSp modSp new mod">
        <pc:chgData name="PSHASHANK RAI" userId="8f0127f91fb90046" providerId="LiveId" clId="{913C9CA1-03B2-4E43-BB9B-9953B6062365}" dt="2022-10-01T06:37:39.579" v="2411" actId="123"/>
        <pc:sldMkLst>
          <pc:docMk/>
          <pc:sldMk cId="3957120284" sldId="269"/>
        </pc:sldMkLst>
        <pc:spChg chg="mod">
          <ac:chgData name="PSHASHANK RAI" userId="8f0127f91fb90046" providerId="LiveId" clId="{913C9CA1-03B2-4E43-BB9B-9953B6062365}" dt="2022-10-01T06:18:41.658" v="1017" actId="20577"/>
          <ac:spMkLst>
            <pc:docMk/>
            <pc:sldMk cId="3957120284" sldId="269"/>
            <ac:spMk id="2" creationId="{9ED80916-2066-2132-3770-E70A16811328}"/>
          </ac:spMkLst>
        </pc:spChg>
        <pc:spChg chg="add mod">
          <ac:chgData name="PSHASHANK RAI" userId="8f0127f91fb90046" providerId="LiveId" clId="{913C9CA1-03B2-4E43-BB9B-9953B6062365}" dt="2022-10-01T06:37:39.579" v="2411" actId="123"/>
          <ac:spMkLst>
            <pc:docMk/>
            <pc:sldMk cId="3957120284" sldId="269"/>
            <ac:spMk id="3" creationId="{EA8393CD-B210-6EBE-B70D-4643E6C76001}"/>
          </ac:spMkLst>
        </pc:spChg>
        <pc:spChg chg="add mod">
          <ac:chgData name="PSHASHANK RAI" userId="8f0127f91fb90046" providerId="LiveId" clId="{913C9CA1-03B2-4E43-BB9B-9953B6062365}" dt="2022-10-01T06:23:08.832" v="1351"/>
          <ac:spMkLst>
            <pc:docMk/>
            <pc:sldMk cId="3957120284" sldId="269"/>
            <ac:spMk id="6" creationId="{2E850345-7797-FD52-9374-FE6837641A33}"/>
          </ac:spMkLst>
        </pc:spChg>
        <pc:picChg chg="add mod">
          <ac:chgData name="PSHASHANK RAI" userId="8f0127f91fb90046" providerId="LiveId" clId="{913C9CA1-03B2-4E43-BB9B-9953B6062365}" dt="2022-10-01T06:22:55.084" v="1350" actId="14100"/>
          <ac:picMkLst>
            <pc:docMk/>
            <pc:sldMk cId="3957120284" sldId="269"/>
            <ac:picMk id="5" creationId="{ADA0453F-0E3E-6175-9A58-DF172DCC61D9}"/>
          </ac:picMkLst>
        </pc:picChg>
      </pc:sldChg>
      <pc:sldChg chg="addSp modSp new mod">
        <pc:chgData name="PSHASHANK RAI" userId="8f0127f91fb90046" providerId="LiveId" clId="{913C9CA1-03B2-4E43-BB9B-9953B6062365}" dt="2022-10-01T06:37:34.238" v="2410" actId="123"/>
        <pc:sldMkLst>
          <pc:docMk/>
          <pc:sldMk cId="3230679078" sldId="270"/>
        </pc:sldMkLst>
        <pc:spChg chg="mod">
          <ac:chgData name="PSHASHANK RAI" userId="8f0127f91fb90046" providerId="LiveId" clId="{913C9CA1-03B2-4E43-BB9B-9953B6062365}" dt="2022-10-01T06:23:50.397" v="1387" actId="404"/>
          <ac:spMkLst>
            <pc:docMk/>
            <pc:sldMk cId="3230679078" sldId="270"/>
            <ac:spMk id="2" creationId="{2FA6C3FB-B330-74A7-60CD-7EE25B211F70}"/>
          </ac:spMkLst>
        </pc:spChg>
        <pc:spChg chg="add mod">
          <ac:chgData name="PSHASHANK RAI" userId="8f0127f91fb90046" providerId="LiveId" clId="{913C9CA1-03B2-4E43-BB9B-9953B6062365}" dt="2022-10-01T06:37:34.238" v="2410" actId="123"/>
          <ac:spMkLst>
            <pc:docMk/>
            <pc:sldMk cId="3230679078" sldId="270"/>
            <ac:spMk id="3" creationId="{F64A26B5-49A6-6588-FDAC-D72B8A2BD524}"/>
          </ac:spMkLst>
        </pc:spChg>
        <pc:spChg chg="add mod">
          <ac:chgData name="PSHASHANK RAI" userId="8f0127f91fb90046" providerId="LiveId" clId="{913C9CA1-03B2-4E43-BB9B-9953B6062365}" dt="2022-10-01T06:27:41.766" v="1661"/>
          <ac:spMkLst>
            <pc:docMk/>
            <pc:sldMk cId="3230679078" sldId="270"/>
            <ac:spMk id="6" creationId="{003C1E2E-EC7C-B1CA-B959-A33B431BDE04}"/>
          </ac:spMkLst>
        </pc:spChg>
        <pc:picChg chg="add mod">
          <ac:chgData name="PSHASHANK RAI" userId="8f0127f91fb90046" providerId="LiveId" clId="{913C9CA1-03B2-4E43-BB9B-9953B6062365}" dt="2022-10-01T06:27:37.205" v="1660" actId="1076"/>
          <ac:picMkLst>
            <pc:docMk/>
            <pc:sldMk cId="3230679078" sldId="270"/>
            <ac:picMk id="5" creationId="{7F6B96DB-2057-A0ED-1272-838619DA3FBD}"/>
          </ac:picMkLst>
        </pc:picChg>
      </pc:sldChg>
      <pc:sldChg chg="addSp modSp new mod">
        <pc:chgData name="PSHASHANK RAI" userId="8f0127f91fb90046" providerId="LiveId" clId="{913C9CA1-03B2-4E43-BB9B-9953B6062365}" dt="2022-10-01T06:37:27.979" v="2409" actId="123"/>
        <pc:sldMkLst>
          <pc:docMk/>
          <pc:sldMk cId="275633799" sldId="271"/>
        </pc:sldMkLst>
        <pc:spChg chg="mod">
          <ac:chgData name="PSHASHANK RAI" userId="8f0127f91fb90046" providerId="LiveId" clId="{913C9CA1-03B2-4E43-BB9B-9953B6062365}" dt="2022-10-01T06:28:24.622" v="1699" actId="20577"/>
          <ac:spMkLst>
            <pc:docMk/>
            <pc:sldMk cId="275633799" sldId="271"/>
            <ac:spMk id="2" creationId="{F0D87A24-1004-4BE0-DB8C-1FC0FD4C07F7}"/>
          </ac:spMkLst>
        </pc:spChg>
        <pc:spChg chg="add mod">
          <ac:chgData name="PSHASHANK RAI" userId="8f0127f91fb90046" providerId="LiveId" clId="{913C9CA1-03B2-4E43-BB9B-9953B6062365}" dt="2022-10-01T06:37:27.979" v="2409" actId="123"/>
          <ac:spMkLst>
            <pc:docMk/>
            <pc:sldMk cId="275633799" sldId="271"/>
            <ac:spMk id="3" creationId="{8D683418-14AF-6FA7-B0C4-25596E91662E}"/>
          </ac:spMkLst>
        </pc:spChg>
        <pc:spChg chg="add mod">
          <ac:chgData name="PSHASHANK RAI" userId="8f0127f91fb90046" providerId="LiveId" clId="{913C9CA1-03B2-4E43-BB9B-9953B6062365}" dt="2022-10-01T06:33:05.580" v="2068"/>
          <ac:spMkLst>
            <pc:docMk/>
            <pc:sldMk cId="275633799" sldId="271"/>
            <ac:spMk id="6" creationId="{5085FA17-B1DF-6897-07AA-5C2026A43874}"/>
          </ac:spMkLst>
        </pc:spChg>
        <pc:picChg chg="add mod">
          <ac:chgData name="PSHASHANK RAI" userId="8f0127f91fb90046" providerId="LiveId" clId="{913C9CA1-03B2-4E43-BB9B-9953B6062365}" dt="2022-10-01T06:33:03.022" v="2067" actId="14100"/>
          <ac:picMkLst>
            <pc:docMk/>
            <pc:sldMk cId="275633799" sldId="271"/>
            <ac:picMk id="5" creationId="{EBBB4493-40CC-D60B-152D-718F3CE687C0}"/>
          </ac:picMkLst>
        </pc:picChg>
      </pc:sldChg>
      <pc:sldChg chg="addSp modSp new mod">
        <pc:chgData name="PSHASHANK RAI" userId="8f0127f91fb90046" providerId="LiveId" clId="{913C9CA1-03B2-4E43-BB9B-9953B6062365}" dt="2022-10-01T06:37:21.790" v="2408" actId="1076"/>
        <pc:sldMkLst>
          <pc:docMk/>
          <pc:sldMk cId="2547534853" sldId="272"/>
        </pc:sldMkLst>
        <pc:spChg chg="mod">
          <ac:chgData name="PSHASHANK RAI" userId="8f0127f91fb90046" providerId="LiveId" clId="{913C9CA1-03B2-4E43-BB9B-9953B6062365}" dt="2022-10-01T06:33:18.959" v="2078" actId="20577"/>
          <ac:spMkLst>
            <pc:docMk/>
            <pc:sldMk cId="2547534853" sldId="272"/>
            <ac:spMk id="2" creationId="{5340593D-13A9-842F-13B0-E7AB5E7113AF}"/>
          </ac:spMkLst>
        </pc:spChg>
        <pc:spChg chg="add mod">
          <ac:chgData name="PSHASHANK RAI" userId="8f0127f91fb90046" providerId="LiveId" clId="{913C9CA1-03B2-4E43-BB9B-9953B6062365}" dt="2022-10-01T06:37:21.790" v="2408" actId="1076"/>
          <ac:spMkLst>
            <pc:docMk/>
            <pc:sldMk cId="2547534853" sldId="272"/>
            <ac:spMk id="3" creationId="{4F75C12B-8106-99EE-2073-9E38EEBF340C}"/>
          </ac:spMkLst>
        </pc:spChg>
        <pc:spChg chg="add mod">
          <ac:chgData name="PSHASHANK RAI" userId="8f0127f91fb90046" providerId="LiveId" clId="{913C9CA1-03B2-4E43-BB9B-9953B6062365}" dt="2022-10-01T06:36:54.670" v="2402"/>
          <ac:spMkLst>
            <pc:docMk/>
            <pc:sldMk cId="2547534853" sldId="272"/>
            <ac:spMk id="4" creationId="{5A6D86BE-ED15-0C2B-C51F-EF04FA760632}"/>
          </ac:spMkLst>
        </pc:spChg>
        <pc:picChg chg="add mod">
          <ac:chgData name="PSHASHANK RAI" userId="8f0127f91fb90046" providerId="LiveId" clId="{913C9CA1-03B2-4E43-BB9B-9953B6062365}" dt="2022-10-01T06:37:08.250" v="2404" actId="1076"/>
          <ac:picMkLst>
            <pc:docMk/>
            <pc:sldMk cId="2547534853" sldId="272"/>
            <ac:picMk id="6" creationId="{EAD10D21-A6C4-C149-4BC9-1567839BF72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9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3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9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7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1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2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7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4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96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3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0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3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8762-BC05-4CCB-881C-325485CF0EA4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A475-44A7-4B69-B23E-6342900E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9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="" xmlns:a16="http://schemas.microsoft.com/office/drawing/2014/main" id="{18AF3962-B3C0-34AD-EDFF-8383ABA65F5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26831" y="211015"/>
            <a:ext cx="10972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Computer Fundamental &amp; Problem solving Techniques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BCA 1001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Primary Memory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	By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	Himanshu Shukla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</a:t>
            </a:r>
            <a:endParaRPr lang="en-US" b="1" dirty="0">
              <a:solidFill>
                <a:srgbClr val="00B0F0"/>
              </a:solidFill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874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7FA58F-5E2A-1A5E-54C7-7B2A30FA3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ROM (Read Only Memory)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EFB6B64-5963-2327-B0B2-F7E339C2777D}"/>
              </a:ext>
            </a:extLst>
          </p:cNvPr>
          <p:cNvSpPr txBox="1"/>
          <p:nvPr/>
        </p:nvSpPr>
        <p:spPr>
          <a:xfrm>
            <a:off x="457201" y="2332653"/>
            <a:ext cx="85561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ROM is a  permanent type of memory.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Its contents are not erased when the power supply is switched off however, the user can not write into a ROM, and its contents are retained in additional manufacturing time.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ROMs store permanent programs and other types of Data that are needed by the computer to execute user programs different types of ROMs.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27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0042F-A61D-439B-3789-A07409D7C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ROM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9C3FE27-B07C-0A82-96B8-8670E0869307}"/>
              </a:ext>
            </a:extLst>
          </p:cNvPr>
          <p:cNvSpPr txBox="1"/>
          <p:nvPr/>
        </p:nvSpPr>
        <p:spPr>
          <a:xfrm>
            <a:off x="485193" y="2621904"/>
            <a:ext cx="80336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There are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five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basic ROM types.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Mask ROM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PROM (Programmable Read Only Memory)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EPROM (Erasable Programmable Read Only Memory)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EEPROM (Electrically Erasable Programmable Read Only Memory)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FLASH ROM</a:t>
            </a:r>
          </a:p>
        </p:txBody>
      </p:sp>
    </p:spTree>
    <p:extLst>
      <p:ext uri="{BB962C8B-B14F-4D97-AF65-F5344CB8AC3E}">
        <p14:creationId xmlns:p14="http://schemas.microsoft.com/office/powerpoint/2010/main" val="2336658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045294-5E1C-BAB3-1C08-934BE7B53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Mask ROM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20DE202-4EE0-074F-0629-29B1C34877F8}"/>
              </a:ext>
            </a:extLst>
          </p:cNvPr>
          <p:cNvSpPr txBox="1"/>
          <p:nvPr/>
        </p:nvSpPr>
        <p:spPr>
          <a:xfrm>
            <a:off x="466531" y="2397968"/>
            <a:ext cx="8145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is a static ROM.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type of read-only memory (ROM).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fixed–program read-only memory in which the data content of each cell is determined during manufacture by the use of a mask.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3141494-DE8E-3E09-38BB-63849F091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053" y="4554602"/>
            <a:ext cx="4152123" cy="196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9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D80916-2066-2132-3770-E70A1681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PROM (Programmable Read Only)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A8393CD-B210-6EBE-B70D-4643E6C76001}"/>
              </a:ext>
            </a:extLst>
          </p:cNvPr>
          <p:cNvSpPr txBox="1"/>
          <p:nvPr/>
        </p:nvSpPr>
        <p:spPr>
          <a:xfrm>
            <a:off x="466532" y="2435292"/>
            <a:ext cx="8985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was first developed in the 70s by Texas instruments.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data stored in it cannot be modified; therefore, it is also known as a one-time programmable device.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can be programmed only once and is not erasable.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user buys a blank PROM and enters the desired contents using a PROM program.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DA0453F-0E3E-6175-9A58-DF172DCC6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327" y="4995441"/>
            <a:ext cx="3956179" cy="168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120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A6C3FB-B330-74A7-60CD-7EE25B21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294" y="917684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EPROM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(Erasable Programmable ROM)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64A26B5-49A6-6588-FDAC-D72B8A2BD524}"/>
              </a:ext>
            </a:extLst>
          </p:cNvPr>
          <p:cNvSpPr txBox="1"/>
          <p:nvPr/>
        </p:nvSpPr>
        <p:spPr>
          <a:xfrm>
            <a:off x="569169" y="2487989"/>
            <a:ext cx="80803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EPROM chips can be rewritten many times.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is very cost-effective.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retains memory even without power.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is re-programmable as mentioned above.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is easy to erase EPROM completely by exposing it to ultraviolet light.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F6B96DB-2057-A0ED-1272-838619DA3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708" y="2841365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679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D87A24-1004-4BE0-DB8C-1FC0FD4C0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EEPROM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(Electrically Erasable PROM)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D683418-14AF-6FA7-B0C4-25596E91662E}"/>
              </a:ext>
            </a:extLst>
          </p:cNvPr>
          <p:cNvSpPr txBox="1"/>
          <p:nvPr/>
        </p:nvSpPr>
        <p:spPr>
          <a:xfrm>
            <a:off x="522514" y="2416628"/>
            <a:ext cx="86214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can be erased and reprogrammed about ten thousand times.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Both erasing and programming takes about 4 to 10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m.s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(milliseconds).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EEPROMs can be erased one byte at a time, rather than erasing the entire chip. Hence, the process of reprogramming is flexible but slow.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The method of erasure is electrical and immediate.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EBBB4493-40CC-D60B-152D-718F3CE68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111" y="4851045"/>
            <a:ext cx="3820399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3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40593D-13A9-842F-13B0-E7AB5E71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FLASH ROM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F75C12B-8106-99EE-2073-9E38EEBF340C}"/>
              </a:ext>
            </a:extLst>
          </p:cNvPr>
          <p:cNvSpPr txBox="1"/>
          <p:nvPr/>
        </p:nvSpPr>
        <p:spPr>
          <a:xfrm>
            <a:off x="531847" y="2733870"/>
            <a:ext cx="83882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FLASH ROM is used for android devices.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also some things called custom ROM.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will provide you with better functionality, user interface, features, and more.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Many android users are going for custom ROMs, as they help them change the look and feel however they want.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AD10D21-A6C4-C149-4BC9-1567839BF7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3181" y="291088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3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BDDF24-F06D-9E5E-5B48-0D190ABF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u="sng" dirty="0">
                <a:latin typeface="Times New Roman" pitchFamily="18" charset="0"/>
                <a:cs typeface="Times New Roman" pitchFamily="18" charset="0"/>
              </a:rPr>
              <a:t>PRIMARY MEMORY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ECD21FD-45D3-E46C-FED9-E75DF476D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625" y="3676260"/>
            <a:ext cx="4536753" cy="204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44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618493-A329-C1A9-2829-68DE4301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Primary Memory (Main Memory)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0C59C9B-5EB7-B126-8A2E-3433C4CABFBF}"/>
              </a:ext>
            </a:extLst>
          </p:cNvPr>
          <p:cNvSpPr txBox="1"/>
          <p:nvPr/>
        </p:nvSpPr>
        <p:spPr>
          <a:xfrm>
            <a:off x="821095" y="2509935"/>
            <a:ext cx="89853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Primary memory holds only those data and instructions on which the computer is currently working. It has a limited capacity and data is lost when power is switched off.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generally made up of semiconductor devices.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memories are not as fast as registers.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divided into two subcategories RAM and  ROM.</a:t>
            </a:r>
          </a:p>
        </p:txBody>
      </p:sp>
    </p:spTree>
    <p:extLst>
      <p:ext uri="{BB962C8B-B14F-4D97-AF65-F5344CB8AC3E}">
        <p14:creationId xmlns:p14="http://schemas.microsoft.com/office/powerpoint/2010/main" val="302485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CA53FC-2D58-87EB-1AC5-C5804E765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latin typeface="Times New Roman" pitchFamily="18" charset="0"/>
                <a:cs typeface="Times New Roman" pitchFamily="18" charset="0"/>
              </a:rPr>
              <a:t>STRUCTURE OF PRIMARY MEMORY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B0DB68B-27B7-A0B7-4BD8-CEB18C27D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341" y="2761474"/>
            <a:ext cx="7539135" cy="347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CF1446-B776-A6F0-F3AF-D764B2DE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Characteristics of Main Memory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ACE136A-09A8-3572-D832-B4855BA65903}"/>
              </a:ext>
            </a:extLst>
          </p:cNvPr>
          <p:cNvSpPr txBox="1"/>
          <p:nvPr/>
        </p:nvSpPr>
        <p:spPr>
          <a:xfrm rot="10800000" flipH="1" flipV="1">
            <a:off x="539104" y="2515409"/>
            <a:ext cx="93772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These are semiconductor memories.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known as the main memory.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Usually volatile memory.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Data is lost in case power is switched off.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the working memory of the computer.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Faster than secondary memory.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computer cannot run without the primary memory.</a:t>
            </a:r>
          </a:p>
        </p:txBody>
      </p:sp>
    </p:spTree>
    <p:extLst>
      <p:ext uri="{BB962C8B-B14F-4D97-AF65-F5344CB8AC3E}">
        <p14:creationId xmlns:p14="http://schemas.microsoft.com/office/powerpoint/2010/main" val="63555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4549B-A395-6859-3B73-35EEE2D3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RAM (Random Access Memory)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663C961-17B7-5307-9CC6-597E21F08C65}"/>
              </a:ext>
            </a:extLst>
          </p:cNvPr>
          <p:cNvSpPr txBox="1"/>
          <p:nvPr/>
        </p:nvSpPr>
        <p:spPr>
          <a:xfrm>
            <a:off x="419879" y="2369977"/>
            <a:ext cx="87614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Alternatively referred to as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main memory, primary memory,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system memory, Random Access Memory.</a:t>
            </a:r>
          </a:p>
          <a:p>
            <a:pPr algn="just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a hardware device that allows information to be stored and retrieved on a computer.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computer can access the data much faster.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RAM is a volatile memory and requires power to keep the data accessible.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If the computer is turned off, all data contained in RAM is lost.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FC07D53-4E36-CC76-ED69-2469A3366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156" y="325317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7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344379-978A-D154-8DAA-F6DED9C4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RAM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20D0394-DBA9-3497-CA81-9E4FBDB90E35}"/>
              </a:ext>
            </a:extLst>
          </p:cNvPr>
          <p:cNvSpPr txBox="1"/>
          <p:nvPr/>
        </p:nvSpPr>
        <p:spPr>
          <a:xfrm rot="10800000" flipH="1" flipV="1">
            <a:off x="293077" y="2459988"/>
            <a:ext cx="114417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Over the evolution of the computer, there have been different variations of RAM.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Some of the more common examples are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SRAM (Static Random Access Memory)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DRAM (Dynamic Random Access Memory)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SDRAM (Synchronous Dynamic Random Access Memory)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DDR SDRAM  (Double Data Rate Synchronous Random Access Memory)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RDRAM  (Rambus Dynamic Random Access Memory)</a:t>
            </a:r>
          </a:p>
        </p:txBody>
      </p:sp>
    </p:spTree>
    <p:extLst>
      <p:ext uri="{BB962C8B-B14F-4D97-AF65-F5344CB8AC3E}">
        <p14:creationId xmlns:p14="http://schemas.microsoft.com/office/powerpoint/2010/main" val="515809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7D42E2-A475-2A4F-1783-32F257FE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1" y="877078"/>
            <a:ext cx="9160587" cy="8035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SRAM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(Static Random Access Memory)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C45CEDD-3074-18F1-E627-708F3808EAE8}"/>
              </a:ext>
            </a:extLst>
          </p:cNvPr>
          <p:cNvSpPr txBox="1"/>
          <p:nvPr/>
        </p:nvSpPr>
        <p:spPr>
          <a:xfrm>
            <a:off x="886409" y="2481943"/>
            <a:ext cx="84721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S – RAM retains stored information only as long as the power supply is on.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Costlier are used and consumed more power.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They have higher speed than D – RAM`s.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No need to be refreshed.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Static RAM is fast and expensive.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Static RAM is used to create the CPU`s speed sensitive cache.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62AF8FB-E59F-9AE2-9501-6343CE511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712" y="3079954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69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4BCC1F-BADD-EF67-A255-0B6786E94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50" y="746449"/>
            <a:ext cx="9227975" cy="794224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DRAM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Dynamic Random Access Memory)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DA68B9D-BE5D-6CB9-A213-3F2F25A07A32}"/>
              </a:ext>
            </a:extLst>
          </p:cNvPr>
          <p:cNvSpPr txBox="1"/>
          <p:nvPr/>
        </p:nvSpPr>
        <p:spPr>
          <a:xfrm>
            <a:off x="354563" y="2276318"/>
            <a:ext cx="88640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DRAM was first invented and patented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Robert Dennard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1968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first released commercially by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October 1970.</a:t>
            </a:r>
          </a:p>
          <a:p>
            <a:endParaRPr lang="en-US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It stores its information in a cell containing a capacitor and transistor.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Need to be refreshed.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DRAM is less expensive to produce than SRAM.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DRAM requires less power than SRAM.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8AD2E8F-460C-31B9-1D1A-5DEE901E23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298" y="5312310"/>
            <a:ext cx="630749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0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827</Words>
  <Application>Microsoft Office PowerPoint</Application>
  <PresentationFormat>Custom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PRIMARY MEMORY</vt:lpstr>
      <vt:lpstr>Primary Memory (Main Memory)</vt:lpstr>
      <vt:lpstr>STRUCTURE OF PRIMARY MEMORY</vt:lpstr>
      <vt:lpstr>Characteristics of Main Memory</vt:lpstr>
      <vt:lpstr>RAM (Random Access Memory)</vt:lpstr>
      <vt:lpstr>Types of RAM </vt:lpstr>
      <vt:lpstr>SRAM (Static Random Access Memory)</vt:lpstr>
      <vt:lpstr>DRAM (Dynamic Random Access Memory)</vt:lpstr>
      <vt:lpstr>ROM (Read Only Memory)</vt:lpstr>
      <vt:lpstr>Types of ROM</vt:lpstr>
      <vt:lpstr>Mask ROM</vt:lpstr>
      <vt:lpstr>PROM (Programmable Read Only)</vt:lpstr>
      <vt:lpstr>EPROM (Erasable Programmable ROM)</vt:lpstr>
      <vt:lpstr>EEPROM (Electrically Erasable PROM)</vt:lpstr>
      <vt:lpstr>FLASH ROM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MEMORY</dc:title>
  <dc:creator>PSHASHANK RAI</dc:creator>
  <cp:lastModifiedBy>hp</cp:lastModifiedBy>
  <cp:revision>6</cp:revision>
  <dcterms:created xsi:type="dcterms:W3CDTF">2022-09-30T19:22:01Z</dcterms:created>
  <dcterms:modified xsi:type="dcterms:W3CDTF">2022-10-06T10:11:50Z</dcterms:modified>
</cp:coreProperties>
</file>