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23140-6424-4F73-A21E-8E3008F6641A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E0090-B27D-4A3C-AA99-038D01C84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1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D86C0-0432-4CA3-A710-8D3192822C4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3B4629-C3EB-4C29-BEB2-2A78CFE51F8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4A2E86B-B089-42E6-8811-963F23A2B6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4629-C3EB-4C29-BEB2-2A78CFE51F8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E86B-B089-42E6-8811-963F23A2B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4629-C3EB-4C29-BEB2-2A78CFE51F8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E86B-B089-42E6-8811-963F23A2B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3B4629-C3EB-4C29-BEB2-2A78CFE51F8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A2E86B-B089-42E6-8811-963F23A2B6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3B4629-C3EB-4C29-BEB2-2A78CFE51F8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4A2E86B-B089-42E6-8811-963F23A2B6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4629-C3EB-4C29-BEB2-2A78CFE51F8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E86B-B089-42E6-8811-963F23A2B6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4629-C3EB-4C29-BEB2-2A78CFE51F8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E86B-B089-42E6-8811-963F23A2B6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3B4629-C3EB-4C29-BEB2-2A78CFE51F8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A2E86B-B089-42E6-8811-963F23A2B6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B4629-C3EB-4C29-BEB2-2A78CFE51F8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E86B-B089-42E6-8811-963F23A2B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3B4629-C3EB-4C29-BEB2-2A78CFE51F8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A2E86B-B089-42E6-8811-963F23A2B6E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3B4629-C3EB-4C29-BEB2-2A78CFE51F8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A2E86B-B089-42E6-8811-963F23A2B6E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3B4629-C3EB-4C29-BEB2-2A78CFE51F8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A2E86B-B089-42E6-8811-963F23A2B6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1371600" y="1066800"/>
            <a:ext cx="7772400" cy="541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Computer Fundamental &amp;  			       Problem solving Techniques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BCA 1001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of computer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	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By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Himanshu Shukla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Assistant Professor	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Department Of Computer Application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UIET, CSJM University, Kanpur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1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TYPES OF COMPUTER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Computer are different  in size , range of power and different of computer system have their capabilities.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Super computer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 frame computer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 computer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 station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Micro computer </a:t>
            </a:r>
          </a:p>
          <a:p>
            <a:pPr marL="342900" indent="-34290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Super  computer</a:t>
            </a:r>
          </a:p>
          <a:p>
            <a:pPr marL="342900" indent="-34290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Super computer  are used to create and analyze the model of nuclear fission , predicting the action and reaction  of millions of atom of all at most they interacts.</a:t>
            </a:r>
          </a:p>
          <a:p>
            <a:pPr marL="342900" indent="-3429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6172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Main frame computer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Higher category of computer there internal architecture and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circuit  design remains different from mini computer they are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specially design circuit instead of single micro processor as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their CPU.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The process and capability of addressing large then mini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computer .    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Their terminal connectivity as high as 256 or beyond .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Mini computer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Are relatively larges and faster computer they also support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multiuser environment they generally used for automation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those application , which are large in size required fast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processing  capabilities and resources sharing among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multiple user.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Memory size in this type computer is generally very large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they support multiple terminal which range from 2 to 16.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534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Work station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Multiple user mid range computer are personal computer work station are specified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single user computer with many of feasters as personal computer  with processing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speed of mini computer 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Work station uses advance processors and to storage capacity than PC .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Work station  have high resolution monitor and accelerated graphics  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handed operations like animations and other gaming applications 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Micro computer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Just like as personal computer the size of micro computer is less than above computer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the cost of the micro computer is also les then previous computer 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These computer are personal uses computer . Micro computer is based on processing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speed at current generation.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81000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References: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1. Fundamental of Computers – By P.K.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Sinha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2. Fundamental of Computers – By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V.Rajaraman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B.P.B.Publication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3. www.tutorialspoint.com</a:t>
            </a:r>
          </a:p>
          <a:p>
            <a:pPr lvl="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4. https://www.javatpoint.com/computer-fundamentals-tutorial</a:t>
            </a:r>
          </a:p>
          <a:p>
            <a:pPr lvl="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5. https://www.tutorialsmate.com/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358</Words>
  <Application>Microsoft Office PowerPoint</Application>
  <PresentationFormat>On-screen Show (4:3)</PresentationFormat>
  <Paragraphs>59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 Computer Fundamental &amp;            Problem solving Techniques   BCA 1001  Types of computer            By     Himanshu Shukla     Assistant Professor     Department Of Computer Application     UIET, CSJM University, Kanpur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Fundamental &amp;            Problem solving Techniques   BCA 1001  Types of computer            By     Himanshu Shukla</dc:title>
  <dc:creator>sai</dc:creator>
  <cp:lastModifiedBy>hp</cp:lastModifiedBy>
  <cp:revision>3</cp:revision>
  <dcterms:created xsi:type="dcterms:W3CDTF">2021-11-20T14:24:59Z</dcterms:created>
  <dcterms:modified xsi:type="dcterms:W3CDTF">2021-11-21T08:30:39Z</dcterms:modified>
</cp:coreProperties>
</file>