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4" d="100"/>
          <a:sy n="84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5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174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024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3109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558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6379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0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556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921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021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91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786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908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126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520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55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176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3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10</Words>
  <Application>Microsoft Office PowerPoint</Application>
  <PresentationFormat>On-screen Show (16:9)</PresentationFormat>
  <Paragraphs>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MOHIT</cp:lastModifiedBy>
  <cp:revision>3</cp:revision>
  <dcterms:created xsi:type="dcterms:W3CDTF">2022-10-07T17:55:35Z</dcterms:created>
  <dcterms:modified xsi:type="dcterms:W3CDTF">2022-10-07T18:11:37Z</dcterms:modified>
</cp:coreProperties>
</file>