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7BF6C-86AC-4288-98E2-64A8ABB52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616FC-389E-4556-9D56-9A62522E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E4A1-2947-4536-ACD8-F492F7A5B3ED}" type="datetimeFigureOut">
              <a:rPr lang="en-IN" smtClean="0"/>
              <a:t>13-01-2022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42811A-48CB-4D07-B9C7-55E02DB8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467D8-A15A-46E2-B040-6E768F88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12DF-0E3F-465B-BA6B-179BFA9C54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082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70F177-0B42-4AFC-9AA5-D59BFEA5E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6DAF3-EBD1-48C0-AA90-8303310DD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76875-A80C-4D15-A0BF-E45687450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EE4A1-2947-4536-ACD8-F492F7A5B3ED}" type="datetimeFigureOut">
              <a:rPr lang="en-IN" smtClean="0"/>
              <a:t>13-01-2022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3B7B3-0703-4763-8E3B-1095D06B0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999FC-2F18-4D12-85AB-DB39166E6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12DF-0E3F-465B-BA6B-179BFA9C54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747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3503DF4-D2E8-4C66-964C-0913D333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ULTRAVIOLET RADIATIONS 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CA8273-81B0-49B6-AD71-E95CD2916BC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4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F5499E3-3C59-42B4-B8CB-F37764F6A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2C5308-0E53-40D8-B402-5FB0769524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FE462B7-C52F-4062-A2F6-AA3DC283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ABB038-1660-4FFC-B38D-597E5BB48D8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9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90A8BA3-2B72-41DB-B91A-AF3E15601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UVR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392CD1-8EB4-4645-9B40-709992C3853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0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5C6CF5A-AD2B-42D4-A014-BDE650C2B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SKIN AND UVR    </a:t>
            </a:r>
            <a:br>
              <a:rPr lang="en-US" sz="3600" b="1"/>
            </a:br>
            <a:r>
              <a:rPr lang="en-US" sz="3600" b="1"/>
              <a:t>(WAVELENGTH IS DIRECTLY RELATED TO PENETRATION)</a:t>
            </a:r>
            <a:endParaRPr lang="en-IN" sz="36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60945-E15B-4031-90AB-63FE075FEB3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29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6F968DD-910C-4542-960B-EEE3FD6E4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UVR GENERATORS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D8CFE9-0CDF-46B5-8944-B884CB54A3C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18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51B0453-10EC-403E-AC44-C8631EB91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 pressure mercury vapour lamp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A42DAA-A60C-4674-97EB-E8D3ED2FA41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27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5D7C039-13BD-486C-9A7F-2FDE9770F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40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ADVANTAGES AND DISADVANTAGES OF MECURY VAPOUR LAMP</a:t>
            </a:r>
            <a:br>
              <a:rPr lang="en-IN" sz="24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24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332E12-4943-454B-91B0-20032D77C8D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339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67D66AB-9D83-4311-A8B1-CB406D553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KROMAYOR LAMP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B1B76C-5051-4763-AF89-5AB48E51438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6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3772B84-97E3-408B-8B1F-DE2E443A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FLOUROSCENT TUBES FOR UV PRODUCTION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278EC5-C9E2-49BE-8BC4-8A0C4BF3296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6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Source Sans Pro</vt:lpstr>
      <vt:lpstr>Office Theme</vt:lpstr>
      <vt:lpstr>ULTRAVIOLET RADIATIONS </vt:lpstr>
      <vt:lpstr>INTRODUCTION</vt:lpstr>
      <vt:lpstr>TYPES OF UVR</vt:lpstr>
      <vt:lpstr>SKIN AND UVR     (WAVELENGTH IS DIRECTLY RELATED TO PENETRATION)</vt:lpstr>
      <vt:lpstr>UVR GENERATORS</vt:lpstr>
      <vt:lpstr>High pressure mercury vapour lamp</vt:lpstr>
      <vt:lpstr>ADVANTAGES AND DISADVANTAGES OF MECURY VAPOUR LAMP </vt:lpstr>
      <vt:lpstr>KROMAYOR LAMP</vt:lpstr>
      <vt:lpstr>FLOUROSCENT TUBES FOR UV PRODUCTION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ULTRAVIOLET RADIATIONS </dc:title>
  <dc:creator>Hina Vaish</dc:creator>
  <cp:lastModifiedBy>Hina Vaish</cp:lastModifiedBy>
  <cp:revision>1</cp:revision>
  <dcterms:created xsi:type="dcterms:W3CDTF">2022-01-13T06:02:27Z</dcterms:created>
  <dcterms:modified xsi:type="dcterms:W3CDTF">2022-01-13T06:02:27Z</dcterms:modified>
</cp:coreProperties>
</file>