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9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208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889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987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943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999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188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636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299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916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443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230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4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9</Words>
  <Application>Microsoft Office PowerPoint</Application>
  <PresentationFormat>On-screen Show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MOHIT</cp:lastModifiedBy>
  <cp:revision>3</cp:revision>
  <dcterms:created xsi:type="dcterms:W3CDTF">2022-10-07T17:58:40Z</dcterms:created>
  <dcterms:modified xsi:type="dcterms:W3CDTF">2022-10-07T18:12:49Z</dcterms:modified>
</cp:coreProperties>
</file>