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30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13"/>
  </p:normalViewPr>
  <p:slideViewPr>
    <p:cSldViewPr snapToGrid="0" snapToObjects="1">
      <p:cViewPr varScale="1">
        <p:scale>
          <a:sx n="84" d="100"/>
          <a:sy n="84" d="100"/>
        </p:scale>
        <p:origin x="7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19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1208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889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987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943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999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1882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636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299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9166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443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62303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4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</TotalTime>
  <Words>28</Words>
  <Application>Microsoft Office PowerPoint</Application>
  <PresentationFormat>On-screen Show (16:9)</PresentationFormat>
  <Paragraphs>28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MOHIT</cp:lastModifiedBy>
  <cp:revision>3</cp:revision>
  <dcterms:created xsi:type="dcterms:W3CDTF">2022-10-07T17:58:40Z</dcterms:created>
  <dcterms:modified xsi:type="dcterms:W3CDTF">2022-10-07T18:13:19Z</dcterms:modified>
</cp:coreProperties>
</file>