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666f52048352e3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666f52048352e3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666f52048352e3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666f52048352e3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666f52048352e37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666f52048352e37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14375" y="117972"/>
            <a:ext cx="8520600" cy="57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PASTEURIZATION</a:t>
            </a:r>
            <a:endParaRPr b="1"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14375" y="693975"/>
            <a:ext cx="9010800" cy="46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/>
              <a:t>PASTEURIZERS: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 sz="1100"/>
              <a:t>        Batch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 sz="1100"/>
              <a:t>        HTST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 sz="1100"/>
              <a:t>        Vat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 sz="1100"/>
              <a:t>        Vacuum</a:t>
            </a:r>
            <a:endParaRPr b="1" sz="1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b="1" lang="en-GB" sz="1100"/>
              <a:t>BATCH PASTEURIZATION: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sz="1100"/>
              <a:t>For this, double jacketed vat is used.</a:t>
            </a:r>
            <a:r>
              <a:rPr b="1" lang="en-GB" sz="1100"/>
              <a:t>                  </a:t>
            </a:r>
            <a:endParaRPr b="1"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sz="1100"/>
              <a:t>This is also known as LTLT (Low-Temperature-Long-Time) pasteurization.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sz="1100"/>
              <a:t>Time-Temperature combination required is - 63°C for 30 minutes.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sz="1100"/>
              <a:t>After heating promptly cooled to 5°C or below.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-GB" sz="1100"/>
              <a:t>In this ,there are mainly 3 types of pasteurizers:</a:t>
            </a:r>
            <a:endParaRPr sz="1100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a)  Water- jacketed vat: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                                This is double-walled jacket in sides and bottom in which hot water or steam are circulates for heating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b.  Water spray type: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                             A film of water is sprayed from a perforated pipe over the surface of tank which is holding the product.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c.  Coil- vat type: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                       In this the heating or cooling medium is pumped through coil which is either in horizontal or vertical position.</a:t>
            </a:r>
            <a:endParaRPr sz="11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                         Coil is turned through the product. The turning coil agitates</a:t>
            </a:r>
            <a:r>
              <a:rPr lang="en-GB" sz="1200"/>
              <a:t> the product. </a:t>
            </a:r>
            <a:endParaRPr sz="1200"/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/>
              <a:t>       </a:t>
            </a:r>
            <a:endParaRPr b="1"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HIGH TEMPERATURE SHORT TIME:</a:t>
            </a:r>
            <a:endParaRPr b="1" sz="18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720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This is modern method of pasteurizing milk.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It gives a continuous flow of milk.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Milk is heated at 71.5°C for 15 seconds.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Plate heat exchanger are used for this process.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Raw milk is moves from storage tank to float control balance tank, used to control the flow rate of milk.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Homogenisation and clarification of milk are done before pasteurization of milk.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Plates of plate heat exchanger are 1.5 to 3mm in thickness.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They are used for all heating, cooling, regeneration and holding process.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The distance between 2 plates is of 3-5 mm and these plates are pressed.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Each of these plates have corrugation to provide turbulent flow to the milk.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After passing through plate, milk comes to the flow diversion valve.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This is based on air pressure.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Raw milk will enter into regeneration section from where it moves to the pasteurization section with the holding time of - 15 seconds. It moves to regeneration cooling section followed by cooling.</a:t>
            </a:r>
            <a:endParaRPr sz="1400"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GB" sz="1400"/>
              <a:t>Time taken from the end of heating to FDV is the holding time.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400"/>
              <a:t>Note</a:t>
            </a:r>
            <a:r>
              <a:rPr lang="en-GB" sz="1400"/>
              <a:t>:- Holding time is defined as the flow time of fastest particles of milk at prescribed temperature through the       holding section.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400"/>
              <a:t>    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      VACUUM PASTEURIZATION:</a:t>
            </a:r>
            <a:endParaRPr b="1" sz="18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In this pasteurization of milk is done under reduced pressure.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Direct steam is used.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vacreator consists of 3 stainless steel chambers which is connected to one another for steam heating and vacuum treatment with continuous product flow.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STASSANIZATION:</a:t>
            </a:r>
            <a:endParaRPr b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This method is carried out in a tubular heat exchanger consisting of three concentric tubes.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The milk is heated at 74°C for 7 seconds.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ULTRA HIGH TEMPERATURE:</a:t>
            </a:r>
            <a:endParaRPr b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Time-Temperature combination of UHT is - 135°C-150°C for no-holds or fraction of second.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sz="1400"/>
              <a:t>Efficiency of UHT heat treatment of milk depends on immidiate aseptic packing.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/>
              <a:t>Advantages of HTST pasteurization:</a:t>
            </a:r>
            <a:endParaRPr b="1" sz="1800"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Capacity of heat- treat milk quickly.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Less floor space required.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Lower initial cost.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Reduced milk loss.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Development of thermophiles not a problem.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DISADVANTAGES:</a:t>
            </a:r>
            <a:endParaRPr b="1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Complete drainage is not possible.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The system is not well- adapted to handling small quantities of several liquid milk products.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Greater accumulation of milk-stone in the heating section.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 sz="1400"/>
              <a:t>Skilled manpower is needed.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