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D8429F-086A-4DA2-A510-42A5C56BCB09}" v="1382" dt="2022-03-12T02:21:24.5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972" autoAdjust="0"/>
    <p:restoredTop sz="94660"/>
  </p:normalViewPr>
  <p:slideViewPr>
    <p:cSldViewPr snapToGrid="0">
      <p:cViewPr varScale="1">
        <p:scale>
          <a:sx n="76" d="100"/>
          <a:sy n="76" d="100"/>
        </p:scale>
        <p:origin x="-96" y="-12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9D3B3C7E-BC2D-4436-8B03-AC421FA66787}"/>
              </a:ext>
            </a:extLst>
          </p:cNvPr>
          <p:cNvSpPr/>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B66887E-4265-46F7-9DE0-605FFFC90761}"/>
              </a:ext>
            </a:extLst>
          </p:cNvPr>
          <p:cNvSpPr>
            <a:spLocks noGrp="1"/>
          </p:cNvSpPr>
          <p:nvPr>
            <p:ph type="ctrTitle" hasCustomPrompt="1"/>
          </p:nvPr>
        </p:nvSpPr>
        <p:spPr>
          <a:xfrm>
            <a:off x="2035130" y="1066800"/>
            <a:ext cx="8112369" cy="2073119"/>
          </a:xfrm>
        </p:spPr>
        <p:txBody>
          <a:bodyPr anchor="b">
            <a:normAutofit/>
          </a:bodyPr>
          <a:lstStyle>
            <a:lvl1pPr algn="ctr">
              <a:lnSpc>
                <a:spcPct val="110000"/>
              </a:lnSpc>
              <a:defRPr sz="2800" cap="all" spc="390" baseline="0"/>
            </a:lvl1pPr>
          </a:lstStyle>
          <a:p>
            <a:r>
              <a:rPr lang="en-US" dirty="0"/>
              <a:t>CLICK TO EDIT MASTER TITLE STYLE</a:t>
            </a:r>
          </a:p>
        </p:txBody>
      </p:sp>
      <p:sp>
        <p:nvSpPr>
          <p:cNvPr id="3" name="Subtitle 2">
            <a:extLst>
              <a:ext uri="{FF2B5EF4-FFF2-40B4-BE49-F238E27FC236}">
                <a16:creationId xmlns:a16="http://schemas.microsoft.com/office/drawing/2014/main" xmlns="" id="{7EDB1A74-54F5-45CA-8922-87FFD57515D4}"/>
              </a:ext>
            </a:extLst>
          </p:cNvPr>
          <p:cNvSpPr>
            <a:spLocks noGrp="1"/>
          </p:cNvSpPr>
          <p:nvPr>
            <p:ph type="subTitle" idx="1"/>
          </p:nvPr>
        </p:nvSpPr>
        <p:spPr>
          <a:xfrm>
            <a:off x="2175804" y="4876802"/>
            <a:ext cx="7821637" cy="1028697"/>
          </a:xfrm>
        </p:spPr>
        <p:txBody>
          <a:bodyPr>
            <a:normAutofit/>
          </a:bodyPr>
          <a:lstStyle>
            <a:lvl1pPr marL="0" indent="0" algn="ctr">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0B6BE6EF-9D0F-4ABF-B92C-E967FE3F16CF}"/>
              </a:ext>
            </a:extLst>
          </p:cNvPr>
          <p:cNvSpPr>
            <a:spLocks noGrp="1"/>
          </p:cNvSpPr>
          <p:nvPr>
            <p:ph type="dt" sz="half" idx="10"/>
          </p:nvPr>
        </p:nvSpPr>
        <p:spPr/>
        <p:txBody>
          <a:bodyPr/>
          <a:lstStyle/>
          <a:p>
            <a:fld id="{C485584D-7D79-4248-9986-4CA35242F944}" type="datetimeFigureOut">
              <a:rPr lang="en-US" smtClean="0"/>
              <a:pPr/>
              <a:t>14/3/2022</a:t>
            </a:fld>
            <a:endParaRPr lang="en-US"/>
          </a:p>
        </p:txBody>
      </p:sp>
      <p:sp>
        <p:nvSpPr>
          <p:cNvPr id="5" name="Footer Placeholder 4">
            <a:extLst>
              <a:ext uri="{FF2B5EF4-FFF2-40B4-BE49-F238E27FC236}">
                <a16:creationId xmlns:a16="http://schemas.microsoft.com/office/drawing/2014/main" xmlns="" id="{4E4AB150-954C-4F02-89AC-DA7163D75C39}"/>
              </a:ext>
            </a:extLst>
          </p:cNvPr>
          <p:cNvSpPr>
            <a:spLocks noGrp="1"/>
          </p:cNvSpPr>
          <p:nvPr>
            <p:ph type="ftr" sz="quarter" idx="11"/>
          </p:nvPr>
        </p:nvSpPr>
        <p:spPr>
          <a:xfrm>
            <a:off x="7279965" y="6245352"/>
            <a:ext cx="4114800" cy="365125"/>
          </a:xfrm>
        </p:spPr>
        <p:txBody>
          <a:bodyPr/>
          <a:lstStyle/>
          <a:p>
            <a:endParaRPr lang="en-US"/>
          </a:p>
        </p:txBody>
      </p:sp>
      <p:sp>
        <p:nvSpPr>
          <p:cNvPr id="6" name="Slide Number Placeholder 5">
            <a:extLst>
              <a:ext uri="{FF2B5EF4-FFF2-40B4-BE49-F238E27FC236}">
                <a16:creationId xmlns:a16="http://schemas.microsoft.com/office/drawing/2014/main" xmlns="" id="{E8E16270-CBD7-4ACC-BFC5-9CADE7226688}"/>
              </a:ext>
            </a:extLst>
          </p:cNvPr>
          <p:cNvSpPr>
            <a:spLocks noGrp="1"/>
          </p:cNvSpPr>
          <p:nvPr>
            <p:ph type="sldNum" sz="quarter" idx="12"/>
          </p:nvPr>
        </p:nvSpPr>
        <p:spPr/>
        <p:txBody>
          <a:bodyPr/>
          <a:lstStyle/>
          <a:p>
            <a:fld id="{19590046-DA73-4BBF-84B5-C08E6F75191A}" type="slidenum">
              <a:rPr lang="en-US" smtClean="0"/>
              <a:pPr/>
              <a:t>‹#›</a:t>
            </a:fld>
            <a:endParaRPr lang="en-US"/>
          </a:p>
        </p:txBody>
      </p:sp>
      <p:grpSp>
        <p:nvGrpSpPr>
          <p:cNvPr id="7" name="Group 6">
            <a:extLst>
              <a:ext uri="{FF2B5EF4-FFF2-40B4-BE49-F238E27FC236}">
                <a16:creationId xmlns:a16="http://schemas.microsoft.com/office/drawing/2014/main" xmlns="" id="{79B5D0C1-066E-4C02-A6B8-59FAE4A19724}"/>
              </a:ext>
            </a:extLst>
          </p:cNvPr>
          <p:cNvGrpSpPr/>
          <p:nvPr/>
        </p:nvGrpSpPr>
        <p:grpSpPr>
          <a:xfrm>
            <a:off x="5662258" y="4240546"/>
            <a:ext cx="867485" cy="115439"/>
            <a:chOff x="8910933" y="1861308"/>
            <a:chExt cx="867485" cy="115439"/>
          </a:xfrm>
        </p:grpSpPr>
        <p:sp>
          <p:nvSpPr>
            <p:cNvPr id="8" name="Rectangle 7">
              <a:extLst>
                <a:ext uri="{FF2B5EF4-FFF2-40B4-BE49-F238E27FC236}">
                  <a16:creationId xmlns:a16="http://schemas.microsoft.com/office/drawing/2014/main" xmlns="" id="{D4386904-AFDC-449E-8D1B-906B305EBDA7}"/>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xmlns="" id="{F70778F2-11E8-428C-8324-479CA9D6FE92}"/>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4A0BE89E-CB2D-48BA-A8D2-533FAAAA725F}"/>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943256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DB1126-542A-43AD-8078-EE3565165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4A5F98B-5F32-4561-BFBC-9F6E5DA0A347}"/>
              </a:ext>
            </a:extLst>
          </p:cNvPr>
          <p:cNvSpPr>
            <a:spLocks noGrp="1"/>
          </p:cNvSpPr>
          <p:nvPr>
            <p:ph type="body" orient="vert" idx="1"/>
          </p:nvPr>
        </p:nvSpPr>
        <p:spPr>
          <a:xfrm>
            <a:off x="1028700" y="2161903"/>
            <a:ext cx="10134600" cy="3743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773D0DD-B04E-4E48-8EE1-51E46131A9A2}"/>
              </a:ext>
            </a:extLst>
          </p:cNvPr>
          <p:cNvSpPr>
            <a:spLocks noGrp="1"/>
          </p:cNvSpPr>
          <p:nvPr>
            <p:ph type="dt" sz="half" idx="10"/>
          </p:nvPr>
        </p:nvSpPr>
        <p:spPr/>
        <p:txBody>
          <a:bodyPr/>
          <a:lstStyle/>
          <a:p>
            <a:fld id="{C485584D-7D79-4248-9986-4CA35242F944}" type="datetimeFigureOut">
              <a:rPr lang="en-US" smtClean="0"/>
              <a:pPr/>
              <a:t>14/3/2022</a:t>
            </a:fld>
            <a:endParaRPr lang="en-US"/>
          </a:p>
        </p:txBody>
      </p:sp>
      <p:sp>
        <p:nvSpPr>
          <p:cNvPr id="5" name="Footer Placeholder 4">
            <a:extLst>
              <a:ext uri="{FF2B5EF4-FFF2-40B4-BE49-F238E27FC236}">
                <a16:creationId xmlns:a16="http://schemas.microsoft.com/office/drawing/2014/main" xmlns="" id="{0481352D-F9C0-4442-9601-A09A7655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9FC0801-9C45-40AE-AB33-5742CDA4DAC7}"/>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xmlns="" val="673637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E946561-59BF-4566-AD2C-9B05C4771DF4}"/>
              </a:ext>
            </a:extLst>
          </p:cNvPr>
          <p:cNvSpPr>
            <a:spLocks noGrp="1"/>
          </p:cNvSpPr>
          <p:nvPr>
            <p:ph type="title" orient="vert"/>
          </p:nvPr>
        </p:nvSpPr>
        <p:spPr>
          <a:xfrm>
            <a:off x="9196250" y="723899"/>
            <a:ext cx="2271849" cy="54102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A1DF7870-6CBD-47E2-854C-68141BAA101D}"/>
              </a:ext>
            </a:extLst>
          </p:cNvPr>
          <p:cNvSpPr>
            <a:spLocks noGrp="1"/>
          </p:cNvSpPr>
          <p:nvPr>
            <p:ph type="body" orient="vert" idx="1"/>
          </p:nvPr>
        </p:nvSpPr>
        <p:spPr>
          <a:xfrm>
            <a:off x="723900" y="723899"/>
            <a:ext cx="8302534" cy="5410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8712FAF3-C106-49CB-A845-1FC7F731399D}"/>
              </a:ext>
            </a:extLst>
          </p:cNvPr>
          <p:cNvSpPr>
            <a:spLocks noGrp="1"/>
          </p:cNvSpPr>
          <p:nvPr>
            <p:ph type="dt" sz="half" idx="10"/>
          </p:nvPr>
        </p:nvSpPr>
        <p:spPr/>
        <p:txBody>
          <a:bodyPr/>
          <a:lstStyle/>
          <a:p>
            <a:fld id="{C485584D-7D79-4248-9986-4CA35242F944}" type="datetimeFigureOut">
              <a:rPr lang="en-US" smtClean="0"/>
              <a:pPr/>
              <a:t>14/3/2022</a:t>
            </a:fld>
            <a:endParaRPr lang="en-US"/>
          </a:p>
        </p:txBody>
      </p:sp>
      <p:sp>
        <p:nvSpPr>
          <p:cNvPr id="5" name="Footer Placeholder 4">
            <a:extLst>
              <a:ext uri="{FF2B5EF4-FFF2-40B4-BE49-F238E27FC236}">
                <a16:creationId xmlns:a16="http://schemas.microsoft.com/office/drawing/2014/main" xmlns="" id="{E34D5CCC-00E8-48FA-91A6-921E7B644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B7E1751-E7AA-406D-A977-1ACEF1FBD134}"/>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xmlns="" val="2837486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D2DC87-4B97-4A7C-BC4C-6E77245616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F4B59FD9-57FD-4ABA-9FCD-795405253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87BD40E-B0AA-47B8-900F-488A8AEC1BC2}"/>
              </a:ext>
            </a:extLst>
          </p:cNvPr>
          <p:cNvSpPr>
            <a:spLocks noGrp="1"/>
          </p:cNvSpPr>
          <p:nvPr>
            <p:ph type="dt" sz="half" idx="10"/>
          </p:nvPr>
        </p:nvSpPr>
        <p:spPr/>
        <p:txBody>
          <a:bodyPr/>
          <a:lstStyle/>
          <a:p>
            <a:fld id="{C485584D-7D79-4248-9986-4CA35242F944}" type="datetimeFigureOut">
              <a:rPr lang="en-US" smtClean="0"/>
              <a:pPr/>
              <a:t>14/3/2022</a:t>
            </a:fld>
            <a:endParaRPr lang="en-US"/>
          </a:p>
        </p:txBody>
      </p:sp>
      <p:sp>
        <p:nvSpPr>
          <p:cNvPr id="5" name="Footer Placeholder 4">
            <a:extLst>
              <a:ext uri="{FF2B5EF4-FFF2-40B4-BE49-F238E27FC236}">
                <a16:creationId xmlns:a16="http://schemas.microsoft.com/office/drawing/2014/main" xmlns="" id="{865E623C-1E35-4485-A5B4-A71969BE7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B5C6BB9-EF4F-465E-985B-34521F68C583}"/>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xmlns="" val="285662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587F5577-D71B-4279-B07A-62F703E5D1DC}"/>
              </a:ext>
            </a:extLst>
          </p:cNvPr>
          <p:cNvSpPr>
            <a:spLocks noGrp="1"/>
          </p:cNvSpPr>
          <p:nvPr>
            <p:ph type="dt" sz="half" idx="10"/>
          </p:nvPr>
        </p:nvSpPr>
        <p:spPr/>
        <p:txBody>
          <a:bodyPr/>
          <a:lstStyle/>
          <a:p>
            <a:fld id="{C485584D-7D79-4248-9986-4CA35242F944}" type="datetimeFigureOut">
              <a:rPr lang="en-US" smtClean="0"/>
              <a:pPr/>
              <a:t>14/3/2022</a:t>
            </a:fld>
            <a:endParaRPr lang="en-US"/>
          </a:p>
        </p:txBody>
      </p:sp>
      <p:sp>
        <p:nvSpPr>
          <p:cNvPr id="5" name="Footer Placeholder 4">
            <a:extLst>
              <a:ext uri="{FF2B5EF4-FFF2-40B4-BE49-F238E27FC236}">
                <a16:creationId xmlns:a16="http://schemas.microsoft.com/office/drawing/2014/main" xmlns="" id="{F648367D-C35C-4023-BEBE-F834D033B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2BFCF8A-B8C6-496A-98A5-BBB52DB70F16}"/>
              </a:ext>
            </a:extLst>
          </p:cNvPr>
          <p:cNvSpPr>
            <a:spLocks noGrp="1"/>
          </p:cNvSpPr>
          <p:nvPr>
            <p:ph type="sldNum" sz="quarter" idx="12"/>
          </p:nvPr>
        </p:nvSpPr>
        <p:spPr/>
        <p:txBody>
          <a:bodyPr/>
          <a:lstStyle/>
          <a:p>
            <a:fld id="{19590046-DA73-4BBF-84B5-C08E6F75191A}" type="slidenum">
              <a:rPr lang="en-US" smtClean="0"/>
              <a:pPr/>
              <a:t>‹#›</a:t>
            </a:fld>
            <a:endParaRPr lang="en-US"/>
          </a:p>
        </p:txBody>
      </p:sp>
      <p:sp>
        <p:nvSpPr>
          <p:cNvPr id="11" name="Rectangle 5">
            <a:extLst>
              <a:ext uri="{FF2B5EF4-FFF2-40B4-BE49-F238E27FC236}">
                <a16:creationId xmlns:a16="http://schemas.microsoft.com/office/drawing/2014/main" xmlns="" id="{CDE45C10-227D-42DF-A888-EEFD3784FA8E}"/>
              </a:ext>
              <a:ext uri="{C183D7F6-B498-43B3-948B-1728B52AA6E4}">
                <adec:decorative xmlns:adec="http://schemas.microsoft.com/office/drawing/2017/decorative" xmlns="" val="1"/>
              </a:ext>
            </a:extLst>
          </p:cNvPr>
          <p:cNvSpPr/>
          <p:nvPr/>
        </p:nvSpPr>
        <p:spPr>
          <a:xfrm>
            <a:off x="723900" y="750338"/>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xmlns="" id="{DA214944-8898-48BC-AE6F-065DA7BBB8E8}"/>
              </a:ext>
              <a:ext uri="{C183D7F6-B498-43B3-948B-1728B52AA6E4}">
                <adec:decorative xmlns:adec="http://schemas.microsoft.com/office/drawing/2017/decorative" xmlns="" val="1"/>
              </a:ext>
            </a:extLst>
          </p:cNvPr>
          <p:cNvGrpSpPr/>
          <p:nvPr/>
        </p:nvGrpSpPr>
        <p:grpSpPr>
          <a:xfrm>
            <a:off x="2580478" y="4714704"/>
            <a:ext cx="867485" cy="115439"/>
            <a:chOff x="8910933" y="1861308"/>
            <a:chExt cx="867485" cy="115439"/>
          </a:xfrm>
        </p:grpSpPr>
        <p:sp>
          <p:nvSpPr>
            <p:cNvPr id="8" name="Rectangle 7">
              <a:extLst>
                <a:ext uri="{FF2B5EF4-FFF2-40B4-BE49-F238E27FC236}">
                  <a16:creationId xmlns:a16="http://schemas.microsoft.com/office/drawing/2014/main" xmlns="" id="{B94B3AAB-30C4-441D-B481-D253F8325953}"/>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xmlns="" id="{FDCB6176-5585-40BC-BC9C-CA625F989F1B}"/>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77C4F1D9-97D8-43DD-A319-C56367F97FCE}"/>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xmlns="" id="{D25E64ED-B373-4866-B5A2-E805D3168BBB}"/>
              </a:ext>
            </a:extLst>
          </p:cNvPr>
          <p:cNvSpPr>
            <a:spLocks noGrp="1"/>
          </p:cNvSpPr>
          <p:nvPr>
            <p:ph type="title"/>
          </p:nvPr>
        </p:nvSpPr>
        <p:spPr>
          <a:xfrm>
            <a:off x="1151291" y="1274475"/>
            <a:ext cx="3761832" cy="2823913"/>
          </a:xfrm>
        </p:spPr>
        <p:txBody>
          <a:bodyPr anchor="b">
            <a:normAutofit/>
          </a:bodyPr>
          <a:lstStyle>
            <a:lvl1pPr algn="ctr">
              <a:defRPr sz="3200" cap="all" spc="600" baseline="0"/>
            </a:lvl1pPr>
          </a:lstStyle>
          <a:p>
            <a:r>
              <a:rPr lang="en-US" dirty="0"/>
              <a:t>Click to edit Master title style</a:t>
            </a:r>
          </a:p>
        </p:txBody>
      </p:sp>
      <p:sp>
        <p:nvSpPr>
          <p:cNvPr id="3" name="Text Placeholder 2">
            <a:extLst>
              <a:ext uri="{FF2B5EF4-FFF2-40B4-BE49-F238E27FC236}">
                <a16:creationId xmlns:a16="http://schemas.microsoft.com/office/drawing/2014/main" xmlns="" id="{AB6D6168-DDAE-41B2-A0D5-42185A2D028C}"/>
              </a:ext>
            </a:extLst>
          </p:cNvPr>
          <p:cNvSpPr>
            <a:spLocks noGrp="1"/>
          </p:cNvSpPr>
          <p:nvPr>
            <p:ph type="body" idx="1"/>
          </p:nvPr>
        </p:nvSpPr>
        <p:spPr>
          <a:xfrm>
            <a:off x="6556756" y="2730304"/>
            <a:ext cx="4383030" cy="1397390"/>
          </a:xfrm>
        </p:spPr>
        <p:txBody>
          <a:bodyPr anchor="ct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xmlns="" val="3511021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5825EB-71EE-41B3-89D2-47A0C7C359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E662F7D-C4AD-4BD4-AAC8-F0223EE4A38B}"/>
              </a:ext>
            </a:extLst>
          </p:cNvPr>
          <p:cNvSpPr>
            <a:spLocks noGrp="1"/>
          </p:cNvSpPr>
          <p:nvPr>
            <p:ph sz="half" idx="1"/>
          </p:nvPr>
        </p:nvSpPr>
        <p:spPr>
          <a:xfrm>
            <a:off x="1037305" y="2155369"/>
            <a:ext cx="4953000" cy="39983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9D0FB088-28C6-4667-8DF2-0DE32AE3EC30}"/>
              </a:ext>
            </a:extLst>
          </p:cNvPr>
          <p:cNvSpPr>
            <a:spLocks noGrp="1"/>
          </p:cNvSpPr>
          <p:nvPr>
            <p:ph sz="half" idx="2"/>
          </p:nvPr>
        </p:nvSpPr>
        <p:spPr>
          <a:xfrm>
            <a:off x="6172200"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F36095F-AE34-4E94-B722-E3A1205AEEDC}"/>
              </a:ext>
            </a:extLst>
          </p:cNvPr>
          <p:cNvSpPr>
            <a:spLocks noGrp="1"/>
          </p:cNvSpPr>
          <p:nvPr>
            <p:ph type="dt" sz="half" idx="10"/>
          </p:nvPr>
        </p:nvSpPr>
        <p:spPr/>
        <p:txBody>
          <a:bodyPr/>
          <a:lstStyle/>
          <a:p>
            <a:fld id="{C485584D-7D79-4248-9986-4CA35242F944}" type="datetimeFigureOut">
              <a:rPr lang="en-US" smtClean="0"/>
              <a:pPr/>
              <a:t>14/3/2022</a:t>
            </a:fld>
            <a:endParaRPr lang="en-US"/>
          </a:p>
        </p:txBody>
      </p:sp>
      <p:sp>
        <p:nvSpPr>
          <p:cNvPr id="6" name="Footer Placeholder 5">
            <a:extLst>
              <a:ext uri="{FF2B5EF4-FFF2-40B4-BE49-F238E27FC236}">
                <a16:creationId xmlns:a16="http://schemas.microsoft.com/office/drawing/2014/main" xmlns="" id="{6E06A8E6-BD94-48EA-8F35-DA0DF910A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0478AEF-56B8-49F5-81E8-663B1FFA073B}"/>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xmlns="" val="521122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CF873F-001F-4254-97F3-05329E6A7B67}"/>
              </a:ext>
            </a:extLst>
          </p:cNvPr>
          <p:cNvSpPr>
            <a:spLocks noGrp="1"/>
          </p:cNvSpPr>
          <p:nvPr>
            <p:ph type="title"/>
          </p:nvPr>
        </p:nvSpPr>
        <p:spPr>
          <a:xfrm>
            <a:off x="1028700" y="555171"/>
            <a:ext cx="10134600" cy="113551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xmlns="" id="{4A37B575-060F-4296-A28A-93DA109F96F5}"/>
              </a:ext>
            </a:extLst>
          </p:cNvPr>
          <p:cNvSpPr>
            <a:spLocks noGrp="1"/>
          </p:cNvSpPr>
          <p:nvPr>
            <p:ph type="body" idx="1"/>
          </p:nvPr>
        </p:nvSpPr>
        <p:spPr>
          <a:xfrm>
            <a:off x="1037306" y="1801620"/>
            <a:ext cx="4849036"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BA581A51-F4D1-4A02-9918-C416F820B646}"/>
              </a:ext>
            </a:extLst>
          </p:cNvPr>
          <p:cNvSpPr>
            <a:spLocks noGrp="1"/>
          </p:cNvSpPr>
          <p:nvPr>
            <p:ph sz="half" idx="2"/>
          </p:nvPr>
        </p:nvSpPr>
        <p:spPr>
          <a:xfrm>
            <a:off x="1037306" y="2619103"/>
            <a:ext cx="4849036"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32916D0-3DFE-455D-9888-3FDEFD3DE0CD}"/>
              </a:ext>
            </a:extLst>
          </p:cNvPr>
          <p:cNvSpPr>
            <a:spLocks noGrp="1"/>
          </p:cNvSpPr>
          <p:nvPr>
            <p:ph type="body" sz="quarter" idx="3"/>
          </p:nvPr>
        </p:nvSpPr>
        <p:spPr>
          <a:xfrm>
            <a:off x="6250108" y="1801620"/>
            <a:ext cx="4904585"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xmlns="" id="{F093D763-0643-4A48-8007-93391C59F6D5}"/>
              </a:ext>
            </a:extLst>
          </p:cNvPr>
          <p:cNvSpPr>
            <a:spLocks noGrp="1"/>
          </p:cNvSpPr>
          <p:nvPr>
            <p:ph sz="quarter" idx="4"/>
          </p:nvPr>
        </p:nvSpPr>
        <p:spPr>
          <a:xfrm>
            <a:off x="6250108" y="2619103"/>
            <a:ext cx="4904585"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9A2D07B-3A5D-41C2-83B8-BD1AD6522CAD}"/>
              </a:ext>
            </a:extLst>
          </p:cNvPr>
          <p:cNvSpPr>
            <a:spLocks noGrp="1"/>
          </p:cNvSpPr>
          <p:nvPr>
            <p:ph type="dt" sz="half" idx="10"/>
          </p:nvPr>
        </p:nvSpPr>
        <p:spPr/>
        <p:txBody>
          <a:bodyPr/>
          <a:lstStyle/>
          <a:p>
            <a:fld id="{C485584D-7D79-4248-9986-4CA35242F944}" type="datetimeFigureOut">
              <a:rPr lang="en-US" smtClean="0"/>
              <a:pPr/>
              <a:t>14/3/2022</a:t>
            </a:fld>
            <a:endParaRPr lang="en-US"/>
          </a:p>
        </p:txBody>
      </p:sp>
      <p:sp>
        <p:nvSpPr>
          <p:cNvPr id="8" name="Footer Placeholder 7">
            <a:extLst>
              <a:ext uri="{FF2B5EF4-FFF2-40B4-BE49-F238E27FC236}">
                <a16:creationId xmlns:a16="http://schemas.microsoft.com/office/drawing/2014/main" xmlns="" id="{0E2C1367-FE5A-4CDD-B85B-724FFFE5B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9992F244-23EB-4E1A-B74F-77F23F87978D}"/>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xmlns="" val="2728675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876C0A-BEF4-4DE4-A9D2-C60298FC7F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367C0AC-3C98-4D68-AE72-CFFA1638CC02}"/>
              </a:ext>
            </a:extLst>
          </p:cNvPr>
          <p:cNvSpPr>
            <a:spLocks noGrp="1"/>
          </p:cNvSpPr>
          <p:nvPr>
            <p:ph type="dt" sz="half" idx="10"/>
          </p:nvPr>
        </p:nvSpPr>
        <p:spPr/>
        <p:txBody>
          <a:bodyPr/>
          <a:lstStyle/>
          <a:p>
            <a:fld id="{C485584D-7D79-4248-9986-4CA35242F944}" type="datetimeFigureOut">
              <a:rPr lang="en-US" smtClean="0"/>
              <a:pPr/>
              <a:t>14/3/2022</a:t>
            </a:fld>
            <a:endParaRPr lang="en-US"/>
          </a:p>
        </p:txBody>
      </p:sp>
      <p:sp>
        <p:nvSpPr>
          <p:cNvPr id="4" name="Footer Placeholder 3">
            <a:extLst>
              <a:ext uri="{FF2B5EF4-FFF2-40B4-BE49-F238E27FC236}">
                <a16:creationId xmlns:a16="http://schemas.microsoft.com/office/drawing/2014/main" xmlns="" id="{FEA7722A-E2E4-45D2-8A20-4853ED6837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146B9201-B20B-4412-B745-F2F6A91487E8}"/>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xmlns="" val="115752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BC4889A-9ABE-4409-BAD8-F84C36C1FA09}"/>
              </a:ext>
            </a:extLst>
          </p:cNvPr>
          <p:cNvSpPr>
            <a:spLocks noGrp="1"/>
          </p:cNvSpPr>
          <p:nvPr>
            <p:ph type="dt" sz="half" idx="10"/>
          </p:nvPr>
        </p:nvSpPr>
        <p:spPr/>
        <p:txBody>
          <a:bodyPr/>
          <a:lstStyle/>
          <a:p>
            <a:fld id="{C485584D-7D79-4248-9986-4CA35242F944}" type="datetimeFigureOut">
              <a:rPr lang="en-US" smtClean="0"/>
              <a:pPr/>
              <a:t>14/3/2022</a:t>
            </a:fld>
            <a:endParaRPr lang="en-US"/>
          </a:p>
        </p:txBody>
      </p:sp>
      <p:sp>
        <p:nvSpPr>
          <p:cNvPr id="3" name="Footer Placeholder 2">
            <a:extLst>
              <a:ext uri="{FF2B5EF4-FFF2-40B4-BE49-F238E27FC236}">
                <a16:creationId xmlns:a16="http://schemas.microsoft.com/office/drawing/2014/main" xmlns="" id="{7DDA5A70-FE21-4CB6-A67B-1DC798E9E3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984AD11-7FD2-432C-A6AB-395BE9275C1B}"/>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xmlns="" val="3855477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F397CF-9CDD-4E78-8F35-A2FFE7867419}"/>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87194BFE-7A85-4123-B0F7-4DB1C141CE60}"/>
              </a:ext>
            </a:extLst>
          </p:cNvPr>
          <p:cNvSpPr>
            <a:spLocks noGrp="1"/>
          </p:cNvSpPr>
          <p:nvPr>
            <p:ph idx="1"/>
          </p:nvPr>
        </p:nvSpPr>
        <p:spPr>
          <a:xfrm>
            <a:off x="5183188" y="1066800"/>
            <a:ext cx="6172200" cy="48386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641EFD6D-1929-4A73-A860-22A36FF5C17D}"/>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9B399A5-94A1-4452-AFF0-918BDA8B14F9}"/>
              </a:ext>
            </a:extLst>
          </p:cNvPr>
          <p:cNvSpPr>
            <a:spLocks noGrp="1"/>
          </p:cNvSpPr>
          <p:nvPr>
            <p:ph type="dt" sz="half" idx="10"/>
          </p:nvPr>
        </p:nvSpPr>
        <p:spPr/>
        <p:txBody>
          <a:bodyPr/>
          <a:lstStyle/>
          <a:p>
            <a:fld id="{C485584D-7D79-4248-9986-4CA35242F944}" type="datetimeFigureOut">
              <a:rPr lang="en-US" smtClean="0"/>
              <a:pPr/>
              <a:t>14/3/2022</a:t>
            </a:fld>
            <a:endParaRPr lang="en-US"/>
          </a:p>
        </p:txBody>
      </p:sp>
      <p:sp>
        <p:nvSpPr>
          <p:cNvPr id="6" name="Footer Placeholder 5">
            <a:extLst>
              <a:ext uri="{FF2B5EF4-FFF2-40B4-BE49-F238E27FC236}">
                <a16:creationId xmlns:a16="http://schemas.microsoft.com/office/drawing/2014/main" xmlns="" id="{489589D8-DD83-406C-A77A-176D23993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DE46024-82ED-40EF-8846-F6CC44BC53DE}"/>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xmlns="" val="123298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BD12FA-83A4-42AF-98D7-312C4C5A7128}"/>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46CF1DC8-2932-4C6E-BFBB-8BA1C9598425}"/>
              </a:ext>
            </a:extLst>
          </p:cNvPr>
          <p:cNvSpPr>
            <a:spLocks noGrp="1"/>
          </p:cNvSpPr>
          <p:nvPr>
            <p:ph type="pic" idx="1"/>
          </p:nvPr>
        </p:nvSpPr>
        <p:spPr>
          <a:xfrm>
            <a:off x="5183188" y="1066800"/>
            <a:ext cx="5942012" cy="4838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8D6E0000-EF01-46A5-8A71-25FB7EA3F94A}"/>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01AD40B-9246-4532-9F73-5BA9061C3ABA}"/>
              </a:ext>
            </a:extLst>
          </p:cNvPr>
          <p:cNvSpPr>
            <a:spLocks noGrp="1"/>
          </p:cNvSpPr>
          <p:nvPr>
            <p:ph type="dt" sz="half" idx="10"/>
          </p:nvPr>
        </p:nvSpPr>
        <p:spPr/>
        <p:txBody>
          <a:bodyPr/>
          <a:lstStyle/>
          <a:p>
            <a:fld id="{C485584D-7D79-4248-9986-4CA35242F944}" type="datetimeFigureOut">
              <a:rPr lang="en-US" smtClean="0"/>
              <a:pPr/>
              <a:t>14/3/2022</a:t>
            </a:fld>
            <a:endParaRPr lang="en-US"/>
          </a:p>
        </p:txBody>
      </p:sp>
      <p:sp>
        <p:nvSpPr>
          <p:cNvPr id="6" name="Footer Placeholder 5">
            <a:extLst>
              <a:ext uri="{FF2B5EF4-FFF2-40B4-BE49-F238E27FC236}">
                <a16:creationId xmlns:a16="http://schemas.microsoft.com/office/drawing/2014/main" xmlns="" id="{8BE6B9A0-5B1C-4F7B-828A-EF74E5147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82E99FB-C932-4165-A612-8B302D8F7229}"/>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xmlns="" val="700518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6CE7638-D991-46E7-BF2C-67D1AC829628}"/>
              </a:ext>
            </a:extLst>
          </p:cNvPr>
          <p:cNvSpPr>
            <a:spLocks noGrp="1"/>
          </p:cNvSpPr>
          <p:nvPr>
            <p:ph type="title"/>
          </p:nvPr>
        </p:nvSpPr>
        <p:spPr>
          <a:xfrm>
            <a:off x="1028700" y="723900"/>
            <a:ext cx="10134600" cy="1288489"/>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CA7C6B9C-4923-4DAB-9748-D5CD289EB978}"/>
              </a:ext>
            </a:extLst>
          </p:cNvPr>
          <p:cNvSpPr>
            <a:spLocks noGrp="1"/>
          </p:cNvSpPr>
          <p:nvPr>
            <p:ph type="body" idx="1"/>
          </p:nvPr>
        </p:nvSpPr>
        <p:spPr>
          <a:xfrm>
            <a:off x="1028700" y="2161903"/>
            <a:ext cx="10134600" cy="396934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xmlns="" id="{E7578CF6-4B33-40E4-B881-5F4C568378E1}"/>
              </a:ext>
            </a:extLst>
          </p:cNvPr>
          <p:cNvSpPr>
            <a:spLocks noGrp="1"/>
          </p:cNvSpPr>
          <p:nvPr>
            <p:ph type="sldNum" sz="quarter" idx="4"/>
          </p:nvPr>
        </p:nvSpPr>
        <p:spPr>
          <a:xfrm>
            <a:off x="11394765" y="6245032"/>
            <a:ext cx="524491" cy="365125"/>
          </a:xfrm>
          <a:prstGeom prst="rect">
            <a:avLst/>
          </a:prstGeom>
        </p:spPr>
        <p:txBody>
          <a:bodyPr vert="horz" lIns="91440" tIns="45720" rIns="91440" bIns="45720" rtlCol="0" anchor="ctr"/>
          <a:lstStyle>
            <a:lvl1pPr algn="r">
              <a:defRPr sz="1050">
                <a:solidFill>
                  <a:schemeClr val="tx2"/>
                </a:solidFill>
              </a:defRPr>
            </a:lvl1pPr>
          </a:lstStyle>
          <a:p>
            <a:fld id="{19590046-DA73-4BBF-84B5-C08E6F75191A}" type="slidenum">
              <a:rPr lang="en-US" smtClean="0"/>
              <a:pPr/>
              <a:t>‹#›</a:t>
            </a:fld>
            <a:endParaRPr lang="en-US"/>
          </a:p>
        </p:txBody>
      </p:sp>
      <p:sp>
        <p:nvSpPr>
          <p:cNvPr id="4" name="Date Placeholder 3">
            <a:extLst>
              <a:ext uri="{FF2B5EF4-FFF2-40B4-BE49-F238E27FC236}">
                <a16:creationId xmlns:a16="http://schemas.microsoft.com/office/drawing/2014/main" xmlns="" id="{25AE857E-F564-4539-9984-10435B6140AC}"/>
              </a:ext>
            </a:extLst>
          </p:cNvPr>
          <p:cNvSpPr>
            <a:spLocks noGrp="1"/>
          </p:cNvSpPr>
          <p:nvPr>
            <p:ph type="dt" sz="half" idx="2"/>
          </p:nvPr>
        </p:nvSpPr>
        <p:spPr>
          <a:xfrm>
            <a:off x="354841" y="6245032"/>
            <a:ext cx="2659380" cy="365125"/>
          </a:xfrm>
          <a:prstGeom prst="rect">
            <a:avLst/>
          </a:prstGeom>
        </p:spPr>
        <p:txBody>
          <a:bodyPr vert="horz" lIns="91440" tIns="45720" rIns="91440" bIns="45720" rtlCol="0" anchor="ctr"/>
          <a:lstStyle>
            <a:lvl1pPr algn="l">
              <a:defRPr sz="1050">
                <a:solidFill>
                  <a:schemeClr val="tx2"/>
                </a:solidFill>
              </a:defRPr>
            </a:lvl1pPr>
          </a:lstStyle>
          <a:p>
            <a:fld id="{C485584D-7D79-4248-9986-4CA35242F944}" type="datetimeFigureOut">
              <a:rPr lang="en-US" smtClean="0"/>
              <a:pPr/>
              <a:t>14/3/2022</a:t>
            </a:fld>
            <a:endParaRPr lang="en-US"/>
          </a:p>
        </p:txBody>
      </p:sp>
      <p:sp>
        <p:nvSpPr>
          <p:cNvPr id="5" name="Footer Placeholder 4">
            <a:extLst>
              <a:ext uri="{FF2B5EF4-FFF2-40B4-BE49-F238E27FC236}">
                <a16:creationId xmlns:a16="http://schemas.microsoft.com/office/drawing/2014/main" xmlns="" id="{7D1EABEF-B998-4B11-A878-8F492F8E3983}"/>
              </a:ext>
            </a:extLst>
          </p:cNvPr>
          <p:cNvSpPr>
            <a:spLocks noGrp="1"/>
          </p:cNvSpPr>
          <p:nvPr>
            <p:ph type="ftr" sz="quarter" idx="3"/>
          </p:nvPr>
        </p:nvSpPr>
        <p:spPr>
          <a:xfrm>
            <a:off x="7279964" y="6245033"/>
            <a:ext cx="4112222" cy="365125"/>
          </a:xfrm>
          <a:prstGeom prst="rect">
            <a:avLst/>
          </a:prstGeom>
        </p:spPr>
        <p:txBody>
          <a:bodyPr vert="horz" lIns="91440" tIns="45720" rIns="91440" bIns="45720" rtlCol="0" anchor="ctr"/>
          <a:lstStyle>
            <a:lvl1pPr algn="r">
              <a:defRPr sz="1050">
                <a:solidFill>
                  <a:schemeClr val="tx2"/>
                </a:solidFill>
              </a:defRPr>
            </a:lvl1pPr>
          </a:lstStyle>
          <a:p>
            <a:endParaRPr lang="en-US"/>
          </a:p>
        </p:txBody>
      </p:sp>
      <p:sp>
        <p:nvSpPr>
          <p:cNvPr id="16" name="Freeform: Shape 15">
            <a:extLst>
              <a:ext uri="{FF2B5EF4-FFF2-40B4-BE49-F238E27FC236}">
                <a16:creationId xmlns:a16="http://schemas.microsoft.com/office/drawing/2014/main" xmlns="" id="{9EB54D17-3792-403D-9127-495845021D2B}"/>
              </a:ext>
            </a:extLst>
          </p:cNvPr>
          <p:cNvSpPr/>
          <p:nvPr/>
        </p:nvSpPr>
        <p:spPr>
          <a:xfrm>
            <a:off x="0" y="0"/>
            <a:ext cx="12192000" cy="6858000"/>
          </a:xfrm>
          <a:custGeom>
            <a:avLst/>
            <a:gdLst>
              <a:gd name="connsiteX0" fmla="*/ 160920 w 12192000"/>
              <a:gd name="connsiteY0" fmla="*/ 157606 h 6858000"/>
              <a:gd name="connsiteX1" fmla="*/ 160920 w 12192000"/>
              <a:gd name="connsiteY1" fmla="*/ 6700394 h 6858000"/>
              <a:gd name="connsiteX2" fmla="*/ 12031081 w 12192000"/>
              <a:gd name="connsiteY2" fmla="*/ 6700394 h 6858000"/>
              <a:gd name="connsiteX3" fmla="*/ 12031081 w 12192000"/>
              <a:gd name="connsiteY3" fmla="*/ 15760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160920" y="157606"/>
                </a:moveTo>
                <a:lnTo>
                  <a:pt x="160920" y="6700394"/>
                </a:lnTo>
                <a:lnTo>
                  <a:pt x="12031081" y="6700394"/>
                </a:lnTo>
                <a:lnTo>
                  <a:pt x="12031081" y="157606"/>
                </a:lnTo>
                <a:close/>
                <a:moveTo>
                  <a:pt x="0" y="0"/>
                </a:moveTo>
                <a:lnTo>
                  <a:pt x="12192000" y="0"/>
                </a:lnTo>
                <a:lnTo>
                  <a:pt x="12192000"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45735522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74" r:id="rId7"/>
    <p:sldLayoutId id="2147483675" r:id="rId8"/>
    <p:sldLayoutId id="2147483676" r:id="rId9"/>
    <p:sldLayoutId id="2147483677" r:id="rId10"/>
    <p:sldLayoutId id="2147483679" r:id="rId11"/>
  </p:sldLayoutIdLst>
  <p:txStyles>
    <p:titleStyle>
      <a:lvl1pPr algn="l" defTabSz="914400" rtl="0" eaLnBrk="1" latinLnBrk="0" hangingPunct="1">
        <a:lnSpc>
          <a:spcPct val="110000"/>
        </a:lnSpc>
        <a:spcBef>
          <a:spcPct val="0"/>
        </a:spcBef>
        <a:buNone/>
        <a:defRPr sz="3200" kern="1200" cap="none" baseline="0">
          <a:solidFill>
            <a:schemeClr val="tx2"/>
          </a:solidFill>
          <a:latin typeface="+mj-lt"/>
          <a:ea typeface="+mj-ea"/>
          <a:cs typeface="+mj-cs"/>
        </a:defRPr>
      </a:lvl1pPr>
    </p:titleStyle>
    <p:body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xmlns="" id="{01EA1F0E-CDCD-4DB2-8404-78A53728C7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DE8A7E9B-3161-4AE7-B85C-EE3D7786D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0920" y="15902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716015" y="2653692"/>
            <a:ext cx="6838122" cy="2667664"/>
          </a:xfrm>
        </p:spPr>
        <p:txBody>
          <a:bodyPr anchor="b">
            <a:noAutofit/>
          </a:bodyPr>
          <a:lstStyle/>
          <a:p>
            <a:r>
              <a:rPr lang="en-US" sz="5400" dirty="0">
                <a:cs typeface="Calibri Light"/>
              </a:rPr>
              <a:t>VILLAGE REHABILITATION WORKER</a:t>
            </a:r>
            <a:endParaRPr lang="en-US" sz="5400" dirty="0"/>
          </a:p>
        </p:txBody>
      </p:sp>
      <p:grpSp>
        <p:nvGrpSpPr>
          <p:cNvPr id="11" name="Group 10">
            <a:extLst>
              <a:ext uri="{FF2B5EF4-FFF2-40B4-BE49-F238E27FC236}">
                <a16:creationId xmlns:a16="http://schemas.microsoft.com/office/drawing/2014/main" xmlns="" id="{B46BF9D8-B659-4C32-ADAC-0DE33D1845C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662258" y="2282691"/>
            <a:ext cx="867485" cy="115439"/>
            <a:chOff x="8910933" y="1861308"/>
            <a:chExt cx="867485" cy="115439"/>
          </a:xfrm>
        </p:grpSpPr>
        <p:sp>
          <p:nvSpPr>
            <p:cNvPr id="12" name="Rectangle 11">
              <a:extLst>
                <a:ext uri="{FF2B5EF4-FFF2-40B4-BE49-F238E27FC236}">
                  <a16:creationId xmlns:a16="http://schemas.microsoft.com/office/drawing/2014/main" xmlns="" id="{02941DBB-7191-4173-819B-BFFA9F69B9B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xmlns="" id="{C98F02A0-C7F4-43AB-9F39-305A1D59336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B52A92AE-1F8A-4B4A-8E14-4B86FBF45DF6}"/>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7D9339-9C18-4584-99B9-8A89EA7E41B8}"/>
              </a:ext>
            </a:extLst>
          </p:cNvPr>
          <p:cNvSpPr>
            <a:spLocks noGrp="1"/>
          </p:cNvSpPr>
          <p:nvPr>
            <p:ph type="title"/>
          </p:nvPr>
        </p:nvSpPr>
        <p:spPr>
          <a:xfrm>
            <a:off x="983343" y="170543"/>
            <a:ext cx="10134600" cy="1288489"/>
          </a:xfrm>
        </p:spPr>
        <p:txBody>
          <a:bodyPr>
            <a:normAutofit/>
          </a:bodyPr>
          <a:lstStyle/>
          <a:p>
            <a:r>
              <a:rPr lang="en-US" sz="4400" b="1" dirty="0"/>
              <a:t>INTRODUCTION</a:t>
            </a:r>
          </a:p>
        </p:txBody>
      </p:sp>
      <p:sp>
        <p:nvSpPr>
          <p:cNvPr id="3" name="Content Placeholder 2">
            <a:extLst>
              <a:ext uri="{FF2B5EF4-FFF2-40B4-BE49-F238E27FC236}">
                <a16:creationId xmlns:a16="http://schemas.microsoft.com/office/drawing/2014/main" xmlns="" id="{98C34E29-876F-4308-9553-530DFE304D80}"/>
              </a:ext>
            </a:extLst>
          </p:cNvPr>
          <p:cNvSpPr>
            <a:spLocks noGrp="1"/>
          </p:cNvSpPr>
          <p:nvPr>
            <p:ph idx="1"/>
          </p:nvPr>
        </p:nvSpPr>
        <p:spPr>
          <a:xfrm>
            <a:off x="1028700" y="1753689"/>
            <a:ext cx="10134600" cy="4486413"/>
          </a:xfrm>
        </p:spPr>
        <p:txBody>
          <a:bodyPr vert="horz" lIns="91440" tIns="45720" rIns="91440" bIns="45720" rtlCol="0" anchor="t">
            <a:normAutofit/>
          </a:bodyPr>
          <a:lstStyle/>
          <a:p>
            <a:pPr marL="342900" indent="-342900">
              <a:buFont typeface="Arial"/>
              <a:buChar char="•"/>
            </a:pPr>
            <a:r>
              <a:rPr lang="en-US" sz="2800" dirty="0"/>
              <a:t>Village health worker was established in 1970.</a:t>
            </a:r>
          </a:p>
          <a:p>
            <a:pPr marL="342900" indent="-342900">
              <a:buFont typeface="Arial"/>
              <a:buChar char="•"/>
            </a:pPr>
            <a:r>
              <a:rPr lang="en-US" sz="2800" dirty="0"/>
              <a:t>It was </a:t>
            </a:r>
            <a:r>
              <a:rPr lang="en-US" sz="2800" dirty="0" err="1"/>
              <a:t>build</a:t>
            </a:r>
            <a:r>
              <a:rPr lang="en-US" sz="2800" dirty="0"/>
              <a:t> on principle that in order to and impact health in the communities participate is vital.</a:t>
            </a:r>
          </a:p>
          <a:p>
            <a:pPr marL="342900" indent="-342900">
              <a:buFont typeface="Arial"/>
              <a:buChar char="•"/>
            </a:pPr>
            <a:r>
              <a:rPr lang="en-US" sz="2800" dirty="0"/>
              <a:t>Village Health Workers are usually illiterate and of low caste, is the key change agent for CRHP (Comprehensive Rural Health Project), comprehensive approach to health improvement.</a:t>
            </a:r>
          </a:p>
          <a:p>
            <a:pPr marL="342900" indent="-342900">
              <a:buFont typeface="Arial"/>
              <a:buChar char="•"/>
            </a:pPr>
            <a:r>
              <a:rPr lang="en-US" sz="2800" dirty="0"/>
              <a:t>Selected by the community themselves and trained by CRHP.</a:t>
            </a:r>
          </a:p>
          <a:p>
            <a:endParaRPr lang="en-US" dirty="0"/>
          </a:p>
        </p:txBody>
      </p:sp>
    </p:spTree>
    <p:extLst>
      <p:ext uri="{BB962C8B-B14F-4D97-AF65-F5344CB8AC3E}">
        <p14:creationId xmlns:p14="http://schemas.microsoft.com/office/powerpoint/2010/main" xmlns="" val="4124475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DD2F68-D716-456A-BC67-989C2B8C0005}"/>
              </a:ext>
            </a:extLst>
          </p:cNvPr>
          <p:cNvSpPr>
            <a:spLocks noGrp="1"/>
          </p:cNvSpPr>
          <p:nvPr>
            <p:ph type="title"/>
          </p:nvPr>
        </p:nvSpPr>
        <p:spPr/>
        <p:txBody>
          <a:bodyPr/>
          <a:lstStyle/>
          <a:p>
            <a:r>
              <a:rPr lang="en-US" sz="4400" b="1" dirty="0"/>
              <a:t>ROLE </a:t>
            </a:r>
            <a:endParaRPr lang="en-US" b="1" dirty="0"/>
          </a:p>
        </p:txBody>
      </p:sp>
      <p:sp>
        <p:nvSpPr>
          <p:cNvPr id="3" name="Content Placeholder 2">
            <a:extLst>
              <a:ext uri="{FF2B5EF4-FFF2-40B4-BE49-F238E27FC236}">
                <a16:creationId xmlns:a16="http://schemas.microsoft.com/office/drawing/2014/main" xmlns="" id="{BEA8C1F0-A3A8-47B1-92D4-96B3414E7993}"/>
              </a:ext>
            </a:extLst>
          </p:cNvPr>
          <p:cNvSpPr>
            <a:spLocks noGrp="1"/>
          </p:cNvSpPr>
          <p:nvPr>
            <p:ph idx="1"/>
          </p:nvPr>
        </p:nvSpPr>
        <p:spPr/>
        <p:txBody>
          <a:bodyPr vert="horz" lIns="91440" tIns="45720" rIns="91440" bIns="45720" rtlCol="0" anchor="t">
            <a:normAutofit/>
          </a:bodyPr>
          <a:lstStyle/>
          <a:p>
            <a:pPr marL="342900" indent="-342900">
              <a:buFont typeface="Arial,Sans-Serif"/>
              <a:buChar char="•"/>
            </a:pPr>
            <a:r>
              <a:rPr lang="en-US" sz="2800" dirty="0">
                <a:ea typeface="+mn-lt"/>
                <a:cs typeface="+mn-lt"/>
              </a:rPr>
              <a:t>Village health worker not only act as health workers and midwifery but they also mobilize the communities to achieve better sanitation, hygiene, family planning and maternal and infant health when a village agrees to work with CRHP.</a:t>
            </a:r>
          </a:p>
          <a:p>
            <a:endParaRPr lang="en-US" dirty="0"/>
          </a:p>
        </p:txBody>
      </p:sp>
    </p:spTree>
    <p:extLst>
      <p:ext uri="{BB962C8B-B14F-4D97-AF65-F5344CB8AC3E}">
        <p14:creationId xmlns:p14="http://schemas.microsoft.com/office/powerpoint/2010/main" xmlns="" val="3422025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A0164A-B8F6-4884-9F55-8D3936748187}"/>
              </a:ext>
            </a:extLst>
          </p:cNvPr>
          <p:cNvSpPr>
            <a:spLocks noGrp="1"/>
          </p:cNvSpPr>
          <p:nvPr>
            <p:ph type="title"/>
          </p:nvPr>
        </p:nvSpPr>
        <p:spPr>
          <a:xfrm>
            <a:off x="1028700" y="188686"/>
            <a:ext cx="10134600" cy="1288489"/>
          </a:xfrm>
        </p:spPr>
        <p:txBody>
          <a:bodyPr>
            <a:normAutofit/>
          </a:bodyPr>
          <a:lstStyle/>
          <a:p>
            <a:r>
              <a:rPr lang="en-US" sz="4400" b="1" dirty="0"/>
              <a:t>SELECTION</a:t>
            </a:r>
          </a:p>
        </p:txBody>
      </p:sp>
      <p:sp>
        <p:nvSpPr>
          <p:cNvPr id="3" name="Content Placeholder 2">
            <a:extLst>
              <a:ext uri="{FF2B5EF4-FFF2-40B4-BE49-F238E27FC236}">
                <a16:creationId xmlns:a16="http://schemas.microsoft.com/office/drawing/2014/main" xmlns="" id="{5A43964F-D35F-4AD9-8536-2CA05FBC3411}"/>
              </a:ext>
            </a:extLst>
          </p:cNvPr>
          <p:cNvSpPr>
            <a:spLocks noGrp="1"/>
          </p:cNvSpPr>
          <p:nvPr>
            <p:ph idx="1"/>
          </p:nvPr>
        </p:nvSpPr>
        <p:spPr>
          <a:xfrm>
            <a:off x="1028700" y="1599475"/>
            <a:ext cx="10134600" cy="4531770"/>
          </a:xfrm>
        </p:spPr>
        <p:txBody>
          <a:bodyPr vert="horz" lIns="91440" tIns="45720" rIns="91440" bIns="45720" rtlCol="0" anchor="t">
            <a:normAutofit fontScale="85000" lnSpcReduction="20000"/>
          </a:bodyPr>
          <a:lstStyle/>
          <a:p>
            <a:pPr marL="342900" indent="-342900">
              <a:buFont typeface="Arial"/>
              <a:buChar char="•"/>
            </a:pPr>
            <a:r>
              <a:rPr lang="en-US" sz="2800" dirty="0">
                <a:ea typeface="+mn-lt"/>
                <a:cs typeface="+mn-lt"/>
              </a:rPr>
              <a:t>When a village agrees to work with CRHP, the whole village comes together to choose a woman to be trained as their VHW (Village Health Workers) .</a:t>
            </a:r>
            <a:endParaRPr lang="en-US" sz="2800"/>
          </a:p>
          <a:p>
            <a:pPr marL="342900" indent="-342900">
              <a:buFont typeface="Arial"/>
              <a:buChar char="•"/>
            </a:pPr>
            <a:r>
              <a:rPr lang="en-US" sz="2800" dirty="0">
                <a:ea typeface="+mn-lt"/>
                <a:cs typeface="+mn-lt"/>
              </a:rPr>
              <a:t> VHWs initially receive extensive training on CRHP’s campus. Over half of the training time is dedicated to personal development in order to build self-esteem, confidence, and skills necessary for community organization and effective communication. </a:t>
            </a:r>
          </a:p>
          <a:p>
            <a:pPr marL="342900" indent="-342900">
              <a:buFont typeface="Arial"/>
              <a:buChar char="•"/>
            </a:pPr>
            <a:r>
              <a:rPr lang="en-US" sz="2800" dirty="0">
                <a:ea typeface="+mn-lt"/>
                <a:cs typeface="+mn-lt"/>
              </a:rPr>
              <a:t>The rest of the training is spent developing clinical knowledge and skills that equip the women to function as primary health care workers. </a:t>
            </a:r>
            <a:endParaRPr lang="en-US" sz="2800"/>
          </a:p>
          <a:p>
            <a:pPr marL="342900" indent="-342900">
              <a:buFont typeface="Arial"/>
              <a:buChar char="•"/>
            </a:pPr>
            <a:r>
              <a:rPr lang="en-US" sz="2800" dirty="0">
                <a:ea typeface="+mn-lt"/>
                <a:cs typeface="+mn-lt"/>
              </a:rPr>
              <a:t>The VHWs come together weekly for CRHP-based training to review skills, share stories, and update statistics.</a:t>
            </a:r>
            <a:endParaRPr lang="en-US" sz="2800" dirty="0"/>
          </a:p>
          <a:p>
            <a:r>
              <a:rPr lang="en-US" dirty="0"/>
              <a:t/>
            </a:r>
            <a:br>
              <a:rPr lang="en-US" dirty="0"/>
            </a:br>
            <a:endParaRPr lang="en-US" dirty="0"/>
          </a:p>
        </p:txBody>
      </p:sp>
    </p:spTree>
    <p:extLst>
      <p:ext uri="{BB962C8B-B14F-4D97-AF65-F5344CB8AC3E}">
        <p14:creationId xmlns:p14="http://schemas.microsoft.com/office/powerpoint/2010/main" xmlns="" val="974182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3810F5-9169-450F-800F-02ABCC253AB0}"/>
              </a:ext>
            </a:extLst>
          </p:cNvPr>
          <p:cNvSpPr>
            <a:spLocks noGrp="1"/>
          </p:cNvSpPr>
          <p:nvPr>
            <p:ph type="title"/>
          </p:nvPr>
        </p:nvSpPr>
        <p:spPr>
          <a:xfrm>
            <a:off x="1028700" y="179614"/>
            <a:ext cx="10134600" cy="1288489"/>
          </a:xfrm>
        </p:spPr>
        <p:txBody>
          <a:bodyPr>
            <a:normAutofit/>
          </a:bodyPr>
          <a:lstStyle/>
          <a:p>
            <a:r>
              <a:rPr lang="en-US" sz="4000" b="1" dirty="0"/>
              <a:t>WORK</a:t>
            </a:r>
            <a:r>
              <a:rPr lang="en-US" sz="3600" b="1" dirty="0"/>
              <a:t> </a:t>
            </a:r>
            <a:endParaRPr lang="en-US" sz="3600" b="1"/>
          </a:p>
        </p:txBody>
      </p:sp>
      <p:sp>
        <p:nvSpPr>
          <p:cNvPr id="3" name="Content Placeholder 2">
            <a:extLst>
              <a:ext uri="{FF2B5EF4-FFF2-40B4-BE49-F238E27FC236}">
                <a16:creationId xmlns:a16="http://schemas.microsoft.com/office/drawing/2014/main" xmlns="" id="{FD839474-A5A1-4DD6-8891-80765922E54A}"/>
              </a:ext>
            </a:extLst>
          </p:cNvPr>
          <p:cNvSpPr>
            <a:spLocks noGrp="1"/>
          </p:cNvSpPr>
          <p:nvPr>
            <p:ph idx="1"/>
          </p:nvPr>
        </p:nvSpPr>
        <p:spPr>
          <a:xfrm>
            <a:off x="1028700" y="1690189"/>
            <a:ext cx="10134600" cy="4949056"/>
          </a:xfrm>
        </p:spPr>
        <p:txBody>
          <a:bodyPr vert="horz" lIns="91440" tIns="45720" rIns="91440" bIns="45720" rtlCol="0" anchor="t">
            <a:normAutofit lnSpcReduction="10000"/>
          </a:bodyPr>
          <a:lstStyle/>
          <a:p>
            <a:pPr marL="342900" indent="-342900">
              <a:buFont typeface="Arial"/>
              <a:buChar char="•"/>
            </a:pPr>
            <a:r>
              <a:rPr lang="en-US" sz="2800" dirty="0">
                <a:ea typeface="+mn-lt"/>
                <a:cs typeface="+mn-lt"/>
              </a:rPr>
              <a:t>VHWs provide basic preventive healthcare and knowledge to their villages and help organize and facilitate Women’s Groups and the Adolescent Girls Programs. </a:t>
            </a:r>
            <a:endParaRPr lang="en-US" sz="2800"/>
          </a:p>
          <a:p>
            <a:pPr marL="342900" indent="-342900">
              <a:buFont typeface="Arial"/>
              <a:buChar char="•"/>
            </a:pPr>
            <a:r>
              <a:rPr lang="en-US" sz="2800" dirty="0">
                <a:ea typeface="+mn-lt"/>
                <a:cs typeface="+mn-lt"/>
              </a:rPr>
              <a:t>VHWs also provide a great deal of care to pregnant women and new mothers. They educate women on nutrition during pregnancy and proper breastfeeding practices. In addition, they examine the pregnant women and monitor the progress of the fetus. </a:t>
            </a:r>
          </a:p>
          <a:p>
            <a:pPr marL="342900" indent="-342900">
              <a:buFont typeface="Arial"/>
              <a:buChar char="•"/>
            </a:pPr>
            <a:r>
              <a:rPr lang="en-US" sz="2800" dirty="0">
                <a:ea typeface="+mn-lt"/>
                <a:cs typeface="+mn-lt"/>
              </a:rPr>
              <a:t>VHWs are fully equipped to perform home deliveries and will also accompany women to a hospital delivery if they chose to do so or it is medically necessary.</a:t>
            </a:r>
            <a:endParaRPr lang="en-US" sz="2800" dirty="0"/>
          </a:p>
        </p:txBody>
      </p:sp>
    </p:spTree>
    <p:extLst>
      <p:ext uri="{BB962C8B-B14F-4D97-AF65-F5344CB8AC3E}">
        <p14:creationId xmlns:p14="http://schemas.microsoft.com/office/powerpoint/2010/main" xmlns="" val="2006320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9CC539-3EA8-4D5C-9D50-98DA9DB39F4F}"/>
              </a:ext>
            </a:extLst>
          </p:cNvPr>
          <p:cNvSpPr>
            <a:spLocks noGrp="1"/>
          </p:cNvSpPr>
          <p:nvPr>
            <p:ph type="title"/>
          </p:nvPr>
        </p:nvSpPr>
        <p:spPr>
          <a:xfrm>
            <a:off x="1028700" y="170543"/>
            <a:ext cx="10134600" cy="1288489"/>
          </a:xfrm>
        </p:spPr>
        <p:txBody>
          <a:bodyPr>
            <a:normAutofit/>
          </a:bodyPr>
          <a:lstStyle/>
          <a:p>
            <a:r>
              <a:rPr lang="en-US" sz="4000" b="1" dirty="0"/>
              <a:t>GOALS</a:t>
            </a:r>
          </a:p>
        </p:txBody>
      </p:sp>
      <p:sp>
        <p:nvSpPr>
          <p:cNvPr id="3" name="Content Placeholder 2">
            <a:extLst>
              <a:ext uri="{FF2B5EF4-FFF2-40B4-BE49-F238E27FC236}">
                <a16:creationId xmlns:a16="http://schemas.microsoft.com/office/drawing/2014/main" xmlns="" id="{4EAF8C78-1DBB-43DD-993D-1518A62F1408}"/>
              </a:ext>
            </a:extLst>
          </p:cNvPr>
          <p:cNvSpPr>
            <a:spLocks noGrp="1"/>
          </p:cNvSpPr>
          <p:nvPr>
            <p:ph idx="1"/>
          </p:nvPr>
        </p:nvSpPr>
        <p:spPr>
          <a:xfrm>
            <a:off x="1028700" y="1454332"/>
            <a:ext cx="10134600" cy="5230270"/>
          </a:xfrm>
        </p:spPr>
        <p:txBody>
          <a:bodyPr vert="horz" lIns="91440" tIns="45720" rIns="91440" bIns="45720" rtlCol="0" anchor="t">
            <a:noAutofit/>
          </a:bodyPr>
          <a:lstStyle/>
          <a:p>
            <a:pPr marL="342900" indent="-342900">
              <a:buFont typeface="Arial"/>
              <a:buChar char="•"/>
            </a:pPr>
            <a:r>
              <a:rPr lang="en-US" sz="2800" dirty="0"/>
              <a:t>To mobilize the communities for better sanitation, hygiene, and family planning.</a:t>
            </a:r>
          </a:p>
          <a:p>
            <a:pPr marL="342900" indent="-342900">
              <a:buFont typeface="Arial"/>
              <a:buChar char="•"/>
            </a:pPr>
            <a:r>
              <a:rPr lang="en-US" sz="2800" dirty="0"/>
              <a:t>To act as a mediator between communities and health education and health-esteem and hospital.</a:t>
            </a:r>
          </a:p>
          <a:p>
            <a:pPr marL="342900" indent="-342900">
              <a:buFont typeface="Arial"/>
              <a:buChar char="•"/>
            </a:pPr>
            <a:r>
              <a:rPr lang="en-US" sz="2800" dirty="0"/>
              <a:t>To provide the basic preventive health care and knowledge to village regardless age, gender, caste, class or ability to improve nutrition of women and children and women knowledge of economic rights.</a:t>
            </a:r>
          </a:p>
          <a:p>
            <a:pPr marL="342900" indent="-342900">
              <a:buFont typeface="Arial"/>
              <a:buChar char="•"/>
            </a:pPr>
            <a:r>
              <a:rPr lang="en-US" sz="2800" dirty="0"/>
              <a:t>To provide and facilitate the women's group.  Women's self-health group and adolescence girl program within the village.</a:t>
            </a:r>
          </a:p>
          <a:p>
            <a:endParaRPr lang="en-US" sz="2800" dirty="0"/>
          </a:p>
        </p:txBody>
      </p:sp>
    </p:spTree>
    <p:extLst>
      <p:ext uri="{BB962C8B-B14F-4D97-AF65-F5344CB8AC3E}">
        <p14:creationId xmlns:p14="http://schemas.microsoft.com/office/powerpoint/2010/main" xmlns="" val="1972363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287D4D9-595F-400F-853C-480D44393E14}"/>
              </a:ext>
            </a:extLst>
          </p:cNvPr>
          <p:cNvSpPr>
            <a:spLocks noGrp="1"/>
          </p:cNvSpPr>
          <p:nvPr>
            <p:ph idx="1"/>
          </p:nvPr>
        </p:nvSpPr>
        <p:spPr>
          <a:xfrm>
            <a:off x="1028700" y="2161903"/>
            <a:ext cx="10134600" cy="2159085"/>
          </a:xfrm>
        </p:spPr>
        <p:txBody>
          <a:bodyPr>
            <a:normAutofit/>
          </a:bodyPr>
          <a:lstStyle/>
          <a:p>
            <a:r>
              <a:rPr lang="en-IN" sz="11600" dirty="0"/>
              <a:t>THANK  YOU</a:t>
            </a:r>
          </a:p>
        </p:txBody>
      </p:sp>
    </p:spTree>
    <p:extLst>
      <p:ext uri="{BB962C8B-B14F-4D97-AF65-F5344CB8AC3E}">
        <p14:creationId xmlns:p14="http://schemas.microsoft.com/office/powerpoint/2010/main" xmlns="" val="3872888936"/>
      </p:ext>
    </p:extLst>
  </p:cSld>
  <p:clrMapOvr>
    <a:masterClrMapping/>
  </p:clrMapOvr>
</p:sld>
</file>

<file path=ppt/theme/theme1.xml><?xml version="1.0" encoding="utf-8"?>
<a:theme xmlns:a="http://schemas.openxmlformats.org/drawingml/2006/main" name="AdornVTI">
  <a:themeElements>
    <a:clrScheme name="GC1">
      <a:dk1>
        <a:sysClr val="windowText" lastClr="000000"/>
      </a:dk1>
      <a:lt1>
        <a:sysClr val="window" lastClr="FFFFFF"/>
      </a:lt1>
      <a:dk2>
        <a:srgbClr val="2C2830"/>
      </a:dk2>
      <a:lt2>
        <a:srgbClr val="E0DCE1"/>
      </a:lt2>
      <a:accent1>
        <a:srgbClr val="908193"/>
      </a:accent1>
      <a:accent2>
        <a:srgbClr val="A08889"/>
      </a:accent2>
      <a:accent3>
        <a:srgbClr val="B48C7E"/>
      </a:accent3>
      <a:accent4>
        <a:srgbClr val="809C9B"/>
      </a:accent4>
      <a:accent5>
        <a:srgbClr val="899F91"/>
      </a:accent5>
      <a:accent6>
        <a:srgbClr val="728274"/>
      </a:accent6>
      <a:hlink>
        <a:srgbClr val="837585"/>
      </a:hlink>
      <a:folHlink>
        <a:srgbClr val="677E83"/>
      </a:folHlink>
    </a:clrScheme>
    <a:fontScheme name="Bembo">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dornVTI" id="{497E3FA9-5A27-4D12-9D04-917BEF3D1303}" vid="{34192A01-61CA-4566-9818-841C607496F7}"/>
    </a:ext>
  </a:extLst>
</a:theme>
</file>

<file path=docProps/app.xml><?xml version="1.0" encoding="utf-8"?>
<Properties xmlns="http://schemas.openxmlformats.org/officeDocument/2006/extended-properties" xmlns:vt="http://schemas.openxmlformats.org/officeDocument/2006/docPropsVTypes">
  <Template>office theme</Template>
  <TotalTime>4</TotalTime>
  <Words>127</Words>
  <Application>Microsoft Office PowerPoint</Application>
  <PresentationFormat>Custom</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AdornVTI</vt:lpstr>
      <vt:lpstr>VILLAGE REHABILITATION WORKER</vt:lpstr>
      <vt:lpstr>INTRODUCTION</vt:lpstr>
      <vt:lpstr>ROLE </vt:lpstr>
      <vt:lpstr>SELECTION</vt:lpstr>
      <vt:lpstr>WORK </vt:lpstr>
      <vt:lpstr>GOALS</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265</cp:revision>
  <dcterms:created xsi:type="dcterms:W3CDTF">2022-03-10T15:32:50Z</dcterms:created>
  <dcterms:modified xsi:type="dcterms:W3CDTF">2022-03-14T04:26:13Z</dcterms:modified>
</cp:coreProperties>
</file>