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81.png"/><Relationship Id="rId7" Type="http://schemas.openxmlformats.org/officeDocument/2006/relationships/image" Target="../media/image121.png"/><Relationship Id="rId2" Type="http://schemas.openxmlformats.org/officeDocument/2006/relationships/image" Target="../media/image71.png"/><Relationship Id="rId1" Type="http://schemas.openxmlformats.org/officeDocument/2006/relationships/image" Target="../media/image61.png"/><Relationship Id="rId6" Type="http://schemas.openxmlformats.org/officeDocument/2006/relationships/image" Target="../media/image111.png"/><Relationship Id="rId5" Type="http://schemas.openxmlformats.org/officeDocument/2006/relationships/image" Target="../media/image101.png"/><Relationship Id="rId4" Type="http://schemas.openxmlformats.org/officeDocument/2006/relationships/image" Target="../media/image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E24DEE-702E-4CC2-9450-6CD5E06D045B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72DA8BC-A402-4593-99C9-E1688EEB7CE9}">
      <dgm:prSet phldrT="[Text]" custT="1"/>
      <dgm:spPr/>
      <dgm:t>
        <a:bodyPr/>
        <a:lstStyle/>
        <a:p>
          <a:r>
            <a:rPr lang="en-IN" sz="1600" b="1" dirty="0" smtClean="0"/>
            <a:t>Release</a:t>
          </a:r>
          <a:endParaRPr lang="en-IN" sz="1600" dirty="0"/>
        </a:p>
      </dgm:t>
    </dgm:pt>
    <dgm:pt modelId="{19F80B6E-4179-4F57-B21C-3FC86B226BC6}" type="parTrans" cxnId="{2A785E66-8369-441B-81E3-AD4238B9D1CF}">
      <dgm:prSet/>
      <dgm:spPr/>
      <dgm:t>
        <a:bodyPr/>
        <a:lstStyle/>
        <a:p>
          <a:endParaRPr lang="en-IN"/>
        </a:p>
      </dgm:t>
    </dgm:pt>
    <dgm:pt modelId="{066F75F9-6CCD-4154-BF6F-FA2F3AA4B1DD}" type="sibTrans" cxnId="{2A785E66-8369-441B-81E3-AD4238B9D1CF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C29224E4-6229-4BBC-A9A5-14804FA4BBC8}">
      <dgm:prSet phldrT="[Text]" custT="1"/>
      <dgm:spPr/>
      <dgm:t>
        <a:bodyPr/>
        <a:lstStyle/>
        <a:p>
          <a:r>
            <a:rPr lang="en-IN" sz="1200" b="1" dirty="0" smtClean="0"/>
            <a:t>Manipulation</a:t>
          </a:r>
          <a:endParaRPr lang="en-IN" sz="1200" b="1" dirty="0"/>
        </a:p>
      </dgm:t>
    </dgm:pt>
    <dgm:pt modelId="{F98AC045-6BCD-426E-B9DF-0EF4CFC10C2A}" type="parTrans" cxnId="{AE25A190-D198-459B-BAAB-04FADB7ED16C}">
      <dgm:prSet/>
      <dgm:spPr/>
      <dgm:t>
        <a:bodyPr/>
        <a:lstStyle/>
        <a:p>
          <a:endParaRPr lang="en-IN"/>
        </a:p>
      </dgm:t>
    </dgm:pt>
    <dgm:pt modelId="{CC62DB89-96DB-4075-B409-E93930DE15BA}" type="sibTrans" cxnId="{AE25A190-D198-459B-BAAB-04FADB7ED16C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38F6A60F-19B4-45C5-A46A-78A734F76373}">
      <dgm:prSet phldrT="[Text]" custT="1"/>
      <dgm:spPr/>
      <dgm:t>
        <a:bodyPr/>
        <a:lstStyle/>
        <a:p>
          <a:r>
            <a:rPr lang="en-IN" sz="1400" b="1" dirty="0" smtClean="0"/>
            <a:t>Stabilization</a:t>
          </a:r>
          <a:endParaRPr lang="en-IN" sz="1400" b="1" dirty="0"/>
        </a:p>
      </dgm:t>
    </dgm:pt>
    <dgm:pt modelId="{5DE8ACF6-5988-4085-A328-84F7C0A320F0}" type="parTrans" cxnId="{674444BE-14DE-4AE7-ACBE-CD1C55141562}">
      <dgm:prSet/>
      <dgm:spPr/>
      <dgm:t>
        <a:bodyPr/>
        <a:lstStyle/>
        <a:p>
          <a:endParaRPr lang="en-IN"/>
        </a:p>
      </dgm:t>
    </dgm:pt>
    <dgm:pt modelId="{4043C760-2671-4788-927D-99C51A0C50B9}" type="sibTrans" cxnId="{674444BE-14DE-4AE7-ACBE-CD1C55141562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00134E53-C0E7-49ED-A19E-BE710A0DDE3C}">
      <dgm:prSet phldrT="[Text]" custT="1"/>
      <dgm:spPr/>
      <dgm:t>
        <a:bodyPr/>
        <a:lstStyle/>
        <a:p>
          <a:r>
            <a:rPr lang="en-IN" sz="1600" b="1" dirty="0" smtClean="0"/>
            <a:t>Sensation</a:t>
          </a:r>
          <a:endParaRPr lang="en-IN" sz="1600" b="1" dirty="0"/>
        </a:p>
      </dgm:t>
    </dgm:pt>
    <dgm:pt modelId="{33A14923-6D1D-4751-8BE2-E91402FDD7BD}" type="parTrans" cxnId="{9977C2E3-47C6-4AD4-B491-1EB09C8E6007}">
      <dgm:prSet/>
      <dgm:spPr/>
      <dgm:t>
        <a:bodyPr/>
        <a:lstStyle/>
        <a:p>
          <a:endParaRPr lang="en-IN"/>
        </a:p>
      </dgm:t>
    </dgm:pt>
    <dgm:pt modelId="{C9B38D13-E8B0-4771-9467-B08F1574069B}" type="sibTrans" cxnId="{9977C2E3-47C6-4AD4-B491-1EB09C8E6007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F1336B33-FF5C-4C33-9AB9-A5E278133788}">
      <dgm:prSet phldrT="[Text]" custT="1"/>
      <dgm:spPr/>
      <dgm:t>
        <a:bodyPr/>
        <a:lstStyle/>
        <a:p>
          <a:r>
            <a:rPr lang="en-IN" sz="1600" b="1" dirty="0" smtClean="0"/>
            <a:t>Expression</a:t>
          </a:r>
          <a:endParaRPr lang="en-IN" sz="1600" b="1" dirty="0"/>
        </a:p>
      </dgm:t>
    </dgm:pt>
    <dgm:pt modelId="{930FED1A-3D98-422F-BD7A-5AFDBB112633}" type="parTrans" cxnId="{28F35EDF-DF5E-424C-8445-E642DACE1F32}">
      <dgm:prSet/>
      <dgm:spPr/>
      <dgm:t>
        <a:bodyPr/>
        <a:lstStyle/>
        <a:p>
          <a:endParaRPr lang="en-IN"/>
        </a:p>
      </dgm:t>
    </dgm:pt>
    <dgm:pt modelId="{E3C3D444-7628-48E2-BB06-1F8E543BC50F}" type="sibTrans" cxnId="{28F35EDF-DF5E-424C-8445-E642DACE1F32}">
      <dgm:prSet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F75A8249-190F-40EA-9081-0D43952E85DA}">
      <dgm:prSet phldrT="[Text]" custT="1"/>
      <dgm:spPr/>
      <dgm:t>
        <a:bodyPr/>
        <a:lstStyle/>
        <a:p>
          <a:r>
            <a:rPr lang="en-IN" sz="1600" b="1" dirty="0" smtClean="0"/>
            <a:t>Daily living tool</a:t>
          </a:r>
          <a:endParaRPr lang="en-IN" sz="1600" b="1" dirty="0"/>
        </a:p>
      </dgm:t>
    </dgm:pt>
    <dgm:pt modelId="{9941E492-151E-40DF-B535-C91A97F57DD8}" type="parTrans" cxnId="{5BAB744C-A436-43AE-B3B0-68E4221B3DFC}">
      <dgm:prSet/>
      <dgm:spPr/>
      <dgm:t>
        <a:bodyPr/>
        <a:lstStyle/>
        <a:p>
          <a:endParaRPr lang="en-IN"/>
        </a:p>
      </dgm:t>
    </dgm:pt>
    <dgm:pt modelId="{22B456E9-B16B-4E84-AACF-92F228B68A69}" type="sibTrans" cxnId="{5BAB744C-A436-43AE-B3B0-68E4221B3DFC}">
      <dgm:prSet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1FD92D3A-92D2-47C5-A0DD-5E25036A5559}">
      <dgm:prSet phldrT="[Text]" custT="1"/>
      <dgm:spPr/>
      <dgm:t>
        <a:bodyPr/>
        <a:lstStyle/>
        <a:p>
          <a:r>
            <a:rPr lang="en-IN" sz="1600" b="1" dirty="0" smtClean="0"/>
            <a:t>Protection </a:t>
          </a:r>
          <a:endParaRPr lang="en-IN" sz="1600" b="1" dirty="0"/>
        </a:p>
      </dgm:t>
    </dgm:pt>
    <dgm:pt modelId="{764004F0-48B7-4369-ABFE-B66E835395B1}" type="parTrans" cxnId="{DF575A7F-4DF2-479C-9F71-EEA57105618E}">
      <dgm:prSet/>
      <dgm:spPr/>
      <dgm:t>
        <a:bodyPr/>
        <a:lstStyle/>
        <a:p>
          <a:endParaRPr lang="en-IN"/>
        </a:p>
      </dgm:t>
    </dgm:pt>
    <dgm:pt modelId="{1362EDC8-29DA-488B-BB65-FFE70B4DDFAC}" type="sibTrans" cxnId="{DF575A7F-4DF2-479C-9F71-EEA57105618E}">
      <dgm:prSet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F7728A5D-BC97-4E2C-8D03-2251CE76CDC9}">
      <dgm:prSet phldrT="[Text]" custT="1"/>
      <dgm:spPr/>
      <dgm:t>
        <a:bodyPr/>
        <a:lstStyle/>
        <a:p>
          <a:r>
            <a:rPr lang="en-IN" sz="1800" b="1" dirty="0" smtClean="0"/>
            <a:t>Support</a:t>
          </a:r>
          <a:r>
            <a:rPr lang="en-IN" sz="1400" b="1" dirty="0" smtClean="0"/>
            <a:t> </a:t>
          </a:r>
          <a:endParaRPr lang="en-IN" sz="1400" b="1" dirty="0"/>
        </a:p>
      </dgm:t>
    </dgm:pt>
    <dgm:pt modelId="{72ECE3FA-117A-42B5-BDCB-7C28BCC73DDC}" type="parTrans" cxnId="{C25BA6F6-A84B-4534-BB4B-7CE23F4C2AB9}">
      <dgm:prSet/>
      <dgm:spPr/>
      <dgm:t>
        <a:bodyPr/>
        <a:lstStyle/>
        <a:p>
          <a:endParaRPr lang="en-IN"/>
        </a:p>
      </dgm:t>
    </dgm:pt>
    <dgm:pt modelId="{D2ED9D93-D966-4B46-A901-E94D127F2AEF}" type="sibTrans" cxnId="{C25BA6F6-A84B-4534-BB4B-7CE23F4C2AB9}">
      <dgm:prSet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278054FE-EE18-4BD7-8C38-79F11CE3D8FB}" type="pres">
      <dgm:prSet presAssocID="{B2E24DEE-702E-4CC2-9450-6CD5E06D045B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C26AF92F-1153-4FF8-B658-57A31137C4FE}" type="pres">
      <dgm:prSet presAssocID="{B72DA8BC-A402-4593-99C9-E1688EEB7CE9}" presName="text1" presStyleCnt="0"/>
      <dgm:spPr/>
    </dgm:pt>
    <dgm:pt modelId="{D6C06EBA-BB24-4F57-977E-C495B969DFEA}" type="pres">
      <dgm:prSet presAssocID="{B72DA8BC-A402-4593-99C9-E1688EEB7CE9}" presName="textRepeatNode" presStyleLbl="alignNode1" presStyleIdx="0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6B90D62-EAB8-4F77-9F68-B494E78B75B1}" type="pres">
      <dgm:prSet presAssocID="{B72DA8BC-A402-4593-99C9-E1688EEB7CE9}" presName="textaccent1" presStyleCnt="0"/>
      <dgm:spPr/>
    </dgm:pt>
    <dgm:pt modelId="{8EAB0ED1-A5C3-4A5E-B5E0-0597C48DA6D2}" type="pres">
      <dgm:prSet presAssocID="{B72DA8BC-A402-4593-99C9-E1688EEB7CE9}" presName="accentRepeatNode" presStyleLbl="solidAlignAcc1" presStyleIdx="0" presStyleCnt="16"/>
      <dgm:spPr/>
    </dgm:pt>
    <dgm:pt modelId="{C33E0D88-BB2F-4B46-92B6-7CE77FF3EF37}" type="pres">
      <dgm:prSet presAssocID="{066F75F9-6CCD-4154-BF6F-FA2F3AA4B1DD}" presName="image1" presStyleCnt="0"/>
      <dgm:spPr/>
    </dgm:pt>
    <dgm:pt modelId="{94A65A5A-2B30-4C82-B2BD-82E1D3EA1683}" type="pres">
      <dgm:prSet presAssocID="{066F75F9-6CCD-4154-BF6F-FA2F3AA4B1DD}" presName="imageRepeatNode" presStyleLbl="alignAcc1" presStyleIdx="0" presStyleCnt="8" custScaleX="96842" custScaleY="90704"/>
      <dgm:spPr/>
      <dgm:t>
        <a:bodyPr/>
        <a:lstStyle/>
        <a:p>
          <a:endParaRPr lang="en-US"/>
        </a:p>
      </dgm:t>
    </dgm:pt>
    <dgm:pt modelId="{DAD2B7EA-874B-4563-BA6A-AD074F4D00D5}" type="pres">
      <dgm:prSet presAssocID="{066F75F9-6CCD-4154-BF6F-FA2F3AA4B1DD}" presName="imageaccent1" presStyleCnt="0"/>
      <dgm:spPr/>
    </dgm:pt>
    <dgm:pt modelId="{49B91574-145E-4980-A746-3A40F22CC7DC}" type="pres">
      <dgm:prSet presAssocID="{066F75F9-6CCD-4154-BF6F-FA2F3AA4B1DD}" presName="accentRepeatNode" presStyleLbl="solidAlignAcc1" presStyleIdx="1" presStyleCnt="16"/>
      <dgm:spPr/>
    </dgm:pt>
    <dgm:pt modelId="{6A2D4AC6-25B6-4792-B863-B4DCD28174BD}" type="pres">
      <dgm:prSet presAssocID="{C29224E4-6229-4BBC-A9A5-14804FA4BBC8}" presName="text2" presStyleCnt="0"/>
      <dgm:spPr/>
    </dgm:pt>
    <dgm:pt modelId="{F05AB6FE-AFD4-474B-B526-51417AECC901}" type="pres">
      <dgm:prSet presAssocID="{C29224E4-6229-4BBC-A9A5-14804FA4BBC8}" presName="textRepeatNode" presStyleLbl="alignNode1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C3C05E-E59C-415F-96EA-92316A471C58}" type="pres">
      <dgm:prSet presAssocID="{C29224E4-6229-4BBC-A9A5-14804FA4BBC8}" presName="textaccent2" presStyleCnt="0"/>
      <dgm:spPr/>
    </dgm:pt>
    <dgm:pt modelId="{03589ED6-5284-47CE-B670-0D38D7029E39}" type="pres">
      <dgm:prSet presAssocID="{C29224E4-6229-4BBC-A9A5-14804FA4BBC8}" presName="accentRepeatNode" presStyleLbl="solidAlignAcc1" presStyleIdx="2" presStyleCnt="16"/>
      <dgm:spPr/>
    </dgm:pt>
    <dgm:pt modelId="{7A8D89BA-7436-48C2-B0C8-1749013AA677}" type="pres">
      <dgm:prSet presAssocID="{CC62DB89-96DB-4075-B409-E93930DE15BA}" presName="image2" presStyleCnt="0"/>
      <dgm:spPr/>
    </dgm:pt>
    <dgm:pt modelId="{AEE8009D-DE8F-43A0-8DC5-845F6633B612}" type="pres">
      <dgm:prSet presAssocID="{CC62DB89-96DB-4075-B409-E93930DE15BA}" presName="imageRepeatNode" presStyleLbl="alignAcc1" presStyleIdx="1" presStyleCnt="8"/>
      <dgm:spPr/>
      <dgm:t>
        <a:bodyPr/>
        <a:lstStyle/>
        <a:p>
          <a:endParaRPr lang="en-US"/>
        </a:p>
      </dgm:t>
    </dgm:pt>
    <dgm:pt modelId="{6F13803B-F6AD-4CF3-9ECE-F533F82DC69A}" type="pres">
      <dgm:prSet presAssocID="{CC62DB89-96DB-4075-B409-E93930DE15BA}" presName="imageaccent2" presStyleCnt="0"/>
      <dgm:spPr/>
    </dgm:pt>
    <dgm:pt modelId="{B7BFB40C-D958-4E20-B440-000A235FBB2B}" type="pres">
      <dgm:prSet presAssocID="{CC62DB89-96DB-4075-B409-E93930DE15BA}" presName="accentRepeatNode" presStyleLbl="solidAlignAcc1" presStyleIdx="3" presStyleCnt="16"/>
      <dgm:spPr/>
    </dgm:pt>
    <dgm:pt modelId="{2DC26807-FD18-4033-8EB9-7D9F506BAC6D}" type="pres">
      <dgm:prSet presAssocID="{38F6A60F-19B4-45C5-A46A-78A734F76373}" presName="text3" presStyleCnt="0"/>
      <dgm:spPr/>
    </dgm:pt>
    <dgm:pt modelId="{9227919E-A07B-4EAC-BD16-F74908162544}" type="pres">
      <dgm:prSet presAssocID="{38F6A60F-19B4-45C5-A46A-78A734F76373}" presName="textRepeatNode" presStyleLbl="alignNode1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1BDCB-41A0-4F15-BD6F-53E7A6480620}" type="pres">
      <dgm:prSet presAssocID="{38F6A60F-19B4-45C5-A46A-78A734F76373}" presName="textaccent3" presStyleCnt="0"/>
      <dgm:spPr/>
    </dgm:pt>
    <dgm:pt modelId="{7D3D801F-398A-4FEA-9E13-65351F647542}" type="pres">
      <dgm:prSet presAssocID="{38F6A60F-19B4-45C5-A46A-78A734F76373}" presName="accentRepeatNode" presStyleLbl="solidAlignAcc1" presStyleIdx="4" presStyleCnt="16"/>
      <dgm:spPr/>
    </dgm:pt>
    <dgm:pt modelId="{F712D61E-FA3B-48F4-8ECC-CFB14FCC28D4}" type="pres">
      <dgm:prSet presAssocID="{4043C760-2671-4788-927D-99C51A0C50B9}" presName="image3" presStyleCnt="0"/>
      <dgm:spPr/>
    </dgm:pt>
    <dgm:pt modelId="{F6535F26-CDDD-400F-BE72-14B9910D9CA0}" type="pres">
      <dgm:prSet presAssocID="{4043C760-2671-4788-927D-99C51A0C50B9}" presName="imageRepeatNode" presStyleLbl="alignAcc1" presStyleIdx="2" presStyleCnt="8"/>
      <dgm:spPr/>
      <dgm:t>
        <a:bodyPr/>
        <a:lstStyle/>
        <a:p>
          <a:endParaRPr lang="en-US"/>
        </a:p>
      </dgm:t>
    </dgm:pt>
    <dgm:pt modelId="{4567DB4B-9000-4D16-A728-9B2F73D985DF}" type="pres">
      <dgm:prSet presAssocID="{4043C760-2671-4788-927D-99C51A0C50B9}" presName="imageaccent3" presStyleCnt="0"/>
      <dgm:spPr/>
    </dgm:pt>
    <dgm:pt modelId="{969039F8-90D6-4908-B80E-C071A7597625}" type="pres">
      <dgm:prSet presAssocID="{4043C760-2671-4788-927D-99C51A0C50B9}" presName="accentRepeatNode" presStyleLbl="solidAlignAcc1" presStyleIdx="5" presStyleCnt="16"/>
      <dgm:spPr/>
    </dgm:pt>
    <dgm:pt modelId="{FECE3B85-443B-4208-9DFA-9D69B0DAD398}" type="pres">
      <dgm:prSet presAssocID="{00134E53-C0E7-49ED-A19E-BE710A0DDE3C}" presName="text4" presStyleCnt="0"/>
      <dgm:spPr/>
    </dgm:pt>
    <dgm:pt modelId="{838A5A00-0F3F-428B-BEEC-9787C3A5CB8F}" type="pres">
      <dgm:prSet presAssocID="{00134E53-C0E7-49ED-A19E-BE710A0DDE3C}" presName="textRepeatNode" presStyleLbl="alignNode1" presStyleIdx="3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AF40AE-2724-4222-9024-2E4D81C63AAB}" type="pres">
      <dgm:prSet presAssocID="{00134E53-C0E7-49ED-A19E-BE710A0DDE3C}" presName="textaccent4" presStyleCnt="0"/>
      <dgm:spPr/>
    </dgm:pt>
    <dgm:pt modelId="{D656B6FB-E811-441E-B4E8-FB506FA140D1}" type="pres">
      <dgm:prSet presAssocID="{00134E53-C0E7-49ED-A19E-BE710A0DDE3C}" presName="accentRepeatNode" presStyleLbl="solidAlignAcc1" presStyleIdx="6" presStyleCnt="16"/>
      <dgm:spPr/>
    </dgm:pt>
    <dgm:pt modelId="{4A96F5A9-A9BD-48CE-A6F7-3542C35AA1E6}" type="pres">
      <dgm:prSet presAssocID="{C9B38D13-E8B0-4771-9467-B08F1574069B}" presName="image4" presStyleCnt="0"/>
      <dgm:spPr/>
    </dgm:pt>
    <dgm:pt modelId="{56EC2083-57EF-4B43-B56B-7AE3C0FD33E6}" type="pres">
      <dgm:prSet presAssocID="{C9B38D13-E8B0-4771-9467-B08F1574069B}" presName="imageRepeatNode" presStyleLbl="alignAcc1" presStyleIdx="3" presStyleCnt="8"/>
      <dgm:spPr/>
      <dgm:t>
        <a:bodyPr/>
        <a:lstStyle/>
        <a:p>
          <a:endParaRPr lang="en-US"/>
        </a:p>
      </dgm:t>
    </dgm:pt>
    <dgm:pt modelId="{26DADF73-E7A9-47A0-A44D-CD0FCCD8DC8E}" type="pres">
      <dgm:prSet presAssocID="{C9B38D13-E8B0-4771-9467-B08F1574069B}" presName="imageaccent4" presStyleCnt="0"/>
      <dgm:spPr/>
    </dgm:pt>
    <dgm:pt modelId="{1B808644-C873-44EA-92B4-CB881797D0B4}" type="pres">
      <dgm:prSet presAssocID="{C9B38D13-E8B0-4771-9467-B08F1574069B}" presName="accentRepeatNode" presStyleLbl="solidAlignAcc1" presStyleIdx="7" presStyleCnt="16"/>
      <dgm:spPr/>
    </dgm:pt>
    <dgm:pt modelId="{5FBB45F3-8483-4AC6-8EC0-9185EF86525C}" type="pres">
      <dgm:prSet presAssocID="{F1336B33-FF5C-4C33-9AB9-A5E278133788}" presName="text5" presStyleCnt="0"/>
      <dgm:spPr/>
    </dgm:pt>
    <dgm:pt modelId="{416D90D6-5655-4907-BF65-7DD4B8E5287C}" type="pres">
      <dgm:prSet presAssocID="{F1336B33-FF5C-4C33-9AB9-A5E278133788}" presName="textRepeatNode" presStyleLbl="alignNode1" presStyleIdx="4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C1089-C7AC-477A-9390-A0DA5FA431C8}" type="pres">
      <dgm:prSet presAssocID="{F1336B33-FF5C-4C33-9AB9-A5E278133788}" presName="textaccent5" presStyleCnt="0"/>
      <dgm:spPr/>
    </dgm:pt>
    <dgm:pt modelId="{63BFF17D-3BD7-47DA-BA14-AB9C6D71B8DC}" type="pres">
      <dgm:prSet presAssocID="{F1336B33-FF5C-4C33-9AB9-A5E278133788}" presName="accentRepeatNode" presStyleLbl="solidAlignAcc1" presStyleIdx="8" presStyleCnt="16"/>
      <dgm:spPr/>
    </dgm:pt>
    <dgm:pt modelId="{301A9729-AB11-4689-AE43-37C2F28076BA}" type="pres">
      <dgm:prSet presAssocID="{E3C3D444-7628-48E2-BB06-1F8E543BC50F}" presName="image5" presStyleCnt="0"/>
      <dgm:spPr/>
    </dgm:pt>
    <dgm:pt modelId="{796283C1-D8BF-4A09-B219-E034E92436A0}" type="pres">
      <dgm:prSet presAssocID="{E3C3D444-7628-48E2-BB06-1F8E543BC50F}" presName="imageRepeatNode" presStyleLbl="alignAcc1" presStyleIdx="4" presStyleCnt="8"/>
      <dgm:spPr/>
      <dgm:t>
        <a:bodyPr/>
        <a:lstStyle/>
        <a:p>
          <a:endParaRPr lang="en-US"/>
        </a:p>
      </dgm:t>
    </dgm:pt>
    <dgm:pt modelId="{7A27C174-710C-4608-937A-678AFA5DD4FB}" type="pres">
      <dgm:prSet presAssocID="{E3C3D444-7628-48E2-BB06-1F8E543BC50F}" presName="imageaccent5" presStyleCnt="0"/>
      <dgm:spPr/>
    </dgm:pt>
    <dgm:pt modelId="{C7622002-2502-439F-9144-1A32A2C9621E}" type="pres">
      <dgm:prSet presAssocID="{E3C3D444-7628-48E2-BB06-1F8E543BC50F}" presName="accentRepeatNode" presStyleLbl="solidAlignAcc1" presStyleIdx="9" presStyleCnt="16"/>
      <dgm:spPr/>
    </dgm:pt>
    <dgm:pt modelId="{D9757FB0-602A-485D-8B58-E1986A0C7A8C}" type="pres">
      <dgm:prSet presAssocID="{F75A8249-190F-40EA-9081-0D43952E85DA}" presName="text6" presStyleCnt="0"/>
      <dgm:spPr/>
    </dgm:pt>
    <dgm:pt modelId="{61200DDE-BEE7-4968-8E60-B0F5C5726587}" type="pres">
      <dgm:prSet presAssocID="{F75A8249-190F-40EA-9081-0D43952E85DA}" presName="textRepeatNode" presStyleLbl="alignNode1" presStyleIdx="5" presStyleCnt="8" custLinFactNeighborX="-367" custLinFactNeighborY="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4B3447-1233-4D58-8872-0F76742B9025}" type="pres">
      <dgm:prSet presAssocID="{F75A8249-190F-40EA-9081-0D43952E85DA}" presName="textaccent6" presStyleCnt="0"/>
      <dgm:spPr/>
    </dgm:pt>
    <dgm:pt modelId="{444EB643-6ED4-47E4-AF4E-64255CF18088}" type="pres">
      <dgm:prSet presAssocID="{F75A8249-190F-40EA-9081-0D43952E85DA}" presName="accentRepeatNode" presStyleLbl="solidAlignAcc1" presStyleIdx="10" presStyleCnt="16"/>
      <dgm:spPr/>
    </dgm:pt>
    <dgm:pt modelId="{53C2721B-22CA-4692-8841-C1EAD0D278D7}" type="pres">
      <dgm:prSet presAssocID="{22B456E9-B16B-4E84-AACF-92F228B68A69}" presName="image6" presStyleCnt="0"/>
      <dgm:spPr/>
    </dgm:pt>
    <dgm:pt modelId="{9063F09A-3D00-4E81-8B29-795E4E835273}" type="pres">
      <dgm:prSet presAssocID="{22B456E9-B16B-4E84-AACF-92F228B68A69}" presName="imageRepeatNode" presStyleLbl="alignAcc1" presStyleIdx="5" presStyleCnt="8"/>
      <dgm:spPr/>
      <dgm:t>
        <a:bodyPr/>
        <a:lstStyle/>
        <a:p>
          <a:endParaRPr lang="en-US"/>
        </a:p>
      </dgm:t>
    </dgm:pt>
    <dgm:pt modelId="{389D7D8C-F047-4307-9304-B5BAA2690863}" type="pres">
      <dgm:prSet presAssocID="{22B456E9-B16B-4E84-AACF-92F228B68A69}" presName="imageaccent6" presStyleCnt="0"/>
      <dgm:spPr/>
    </dgm:pt>
    <dgm:pt modelId="{81618E4A-6F80-4340-A249-E457E5E64A44}" type="pres">
      <dgm:prSet presAssocID="{22B456E9-B16B-4E84-AACF-92F228B68A69}" presName="accentRepeatNode" presStyleLbl="solidAlignAcc1" presStyleIdx="11" presStyleCnt="16"/>
      <dgm:spPr/>
    </dgm:pt>
    <dgm:pt modelId="{66F8DF62-AED4-4EC4-B958-FAC3859C670A}" type="pres">
      <dgm:prSet presAssocID="{1FD92D3A-92D2-47C5-A0DD-5E25036A5559}" presName="text7" presStyleCnt="0"/>
      <dgm:spPr/>
    </dgm:pt>
    <dgm:pt modelId="{9645015D-215C-4906-A82C-7592AE106118}" type="pres">
      <dgm:prSet presAssocID="{1FD92D3A-92D2-47C5-A0DD-5E25036A5559}" presName="textRepeatNode" presStyleLbl="alignNode1" presStyleIdx="6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ACA168-AC76-44C9-BFC1-CD284B9B3A4F}" type="pres">
      <dgm:prSet presAssocID="{1FD92D3A-92D2-47C5-A0DD-5E25036A5559}" presName="textaccent7" presStyleCnt="0"/>
      <dgm:spPr/>
    </dgm:pt>
    <dgm:pt modelId="{3C01AE9C-7A71-4EF1-9BD6-E4F89058F05B}" type="pres">
      <dgm:prSet presAssocID="{1FD92D3A-92D2-47C5-A0DD-5E25036A5559}" presName="accentRepeatNode" presStyleLbl="solidAlignAcc1" presStyleIdx="12" presStyleCnt="16"/>
      <dgm:spPr/>
    </dgm:pt>
    <dgm:pt modelId="{0478E908-3A25-40B4-86E4-C6890C731609}" type="pres">
      <dgm:prSet presAssocID="{1362EDC8-29DA-488B-BB65-FFE70B4DDFAC}" presName="image7" presStyleCnt="0"/>
      <dgm:spPr/>
    </dgm:pt>
    <dgm:pt modelId="{83701B37-BE37-4357-AA97-0D2EEE86C4BB}" type="pres">
      <dgm:prSet presAssocID="{1362EDC8-29DA-488B-BB65-FFE70B4DDFAC}" presName="imageRepeatNode" presStyleLbl="alignAcc1" presStyleIdx="6" presStyleCnt="8"/>
      <dgm:spPr/>
      <dgm:t>
        <a:bodyPr/>
        <a:lstStyle/>
        <a:p>
          <a:endParaRPr lang="en-US"/>
        </a:p>
      </dgm:t>
    </dgm:pt>
    <dgm:pt modelId="{53358EC6-0458-429C-8689-B6A551047DCD}" type="pres">
      <dgm:prSet presAssocID="{1362EDC8-29DA-488B-BB65-FFE70B4DDFAC}" presName="imageaccent7" presStyleCnt="0"/>
      <dgm:spPr/>
    </dgm:pt>
    <dgm:pt modelId="{04BA513F-A435-49FB-B561-FF9708B335A9}" type="pres">
      <dgm:prSet presAssocID="{1362EDC8-29DA-488B-BB65-FFE70B4DDFAC}" presName="accentRepeatNode" presStyleLbl="solidAlignAcc1" presStyleIdx="13" presStyleCnt="16"/>
      <dgm:spPr/>
    </dgm:pt>
    <dgm:pt modelId="{8C0419EB-18A4-43E3-9B87-8EE278BFC76E}" type="pres">
      <dgm:prSet presAssocID="{F7728A5D-BC97-4E2C-8D03-2251CE76CDC9}" presName="text8" presStyleCnt="0"/>
      <dgm:spPr/>
    </dgm:pt>
    <dgm:pt modelId="{AE516A32-8AB1-42DF-A559-8D6F1F05EA74}" type="pres">
      <dgm:prSet presAssocID="{F7728A5D-BC97-4E2C-8D03-2251CE76CDC9}" presName="textRepeatNode" presStyleLbl="alignNode1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668735-A94A-447C-916D-BC25D5CB33CA}" type="pres">
      <dgm:prSet presAssocID="{F7728A5D-BC97-4E2C-8D03-2251CE76CDC9}" presName="textaccent8" presStyleCnt="0"/>
      <dgm:spPr/>
    </dgm:pt>
    <dgm:pt modelId="{76F8465B-7988-4258-8E62-2B0C31F5BFEC}" type="pres">
      <dgm:prSet presAssocID="{F7728A5D-BC97-4E2C-8D03-2251CE76CDC9}" presName="accentRepeatNode" presStyleLbl="solidAlignAcc1" presStyleIdx="14" presStyleCnt="16"/>
      <dgm:spPr/>
    </dgm:pt>
    <dgm:pt modelId="{EFFE1B80-0F91-4BC2-956D-12AA8145475C}" type="pres">
      <dgm:prSet presAssocID="{D2ED9D93-D966-4B46-A901-E94D127F2AEF}" presName="image8" presStyleCnt="0"/>
      <dgm:spPr/>
    </dgm:pt>
    <dgm:pt modelId="{E9551E80-47DE-4A80-BB70-26882798728D}" type="pres">
      <dgm:prSet presAssocID="{D2ED9D93-D966-4B46-A901-E94D127F2AEF}" presName="imageRepeatNode" presStyleLbl="alignAcc1" presStyleIdx="7" presStyleCnt="8"/>
      <dgm:spPr/>
      <dgm:t>
        <a:bodyPr/>
        <a:lstStyle/>
        <a:p>
          <a:endParaRPr lang="en-US"/>
        </a:p>
      </dgm:t>
    </dgm:pt>
    <dgm:pt modelId="{60B9BCA8-E139-4118-B3E9-4D098D2BFEFC}" type="pres">
      <dgm:prSet presAssocID="{D2ED9D93-D966-4B46-A901-E94D127F2AEF}" presName="imageaccent8" presStyleCnt="0"/>
      <dgm:spPr/>
    </dgm:pt>
    <dgm:pt modelId="{257ED6B4-ABC5-48D7-BF54-059D254D694E}" type="pres">
      <dgm:prSet presAssocID="{D2ED9D93-D966-4B46-A901-E94D127F2AEF}" presName="accentRepeatNode" presStyleLbl="solidAlignAcc1" presStyleIdx="15" presStyleCnt="16"/>
      <dgm:spPr/>
    </dgm:pt>
  </dgm:ptLst>
  <dgm:cxnLst>
    <dgm:cxn modelId="{DF575A7F-4DF2-479C-9F71-EEA57105618E}" srcId="{B2E24DEE-702E-4CC2-9450-6CD5E06D045B}" destId="{1FD92D3A-92D2-47C5-A0DD-5E25036A5559}" srcOrd="6" destOrd="0" parTransId="{764004F0-48B7-4369-ABFE-B66E835395B1}" sibTransId="{1362EDC8-29DA-488B-BB65-FFE70B4DDFAC}"/>
    <dgm:cxn modelId="{8C166220-790F-4A0F-9811-76F7CFCA92CA}" type="presOf" srcId="{00134E53-C0E7-49ED-A19E-BE710A0DDE3C}" destId="{838A5A00-0F3F-428B-BEEC-9787C3A5CB8F}" srcOrd="0" destOrd="0" presId="urn:microsoft.com/office/officeart/2008/layout/HexagonCluster"/>
    <dgm:cxn modelId="{AE25A190-D198-459B-BAAB-04FADB7ED16C}" srcId="{B2E24DEE-702E-4CC2-9450-6CD5E06D045B}" destId="{C29224E4-6229-4BBC-A9A5-14804FA4BBC8}" srcOrd="1" destOrd="0" parTransId="{F98AC045-6BCD-426E-B9DF-0EF4CFC10C2A}" sibTransId="{CC62DB89-96DB-4075-B409-E93930DE15BA}"/>
    <dgm:cxn modelId="{EF394990-7D9A-4E28-93BC-A2D8C9EF023D}" type="presOf" srcId="{4043C760-2671-4788-927D-99C51A0C50B9}" destId="{F6535F26-CDDD-400F-BE72-14B9910D9CA0}" srcOrd="0" destOrd="0" presId="urn:microsoft.com/office/officeart/2008/layout/HexagonCluster"/>
    <dgm:cxn modelId="{B0A931FB-F560-4142-A361-6572BE8B75A2}" type="presOf" srcId="{F75A8249-190F-40EA-9081-0D43952E85DA}" destId="{61200DDE-BEE7-4968-8E60-B0F5C5726587}" srcOrd="0" destOrd="0" presId="urn:microsoft.com/office/officeart/2008/layout/HexagonCluster"/>
    <dgm:cxn modelId="{1C17EB0C-38B3-45E0-82BC-69E363C46A15}" type="presOf" srcId="{38F6A60F-19B4-45C5-A46A-78A734F76373}" destId="{9227919E-A07B-4EAC-BD16-F74908162544}" srcOrd="0" destOrd="0" presId="urn:microsoft.com/office/officeart/2008/layout/HexagonCluster"/>
    <dgm:cxn modelId="{68DEC354-9E48-4A0D-A299-E348C7F8079A}" type="presOf" srcId="{E3C3D444-7628-48E2-BB06-1F8E543BC50F}" destId="{796283C1-D8BF-4A09-B219-E034E92436A0}" srcOrd="0" destOrd="0" presId="urn:microsoft.com/office/officeart/2008/layout/HexagonCluster"/>
    <dgm:cxn modelId="{F24A5288-2C68-4F85-ADBD-4884F1E25C25}" type="presOf" srcId="{D2ED9D93-D966-4B46-A901-E94D127F2AEF}" destId="{E9551E80-47DE-4A80-BB70-26882798728D}" srcOrd="0" destOrd="0" presId="urn:microsoft.com/office/officeart/2008/layout/HexagonCluster"/>
    <dgm:cxn modelId="{28F35EDF-DF5E-424C-8445-E642DACE1F32}" srcId="{B2E24DEE-702E-4CC2-9450-6CD5E06D045B}" destId="{F1336B33-FF5C-4C33-9AB9-A5E278133788}" srcOrd="4" destOrd="0" parTransId="{930FED1A-3D98-422F-BD7A-5AFDBB112633}" sibTransId="{E3C3D444-7628-48E2-BB06-1F8E543BC50F}"/>
    <dgm:cxn modelId="{C25BA6F6-A84B-4534-BB4B-7CE23F4C2AB9}" srcId="{B2E24DEE-702E-4CC2-9450-6CD5E06D045B}" destId="{F7728A5D-BC97-4E2C-8D03-2251CE76CDC9}" srcOrd="7" destOrd="0" parTransId="{72ECE3FA-117A-42B5-BDCB-7C28BCC73DDC}" sibTransId="{D2ED9D93-D966-4B46-A901-E94D127F2AEF}"/>
    <dgm:cxn modelId="{2A785E66-8369-441B-81E3-AD4238B9D1CF}" srcId="{B2E24DEE-702E-4CC2-9450-6CD5E06D045B}" destId="{B72DA8BC-A402-4593-99C9-E1688EEB7CE9}" srcOrd="0" destOrd="0" parTransId="{19F80B6E-4179-4F57-B21C-3FC86B226BC6}" sibTransId="{066F75F9-6CCD-4154-BF6F-FA2F3AA4B1DD}"/>
    <dgm:cxn modelId="{75A4DF26-5E21-49FE-8BDB-62C3E7E6D5E9}" type="presOf" srcId="{1362EDC8-29DA-488B-BB65-FFE70B4DDFAC}" destId="{83701B37-BE37-4357-AA97-0D2EEE86C4BB}" srcOrd="0" destOrd="0" presId="urn:microsoft.com/office/officeart/2008/layout/HexagonCluster"/>
    <dgm:cxn modelId="{9977C2E3-47C6-4AD4-B491-1EB09C8E6007}" srcId="{B2E24DEE-702E-4CC2-9450-6CD5E06D045B}" destId="{00134E53-C0E7-49ED-A19E-BE710A0DDE3C}" srcOrd="3" destOrd="0" parTransId="{33A14923-6D1D-4751-8BE2-E91402FDD7BD}" sibTransId="{C9B38D13-E8B0-4771-9467-B08F1574069B}"/>
    <dgm:cxn modelId="{EF24CF68-78BD-460D-B703-785732BCDA6E}" type="presOf" srcId="{B2E24DEE-702E-4CC2-9450-6CD5E06D045B}" destId="{278054FE-EE18-4BD7-8C38-79F11CE3D8FB}" srcOrd="0" destOrd="0" presId="urn:microsoft.com/office/officeart/2008/layout/HexagonCluster"/>
    <dgm:cxn modelId="{408A3E7A-44C7-48C9-92F1-EB6F3D9F9F49}" type="presOf" srcId="{CC62DB89-96DB-4075-B409-E93930DE15BA}" destId="{AEE8009D-DE8F-43A0-8DC5-845F6633B612}" srcOrd="0" destOrd="0" presId="urn:microsoft.com/office/officeart/2008/layout/HexagonCluster"/>
    <dgm:cxn modelId="{650B1079-D39A-444C-A10A-E1575C7F4558}" type="presOf" srcId="{C9B38D13-E8B0-4771-9467-B08F1574069B}" destId="{56EC2083-57EF-4B43-B56B-7AE3C0FD33E6}" srcOrd="0" destOrd="0" presId="urn:microsoft.com/office/officeart/2008/layout/HexagonCluster"/>
    <dgm:cxn modelId="{5BAB744C-A436-43AE-B3B0-68E4221B3DFC}" srcId="{B2E24DEE-702E-4CC2-9450-6CD5E06D045B}" destId="{F75A8249-190F-40EA-9081-0D43952E85DA}" srcOrd="5" destOrd="0" parTransId="{9941E492-151E-40DF-B535-C91A97F57DD8}" sibTransId="{22B456E9-B16B-4E84-AACF-92F228B68A69}"/>
    <dgm:cxn modelId="{030DEED6-9A7C-4E9D-BC64-0A31BDB68513}" type="presOf" srcId="{F1336B33-FF5C-4C33-9AB9-A5E278133788}" destId="{416D90D6-5655-4907-BF65-7DD4B8E5287C}" srcOrd="0" destOrd="0" presId="urn:microsoft.com/office/officeart/2008/layout/HexagonCluster"/>
    <dgm:cxn modelId="{54AD5E2C-6B43-4AF4-8C43-FE51CEEE4D37}" type="presOf" srcId="{B72DA8BC-A402-4593-99C9-E1688EEB7CE9}" destId="{D6C06EBA-BB24-4F57-977E-C495B969DFEA}" srcOrd="0" destOrd="0" presId="urn:microsoft.com/office/officeart/2008/layout/HexagonCluster"/>
    <dgm:cxn modelId="{674444BE-14DE-4AE7-ACBE-CD1C55141562}" srcId="{B2E24DEE-702E-4CC2-9450-6CD5E06D045B}" destId="{38F6A60F-19B4-45C5-A46A-78A734F76373}" srcOrd="2" destOrd="0" parTransId="{5DE8ACF6-5988-4085-A328-84F7C0A320F0}" sibTransId="{4043C760-2671-4788-927D-99C51A0C50B9}"/>
    <dgm:cxn modelId="{8FFE8975-DF89-455E-9354-13361632A7ED}" type="presOf" srcId="{22B456E9-B16B-4E84-AACF-92F228B68A69}" destId="{9063F09A-3D00-4E81-8B29-795E4E835273}" srcOrd="0" destOrd="0" presId="urn:microsoft.com/office/officeart/2008/layout/HexagonCluster"/>
    <dgm:cxn modelId="{7E0F5E20-9A80-4BB3-94CC-4A60B73AFD1D}" type="presOf" srcId="{C29224E4-6229-4BBC-A9A5-14804FA4BBC8}" destId="{F05AB6FE-AFD4-474B-B526-51417AECC901}" srcOrd="0" destOrd="0" presId="urn:microsoft.com/office/officeart/2008/layout/HexagonCluster"/>
    <dgm:cxn modelId="{FA2A146F-6731-4348-84D6-206680496835}" type="presOf" srcId="{F7728A5D-BC97-4E2C-8D03-2251CE76CDC9}" destId="{AE516A32-8AB1-42DF-A559-8D6F1F05EA74}" srcOrd="0" destOrd="0" presId="urn:microsoft.com/office/officeart/2008/layout/HexagonCluster"/>
    <dgm:cxn modelId="{CA592F8D-309F-4AE8-B54B-4BD17DC27600}" type="presOf" srcId="{1FD92D3A-92D2-47C5-A0DD-5E25036A5559}" destId="{9645015D-215C-4906-A82C-7592AE106118}" srcOrd="0" destOrd="0" presId="urn:microsoft.com/office/officeart/2008/layout/HexagonCluster"/>
    <dgm:cxn modelId="{CD581CD0-69D3-4472-8733-8CC205C3428F}" type="presOf" srcId="{066F75F9-6CCD-4154-BF6F-FA2F3AA4B1DD}" destId="{94A65A5A-2B30-4C82-B2BD-82E1D3EA1683}" srcOrd="0" destOrd="0" presId="urn:microsoft.com/office/officeart/2008/layout/HexagonCluster"/>
    <dgm:cxn modelId="{C12946CF-8547-496B-B2FB-5F434A5E0ECB}" type="presParOf" srcId="{278054FE-EE18-4BD7-8C38-79F11CE3D8FB}" destId="{C26AF92F-1153-4FF8-B658-57A31137C4FE}" srcOrd="0" destOrd="0" presId="urn:microsoft.com/office/officeart/2008/layout/HexagonCluster"/>
    <dgm:cxn modelId="{DE20C162-72BB-4339-BDFD-3ED40275EF5C}" type="presParOf" srcId="{C26AF92F-1153-4FF8-B658-57A31137C4FE}" destId="{D6C06EBA-BB24-4F57-977E-C495B969DFEA}" srcOrd="0" destOrd="0" presId="urn:microsoft.com/office/officeart/2008/layout/HexagonCluster"/>
    <dgm:cxn modelId="{52022B5F-21E1-4C84-8FF2-2FEBA6873CBC}" type="presParOf" srcId="{278054FE-EE18-4BD7-8C38-79F11CE3D8FB}" destId="{D6B90D62-EAB8-4F77-9F68-B494E78B75B1}" srcOrd="1" destOrd="0" presId="urn:microsoft.com/office/officeart/2008/layout/HexagonCluster"/>
    <dgm:cxn modelId="{178A573A-740D-4F73-BD50-93C37B524101}" type="presParOf" srcId="{D6B90D62-EAB8-4F77-9F68-B494E78B75B1}" destId="{8EAB0ED1-A5C3-4A5E-B5E0-0597C48DA6D2}" srcOrd="0" destOrd="0" presId="urn:microsoft.com/office/officeart/2008/layout/HexagonCluster"/>
    <dgm:cxn modelId="{24B8DB51-0443-4875-A6DB-DEF7DF329E8C}" type="presParOf" srcId="{278054FE-EE18-4BD7-8C38-79F11CE3D8FB}" destId="{C33E0D88-BB2F-4B46-92B6-7CE77FF3EF37}" srcOrd="2" destOrd="0" presId="urn:microsoft.com/office/officeart/2008/layout/HexagonCluster"/>
    <dgm:cxn modelId="{04134592-9101-4823-BF05-54A11FF36A5D}" type="presParOf" srcId="{C33E0D88-BB2F-4B46-92B6-7CE77FF3EF37}" destId="{94A65A5A-2B30-4C82-B2BD-82E1D3EA1683}" srcOrd="0" destOrd="0" presId="urn:microsoft.com/office/officeart/2008/layout/HexagonCluster"/>
    <dgm:cxn modelId="{3C362CB9-806B-4491-A372-B255C4DFC95C}" type="presParOf" srcId="{278054FE-EE18-4BD7-8C38-79F11CE3D8FB}" destId="{DAD2B7EA-874B-4563-BA6A-AD074F4D00D5}" srcOrd="3" destOrd="0" presId="urn:microsoft.com/office/officeart/2008/layout/HexagonCluster"/>
    <dgm:cxn modelId="{3D42C7AC-2A68-4874-8E43-AD727DBA5344}" type="presParOf" srcId="{DAD2B7EA-874B-4563-BA6A-AD074F4D00D5}" destId="{49B91574-145E-4980-A746-3A40F22CC7DC}" srcOrd="0" destOrd="0" presId="urn:microsoft.com/office/officeart/2008/layout/HexagonCluster"/>
    <dgm:cxn modelId="{1D1FDC70-3343-4EC3-81AF-C6D1ADEFB317}" type="presParOf" srcId="{278054FE-EE18-4BD7-8C38-79F11CE3D8FB}" destId="{6A2D4AC6-25B6-4792-B863-B4DCD28174BD}" srcOrd="4" destOrd="0" presId="urn:microsoft.com/office/officeart/2008/layout/HexagonCluster"/>
    <dgm:cxn modelId="{8768ECC6-B655-49F4-8C5E-DFCF18845A97}" type="presParOf" srcId="{6A2D4AC6-25B6-4792-B863-B4DCD28174BD}" destId="{F05AB6FE-AFD4-474B-B526-51417AECC901}" srcOrd="0" destOrd="0" presId="urn:microsoft.com/office/officeart/2008/layout/HexagonCluster"/>
    <dgm:cxn modelId="{41C89350-C164-475B-897B-60419E46D086}" type="presParOf" srcId="{278054FE-EE18-4BD7-8C38-79F11CE3D8FB}" destId="{F6C3C05E-E59C-415F-96EA-92316A471C58}" srcOrd="5" destOrd="0" presId="urn:microsoft.com/office/officeart/2008/layout/HexagonCluster"/>
    <dgm:cxn modelId="{0BE53F6A-7258-42E4-AED8-AC6911F40DA6}" type="presParOf" srcId="{F6C3C05E-E59C-415F-96EA-92316A471C58}" destId="{03589ED6-5284-47CE-B670-0D38D7029E39}" srcOrd="0" destOrd="0" presId="urn:microsoft.com/office/officeart/2008/layout/HexagonCluster"/>
    <dgm:cxn modelId="{B38DB8EA-57FA-4AB7-919B-3FBEF450183D}" type="presParOf" srcId="{278054FE-EE18-4BD7-8C38-79F11CE3D8FB}" destId="{7A8D89BA-7436-48C2-B0C8-1749013AA677}" srcOrd="6" destOrd="0" presId="urn:microsoft.com/office/officeart/2008/layout/HexagonCluster"/>
    <dgm:cxn modelId="{F4A8C8D6-38B6-4DC1-B9AE-B20BA11BF05C}" type="presParOf" srcId="{7A8D89BA-7436-48C2-B0C8-1749013AA677}" destId="{AEE8009D-DE8F-43A0-8DC5-845F6633B612}" srcOrd="0" destOrd="0" presId="urn:microsoft.com/office/officeart/2008/layout/HexagonCluster"/>
    <dgm:cxn modelId="{952F9071-9DF3-4914-A379-0677A9B6EE4A}" type="presParOf" srcId="{278054FE-EE18-4BD7-8C38-79F11CE3D8FB}" destId="{6F13803B-F6AD-4CF3-9ECE-F533F82DC69A}" srcOrd="7" destOrd="0" presId="urn:microsoft.com/office/officeart/2008/layout/HexagonCluster"/>
    <dgm:cxn modelId="{92297CA1-1D11-45B0-8738-0EEF50E73A30}" type="presParOf" srcId="{6F13803B-F6AD-4CF3-9ECE-F533F82DC69A}" destId="{B7BFB40C-D958-4E20-B440-000A235FBB2B}" srcOrd="0" destOrd="0" presId="urn:microsoft.com/office/officeart/2008/layout/HexagonCluster"/>
    <dgm:cxn modelId="{B03D53A8-D8E0-45F4-820A-9EC22DE9CCC2}" type="presParOf" srcId="{278054FE-EE18-4BD7-8C38-79F11CE3D8FB}" destId="{2DC26807-FD18-4033-8EB9-7D9F506BAC6D}" srcOrd="8" destOrd="0" presId="urn:microsoft.com/office/officeart/2008/layout/HexagonCluster"/>
    <dgm:cxn modelId="{91F25FBC-D04D-4E0A-974C-FAE974BB5089}" type="presParOf" srcId="{2DC26807-FD18-4033-8EB9-7D9F506BAC6D}" destId="{9227919E-A07B-4EAC-BD16-F74908162544}" srcOrd="0" destOrd="0" presId="urn:microsoft.com/office/officeart/2008/layout/HexagonCluster"/>
    <dgm:cxn modelId="{09E9946D-1C1B-4D78-9330-B6AFCE23CF8C}" type="presParOf" srcId="{278054FE-EE18-4BD7-8C38-79F11CE3D8FB}" destId="{6EF1BDCB-41A0-4F15-BD6F-53E7A6480620}" srcOrd="9" destOrd="0" presId="urn:microsoft.com/office/officeart/2008/layout/HexagonCluster"/>
    <dgm:cxn modelId="{DE31638A-DE65-4EAC-9C80-E011ABE0F072}" type="presParOf" srcId="{6EF1BDCB-41A0-4F15-BD6F-53E7A6480620}" destId="{7D3D801F-398A-4FEA-9E13-65351F647542}" srcOrd="0" destOrd="0" presId="urn:microsoft.com/office/officeart/2008/layout/HexagonCluster"/>
    <dgm:cxn modelId="{FE1BBFCB-5BF1-43D9-AAD9-56CC50C9BE5F}" type="presParOf" srcId="{278054FE-EE18-4BD7-8C38-79F11CE3D8FB}" destId="{F712D61E-FA3B-48F4-8ECC-CFB14FCC28D4}" srcOrd="10" destOrd="0" presId="urn:microsoft.com/office/officeart/2008/layout/HexagonCluster"/>
    <dgm:cxn modelId="{92097411-E307-44AE-9A91-67A0A8E93CBA}" type="presParOf" srcId="{F712D61E-FA3B-48F4-8ECC-CFB14FCC28D4}" destId="{F6535F26-CDDD-400F-BE72-14B9910D9CA0}" srcOrd="0" destOrd="0" presId="urn:microsoft.com/office/officeart/2008/layout/HexagonCluster"/>
    <dgm:cxn modelId="{47562D7A-C2AD-4607-A535-1D615D76AAE1}" type="presParOf" srcId="{278054FE-EE18-4BD7-8C38-79F11CE3D8FB}" destId="{4567DB4B-9000-4D16-A728-9B2F73D985DF}" srcOrd="11" destOrd="0" presId="urn:microsoft.com/office/officeart/2008/layout/HexagonCluster"/>
    <dgm:cxn modelId="{35016185-C562-4FA4-BA9F-6118F05961FC}" type="presParOf" srcId="{4567DB4B-9000-4D16-A728-9B2F73D985DF}" destId="{969039F8-90D6-4908-B80E-C071A7597625}" srcOrd="0" destOrd="0" presId="urn:microsoft.com/office/officeart/2008/layout/HexagonCluster"/>
    <dgm:cxn modelId="{2C41162D-FB6A-41FD-9047-8BE642620141}" type="presParOf" srcId="{278054FE-EE18-4BD7-8C38-79F11CE3D8FB}" destId="{FECE3B85-443B-4208-9DFA-9D69B0DAD398}" srcOrd="12" destOrd="0" presId="urn:microsoft.com/office/officeart/2008/layout/HexagonCluster"/>
    <dgm:cxn modelId="{2CC5709F-BA6C-4AF4-BE7B-51FC64097D64}" type="presParOf" srcId="{FECE3B85-443B-4208-9DFA-9D69B0DAD398}" destId="{838A5A00-0F3F-428B-BEEC-9787C3A5CB8F}" srcOrd="0" destOrd="0" presId="urn:microsoft.com/office/officeart/2008/layout/HexagonCluster"/>
    <dgm:cxn modelId="{AD044354-6D9B-484D-99AB-BFFAB603F1CE}" type="presParOf" srcId="{278054FE-EE18-4BD7-8C38-79F11CE3D8FB}" destId="{31AF40AE-2724-4222-9024-2E4D81C63AAB}" srcOrd="13" destOrd="0" presId="urn:microsoft.com/office/officeart/2008/layout/HexagonCluster"/>
    <dgm:cxn modelId="{A8A9A620-72DA-4BA7-9420-E01AFE84A7F1}" type="presParOf" srcId="{31AF40AE-2724-4222-9024-2E4D81C63AAB}" destId="{D656B6FB-E811-441E-B4E8-FB506FA140D1}" srcOrd="0" destOrd="0" presId="urn:microsoft.com/office/officeart/2008/layout/HexagonCluster"/>
    <dgm:cxn modelId="{E52128B7-CF7A-4C9A-8290-4B49AAC3CA49}" type="presParOf" srcId="{278054FE-EE18-4BD7-8C38-79F11CE3D8FB}" destId="{4A96F5A9-A9BD-48CE-A6F7-3542C35AA1E6}" srcOrd="14" destOrd="0" presId="urn:microsoft.com/office/officeart/2008/layout/HexagonCluster"/>
    <dgm:cxn modelId="{FD0454AC-5EE2-48DB-8E62-A1FEF93B0CAA}" type="presParOf" srcId="{4A96F5A9-A9BD-48CE-A6F7-3542C35AA1E6}" destId="{56EC2083-57EF-4B43-B56B-7AE3C0FD33E6}" srcOrd="0" destOrd="0" presId="urn:microsoft.com/office/officeart/2008/layout/HexagonCluster"/>
    <dgm:cxn modelId="{1AD3B744-D5C8-448A-BECF-210072DDA2F2}" type="presParOf" srcId="{278054FE-EE18-4BD7-8C38-79F11CE3D8FB}" destId="{26DADF73-E7A9-47A0-A44D-CD0FCCD8DC8E}" srcOrd="15" destOrd="0" presId="urn:microsoft.com/office/officeart/2008/layout/HexagonCluster"/>
    <dgm:cxn modelId="{4D21FA62-4372-46AA-A772-C46390AD3939}" type="presParOf" srcId="{26DADF73-E7A9-47A0-A44D-CD0FCCD8DC8E}" destId="{1B808644-C873-44EA-92B4-CB881797D0B4}" srcOrd="0" destOrd="0" presId="urn:microsoft.com/office/officeart/2008/layout/HexagonCluster"/>
    <dgm:cxn modelId="{ADD822E8-2408-46C7-A14C-A7F9A77BDE6F}" type="presParOf" srcId="{278054FE-EE18-4BD7-8C38-79F11CE3D8FB}" destId="{5FBB45F3-8483-4AC6-8EC0-9185EF86525C}" srcOrd="16" destOrd="0" presId="urn:microsoft.com/office/officeart/2008/layout/HexagonCluster"/>
    <dgm:cxn modelId="{B8161C30-DB65-4FE8-A6C3-5F6A3451467B}" type="presParOf" srcId="{5FBB45F3-8483-4AC6-8EC0-9185EF86525C}" destId="{416D90D6-5655-4907-BF65-7DD4B8E5287C}" srcOrd="0" destOrd="0" presId="urn:microsoft.com/office/officeart/2008/layout/HexagonCluster"/>
    <dgm:cxn modelId="{F74C03C9-BB99-4E8D-B0C5-F4D77B33784C}" type="presParOf" srcId="{278054FE-EE18-4BD7-8C38-79F11CE3D8FB}" destId="{19CC1089-C7AC-477A-9390-A0DA5FA431C8}" srcOrd="17" destOrd="0" presId="urn:microsoft.com/office/officeart/2008/layout/HexagonCluster"/>
    <dgm:cxn modelId="{A5BA7B86-15C9-4709-9323-71841802465C}" type="presParOf" srcId="{19CC1089-C7AC-477A-9390-A0DA5FA431C8}" destId="{63BFF17D-3BD7-47DA-BA14-AB9C6D71B8DC}" srcOrd="0" destOrd="0" presId="urn:microsoft.com/office/officeart/2008/layout/HexagonCluster"/>
    <dgm:cxn modelId="{BD7518A1-30D6-49EB-9539-2D7DF747DB09}" type="presParOf" srcId="{278054FE-EE18-4BD7-8C38-79F11CE3D8FB}" destId="{301A9729-AB11-4689-AE43-37C2F28076BA}" srcOrd="18" destOrd="0" presId="urn:microsoft.com/office/officeart/2008/layout/HexagonCluster"/>
    <dgm:cxn modelId="{672736B0-5920-4002-9A7F-27BA98ED2441}" type="presParOf" srcId="{301A9729-AB11-4689-AE43-37C2F28076BA}" destId="{796283C1-D8BF-4A09-B219-E034E92436A0}" srcOrd="0" destOrd="0" presId="urn:microsoft.com/office/officeart/2008/layout/HexagonCluster"/>
    <dgm:cxn modelId="{7556615B-4A48-4FB5-978E-FC579CF9D965}" type="presParOf" srcId="{278054FE-EE18-4BD7-8C38-79F11CE3D8FB}" destId="{7A27C174-710C-4608-937A-678AFA5DD4FB}" srcOrd="19" destOrd="0" presId="urn:microsoft.com/office/officeart/2008/layout/HexagonCluster"/>
    <dgm:cxn modelId="{C77C9E35-C370-42AB-89C3-28A1048D42AE}" type="presParOf" srcId="{7A27C174-710C-4608-937A-678AFA5DD4FB}" destId="{C7622002-2502-439F-9144-1A32A2C9621E}" srcOrd="0" destOrd="0" presId="urn:microsoft.com/office/officeart/2008/layout/HexagonCluster"/>
    <dgm:cxn modelId="{0914398F-8D68-46C8-8911-74DBF3BE156F}" type="presParOf" srcId="{278054FE-EE18-4BD7-8C38-79F11CE3D8FB}" destId="{D9757FB0-602A-485D-8B58-E1986A0C7A8C}" srcOrd="20" destOrd="0" presId="urn:microsoft.com/office/officeart/2008/layout/HexagonCluster"/>
    <dgm:cxn modelId="{0C90B42E-170F-4509-B276-51C73374E521}" type="presParOf" srcId="{D9757FB0-602A-485D-8B58-E1986A0C7A8C}" destId="{61200DDE-BEE7-4968-8E60-B0F5C5726587}" srcOrd="0" destOrd="0" presId="urn:microsoft.com/office/officeart/2008/layout/HexagonCluster"/>
    <dgm:cxn modelId="{4D32D58D-6AC6-461D-B30E-A305CF04DD70}" type="presParOf" srcId="{278054FE-EE18-4BD7-8C38-79F11CE3D8FB}" destId="{664B3447-1233-4D58-8872-0F76742B9025}" srcOrd="21" destOrd="0" presId="urn:microsoft.com/office/officeart/2008/layout/HexagonCluster"/>
    <dgm:cxn modelId="{1E70F4CA-8E2D-4106-9A8B-7C1018F4BF81}" type="presParOf" srcId="{664B3447-1233-4D58-8872-0F76742B9025}" destId="{444EB643-6ED4-47E4-AF4E-64255CF18088}" srcOrd="0" destOrd="0" presId="urn:microsoft.com/office/officeart/2008/layout/HexagonCluster"/>
    <dgm:cxn modelId="{EF30A7D3-07FE-428A-ADAB-F1E3F21D5404}" type="presParOf" srcId="{278054FE-EE18-4BD7-8C38-79F11CE3D8FB}" destId="{53C2721B-22CA-4692-8841-C1EAD0D278D7}" srcOrd="22" destOrd="0" presId="urn:microsoft.com/office/officeart/2008/layout/HexagonCluster"/>
    <dgm:cxn modelId="{6B621B5E-B33E-4D3F-B0AC-D74C7D7A85E4}" type="presParOf" srcId="{53C2721B-22CA-4692-8841-C1EAD0D278D7}" destId="{9063F09A-3D00-4E81-8B29-795E4E835273}" srcOrd="0" destOrd="0" presId="urn:microsoft.com/office/officeart/2008/layout/HexagonCluster"/>
    <dgm:cxn modelId="{1BB60466-F82C-405F-ADFC-9F5338A51F67}" type="presParOf" srcId="{278054FE-EE18-4BD7-8C38-79F11CE3D8FB}" destId="{389D7D8C-F047-4307-9304-B5BAA2690863}" srcOrd="23" destOrd="0" presId="urn:microsoft.com/office/officeart/2008/layout/HexagonCluster"/>
    <dgm:cxn modelId="{BAD77784-7212-4666-A134-19F67DF1F951}" type="presParOf" srcId="{389D7D8C-F047-4307-9304-B5BAA2690863}" destId="{81618E4A-6F80-4340-A249-E457E5E64A44}" srcOrd="0" destOrd="0" presId="urn:microsoft.com/office/officeart/2008/layout/HexagonCluster"/>
    <dgm:cxn modelId="{7FF67DAB-6A98-4122-AC88-CE8766914903}" type="presParOf" srcId="{278054FE-EE18-4BD7-8C38-79F11CE3D8FB}" destId="{66F8DF62-AED4-4EC4-B958-FAC3859C670A}" srcOrd="24" destOrd="0" presId="urn:microsoft.com/office/officeart/2008/layout/HexagonCluster"/>
    <dgm:cxn modelId="{E53CA209-93A1-4428-8CEE-D7B7CB16D9D6}" type="presParOf" srcId="{66F8DF62-AED4-4EC4-B958-FAC3859C670A}" destId="{9645015D-215C-4906-A82C-7592AE106118}" srcOrd="0" destOrd="0" presId="urn:microsoft.com/office/officeart/2008/layout/HexagonCluster"/>
    <dgm:cxn modelId="{91206CF8-6B16-47C9-A09A-74E1CC2517A4}" type="presParOf" srcId="{278054FE-EE18-4BD7-8C38-79F11CE3D8FB}" destId="{29ACA168-AC76-44C9-BFC1-CD284B9B3A4F}" srcOrd="25" destOrd="0" presId="urn:microsoft.com/office/officeart/2008/layout/HexagonCluster"/>
    <dgm:cxn modelId="{E0D686B6-34B7-4FA6-8790-75E6A046CB2B}" type="presParOf" srcId="{29ACA168-AC76-44C9-BFC1-CD284B9B3A4F}" destId="{3C01AE9C-7A71-4EF1-9BD6-E4F89058F05B}" srcOrd="0" destOrd="0" presId="urn:microsoft.com/office/officeart/2008/layout/HexagonCluster"/>
    <dgm:cxn modelId="{5FCBAAE0-C59B-4F41-BB65-2CC258AE351D}" type="presParOf" srcId="{278054FE-EE18-4BD7-8C38-79F11CE3D8FB}" destId="{0478E908-3A25-40B4-86E4-C6890C731609}" srcOrd="26" destOrd="0" presId="urn:microsoft.com/office/officeart/2008/layout/HexagonCluster"/>
    <dgm:cxn modelId="{54F99550-7330-433A-B350-73D18341F528}" type="presParOf" srcId="{0478E908-3A25-40B4-86E4-C6890C731609}" destId="{83701B37-BE37-4357-AA97-0D2EEE86C4BB}" srcOrd="0" destOrd="0" presId="urn:microsoft.com/office/officeart/2008/layout/HexagonCluster"/>
    <dgm:cxn modelId="{A8EF7A64-8129-4AED-81AE-CE63EA2C5C5C}" type="presParOf" srcId="{278054FE-EE18-4BD7-8C38-79F11CE3D8FB}" destId="{53358EC6-0458-429C-8689-B6A551047DCD}" srcOrd="27" destOrd="0" presId="urn:microsoft.com/office/officeart/2008/layout/HexagonCluster"/>
    <dgm:cxn modelId="{8270E1CF-8ED0-403E-AFFB-57AE1887C2B4}" type="presParOf" srcId="{53358EC6-0458-429C-8689-B6A551047DCD}" destId="{04BA513F-A435-49FB-B561-FF9708B335A9}" srcOrd="0" destOrd="0" presId="urn:microsoft.com/office/officeart/2008/layout/HexagonCluster"/>
    <dgm:cxn modelId="{EEF78332-5AC0-48B8-BB15-175115496304}" type="presParOf" srcId="{278054FE-EE18-4BD7-8C38-79F11CE3D8FB}" destId="{8C0419EB-18A4-43E3-9B87-8EE278BFC76E}" srcOrd="28" destOrd="0" presId="urn:microsoft.com/office/officeart/2008/layout/HexagonCluster"/>
    <dgm:cxn modelId="{B29E8061-E628-4EDE-9973-CE92E0E3BF04}" type="presParOf" srcId="{8C0419EB-18A4-43E3-9B87-8EE278BFC76E}" destId="{AE516A32-8AB1-42DF-A559-8D6F1F05EA74}" srcOrd="0" destOrd="0" presId="urn:microsoft.com/office/officeart/2008/layout/HexagonCluster"/>
    <dgm:cxn modelId="{ACD1335F-161E-48E9-9052-504D05E34FB9}" type="presParOf" srcId="{278054FE-EE18-4BD7-8C38-79F11CE3D8FB}" destId="{D1668735-A94A-447C-916D-BC25D5CB33CA}" srcOrd="29" destOrd="0" presId="urn:microsoft.com/office/officeart/2008/layout/HexagonCluster"/>
    <dgm:cxn modelId="{52731435-6743-456A-9948-E641A13D7F19}" type="presParOf" srcId="{D1668735-A94A-447C-916D-BC25D5CB33CA}" destId="{76F8465B-7988-4258-8E62-2B0C31F5BFEC}" srcOrd="0" destOrd="0" presId="urn:microsoft.com/office/officeart/2008/layout/HexagonCluster"/>
    <dgm:cxn modelId="{3E60D060-8B70-4C6C-B0FB-8152747B845E}" type="presParOf" srcId="{278054FE-EE18-4BD7-8C38-79F11CE3D8FB}" destId="{EFFE1B80-0F91-4BC2-956D-12AA8145475C}" srcOrd="30" destOrd="0" presId="urn:microsoft.com/office/officeart/2008/layout/HexagonCluster"/>
    <dgm:cxn modelId="{DF202BD7-0347-42FC-AFAA-247AE6177DA2}" type="presParOf" srcId="{EFFE1B80-0F91-4BC2-956D-12AA8145475C}" destId="{E9551E80-47DE-4A80-BB70-26882798728D}" srcOrd="0" destOrd="0" presId="urn:microsoft.com/office/officeart/2008/layout/HexagonCluster"/>
    <dgm:cxn modelId="{6F9D7519-85AD-4DF2-A81C-C5BA95A87879}" type="presParOf" srcId="{278054FE-EE18-4BD7-8C38-79F11CE3D8FB}" destId="{60B9BCA8-E139-4118-B3E9-4D098D2BFEFC}" srcOrd="31" destOrd="0" presId="urn:microsoft.com/office/officeart/2008/layout/HexagonCluster"/>
    <dgm:cxn modelId="{E25CEE3B-F606-4FF5-B9FE-0A753A6DB4CE}" type="presParOf" srcId="{60B9BCA8-E139-4118-B3E9-4D098D2BFEFC}" destId="{257ED6B4-ABC5-48D7-BF54-059D254D694E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6EBA-BB24-4F57-977E-C495B969DFEA}">
      <dsp:nvSpPr>
        <dsp:cNvPr id="0" name=""/>
        <dsp:cNvSpPr/>
      </dsp:nvSpPr>
      <dsp:spPr>
        <a:xfrm>
          <a:off x="1215997" y="2960244"/>
          <a:ext cx="1426680" cy="12246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Release</a:t>
          </a:r>
          <a:endParaRPr lang="en-IN" sz="1600" kern="1200" dirty="0"/>
        </a:p>
      </dsp:txBody>
      <dsp:txXfrm>
        <a:off x="1436940" y="3149897"/>
        <a:ext cx="984794" cy="845330"/>
      </dsp:txXfrm>
    </dsp:sp>
    <dsp:sp modelId="{8EAB0ED1-A5C3-4A5E-B5E0-0597C48DA6D2}">
      <dsp:nvSpPr>
        <dsp:cNvPr id="0" name=""/>
        <dsp:cNvSpPr/>
      </dsp:nvSpPr>
      <dsp:spPr>
        <a:xfrm>
          <a:off x="1250258" y="3507974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A65A5A-2B30-4C82-B2BD-82E1D3EA1683}">
      <dsp:nvSpPr>
        <dsp:cNvPr id="0" name=""/>
        <dsp:cNvSpPr/>
      </dsp:nvSpPr>
      <dsp:spPr>
        <a:xfrm>
          <a:off x="11263" y="2340258"/>
          <a:ext cx="1381625" cy="1110794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B91574-145E-4980-A746-3A40F22CC7DC}">
      <dsp:nvSpPr>
        <dsp:cNvPr id="0" name=""/>
        <dsp:cNvSpPr/>
      </dsp:nvSpPr>
      <dsp:spPr>
        <a:xfrm>
          <a:off x="965625" y="3345461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5AB6FE-AFD4-474B-B526-51417AECC901}">
      <dsp:nvSpPr>
        <dsp:cNvPr id="0" name=""/>
        <dsp:cNvSpPr/>
      </dsp:nvSpPr>
      <dsp:spPr>
        <a:xfrm>
          <a:off x="2443258" y="2279633"/>
          <a:ext cx="1426680" cy="12246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200" b="1" kern="1200" dirty="0" smtClean="0"/>
            <a:t>Manipulation</a:t>
          </a:r>
          <a:endParaRPr lang="en-IN" sz="1200" b="1" kern="1200" dirty="0"/>
        </a:p>
      </dsp:txBody>
      <dsp:txXfrm>
        <a:off x="2664201" y="2469286"/>
        <a:ext cx="984794" cy="845330"/>
      </dsp:txXfrm>
    </dsp:sp>
    <dsp:sp modelId="{03589ED6-5284-47CE-B670-0D38D7029E39}">
      <dsp:nvSpPr>
        <dsp:cNvPr id="0" name=""/>
        <dsp:cNvSpPr/>
      </dsp:nvSpPr>
      <dsp:spPr>
        <a:xfrm>
          <a:off x="3425418" y="3338979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8009D-DE8F-43A0-8DC5-845F6633B612}">
      <dsp:nvSpPr>
        <dsp:cNvPr id="0" name=""/>
        <dsp:cNvSpPr/>
      </dsp:nvSpPr>
      <dsp:spPr>
        <a:xfrm>
          <a:off x="3671398" y="2957929"/>
          <a:ext cx="1426680" cy="122463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BFB40C-D958-4E20-B440-000A235FBB2B}">
      <dsp:nvSpPr>
        <dsp:cNvPr id="0" name=""/>
        <dsp:cNvSpPr/>
      </dsp:nvSpPr>
      <dsp:spPr>
        <a:xfrm>
          <a:off x="3705659" y="3502881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27919E-A07B-4EAC-BD16-F74908162544}">
      <dsp:nvSpPr>
        <dsp:cNvPr id="0" name=""/>
        <dsp:cNvSpPr/>
      </dsp:nvSpPr>
      <dsp:spPr>
        <a:xfrm>
          <a:off x="1215997" y="1606430"/>
          <a:ext cx="1426680" cy="12246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400" b="1" kern="1200" dirty="0" smtClean="0"/>
            <a:t>Stabilization</a:t>
          </a:r>
          <a:endParaRPr lang="en-IN" sz="1400" b="1" kern="1200" dirty="0"/>
        </a:p>
      </dsp:txBody>
      <dsp:txXfrm>
        <a:off x="1436940" y="1796083"/>
        <a:ext cx="984794" cy="845330"/>
      </dsp:txXfrm>
    </dsp:sp>
    <dsp:sp modelId="{7D3D801F-398A-4FEA-9E13-65351F647542}">
      <dsp:nvSpPr>
        <dsp:cNvPr id="0" name=""/>
        <dsp:cNvSpPr/>
      </dsp:nvSpPr>
      <dsp:spPr>
        <a:xfrm>
          <a:off x="2186737" y="1623098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535F26-CDDD-400F-BE72-14B9910D9CA0}">
      <dsp:nvSpPr>
        <dsp:cNvPr id="0" name=""/>
        <dsp:cNvSpPr/>
      </dsp:nvSpPr>
      <dsp:spPr>
        <a:xfrm>
          <a:off x="2443258" y="925356"/>
          <a:ext cx="1426680" cy="122463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9039F8-90D6-4908-B80E-C071A7597625}">
      <dsp:nvSpPr>
        <dsp:cNvPr id="0" name=""/>
        <dsp:cNvSpPr/>
      </dsp:nvSpPr>
      <dsp:spPr>
        <a:xfrm>
          <a:off x="2484548" y="1467993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A5A00-0F3F-428B-BEEC-9787C3A5CB8F}">
      <dsp:nvSpPr>
        <dsp:cNvPr id="0" name=""/>
        <dsp:cNvSpPr/>
      </dsp:nvSpPr>
      <dsp:spPr>
        <a:xfrm>
          <a:off x="3671398" y="1603652"/>
          <a:ext cx="1426680" cy="12246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Sensation</a:t>
          </a:r>
          <a:endParaRPr lang="en-IN" sz="1600" b="1" kern="1200" dirty="0"/>
        </a:p>
      </dsp:txBody>
      <dsp:txXfrm>
        <a:off x="3892341" y="1793305"/>
        <a:ext cx="984794" cy="845330"/>
      </dsp:txXfrm>
    </dsp:sp>
    <dsp:sp modelId="{D656B6FB-E811-441E-B4E8-FB506FA140D1}">
      <dsp:nvSpPr>
        <dsp:cNvPr id="0" name=""/>
        <dsp:cNvSpPr/>
      </dsp:nvSpPr>
      <dsp:spPr>
        <a:xfrm>
          <a:off x="4904808" y="2146289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C2083-57EF-4B43-B56B-7AE3C0FD33E6}">
      <dsp:nvSpPr>
        <dsp:cNvPr id="0" name=""/>
        <dsp:cNvSpPr/>
      </dsp:nvSpPr>
      <dsp:spPr>
        <a:xfrm>
          <a:off x="4898659" y="2292134"/>
          <a:ext cx="1426680" cy="122463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08644-C873-44EA-92B4-CB881797D0B4}">
      <dsp:nvSpPr>
        <dsp:cNvPr id="0" name=""/>
        <dsp:cNvSpPr/>
      </dsp:nvSpPr>
      <dsp:spPr>
        <a:xfrm>
          <a:off x="5176264" y="2314358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6D90D6-5655-4907-BF65-7DD4B8E5287C}">
      <dsp:nvSpPr>
        <dsp:cNvPr id="0" name=""/>
        <dsp:cNvSpPr/>
      </dsp:nvSpPr>
      <dsp:spPr>
        <a:xfrm>
          <a:off x="4898659" y="938320"/>
          <a:ext cx="1426680" cy="12246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Expression</a:t>
          </a:r>
          <a:endParaRPr lang="en-IN" sz="1600" b="1" kern="1200" dirty="0"/>
        </a:p>
      </dsp:txBody>
      <dsp:txXfrm>
        <a:off x="5119602" y="1127973"/>
        <a:ext cx="984794" cy="845330"/>
      </dsp:txXfrm>
    </dsp:sp>
    <dsp:sp modelId="{63BFF17D-3BD7-47DA-BA14-AB9C6D71B8DC}">
      <dsp:nvSpPr>
        <dsp:cNvPr id="0" name=""/>
        <dsp:cNvSpPr/>
      </dsp:nvSpPr>
      <dsp:spPr>
        <a:xfrm>
          <a:off x="6132070" y="1487439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283C1-D8BF-4A09-B219-E034E92436A0}">
      <dsp:nvSpPr>
        <dsp:cNvPr id="0" name=""/>
        <dsp:cNvSpPr/>
      </dsp:nvSpPr>
      <dsp:spPr>
        <a:xfrm>
          <a:off x="6125920" y="1621709"/>
          <a:ext cx="1426680" cy="122463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622002-2502-439F-9144-1A32A2C9621E}">
      <dsp:nvSpPr>
        <dsp:cNvPr id="0" name=""/>
        <dsp:cNvSpPr/>
      </dsp:nvSpPr>
      <dsp:spPr>
        <a:xfrm>
          <a:off x="6410553" y="1649026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00DDE-BEE7-4968-8E60-B0F5C5726587}">
      <dsp:nvSpPr>
        <dsp:cNvPr id="0" name=""/>
        <dsp:cNvSpPr/>
      </dsp:nvSpPr>
      <dsp:spPr>
        <a:xfrm>
          <a:off x="6120684" y="2974639"/>
          <a:ext cx="1426680" cy="12246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Daily living tool</a:t>
          </a:r>
          <a:endParaRPr lang="en-IN" sz="1600" b="1" kern="1200" dirty="0"/>
        </a:p>
      </dsp:txBody>
      <dsp:txXfrm>
        <a:off x="6341627" y="3164292"/>
        <a:ext cx="984794" cy="845330"/>
      </dsp:txXfrm>
    </dsp:sp>
    <dsp:sp modelId="{444EB643-6ED4-47E4-AF4E-64255CF18088}">
      <dsp:nvSpPr>
        <dsp:cNvPr id="0" name=""/>
        <dsp:cNvSpPr/>
      </dsp:nvSpPr>
      <dsp:spPr>
        <a:xfrm>
          <a:off x="6408796" y="4046444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3F09A-3D00-4E81-8B29-795E4E835273}">
      <dsp:nvSpPr>
        <dsp:cNvPr id="0" name=""/>
        <dsp:cNvSpPr/>
      </dsp:nvSpPr>
      <dsp:spPr>
        <a:xfrm>
          <a:off x="4898659" y="3644096"/>
          <a:ext cx="1426680" cy="122463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18E4A-6F80-4340-A249-E457E5E64A44}">
      <dsp:nvSpPr>
        <dsp:cNvPr id="0" name=""/>
        <dsp:cNvSpPr/>
      </dsp:nvSpPr>
      <dsp:spPr>
        <a:xfrm>
          <a:off x="6144369" y="4181640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5015D-215C-4906-A82C-7592AE106118}">
      <dsp:nvSpPr>
        <dsp:cNvPr id="0" name=""/>
        <dsp:cNvSpPr/>
      </dsp:nvSpPr>
      <dsp:spPr>
        <a:xfrm>
          <a:off x="2442380" y="3636688"/>
          <a:ext cx="1426680" cy="12246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Protection </a:t>
          </a:r>
          <a:endParaRPr lang="en-IN" sz="1600" b="1" kern="1200" dirty="0"/>
        </a:p>
      </dsp:txBody>
      <dsp:txXfrm>
        <a:off x="2663323" y="3826341"/>
        <a:ext cx="984794" cy="845330"/>
      </dsp:txXfrm>
    </dsp:sp>
    <dsp:sp modelId="{3C01AE9C-7A71-4EF1-9BD6-E4F89058F05B}">
      <dsp:nvSpPr>
        <dsp:cNvPr id="0" name=""/>
        <dsp:cNvSpPr/>
      </dsp:nvSpPr>
      <dsp:spPr>
        <a:xfrm>
          <a:off x="2483669" y="4179325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01B37-BE37-4357-AA97-0D2EEE86C4BB}">
      <dsp:nvSpPr>
        <dsp:cNvPr id="0" name=""/>
        <dsp:cNvSpPr/>
      </dsp:nvSpPr>
      <dsp:spPr>
        <a:xfrm>
          <a:off x="1215119" y="4317299"/>
          <a:ext cx="1426680" cy="122463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BA513F-A435-49FB-B561-FF9708B335A9}">
      <dsp:nvSpPr>
        <dsp:cNvPr id="0" name=""/>
        <dsp:cNvSpPr/>
      </dsp:nvSpPr>
      <dsp:spPr>
        <a:xfrm>
          <a:off x="2185858" y="4334430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516A32-8AB1-42DF-A559-8D6F1F05EA74}">
      <dsp:nvSpPr>
        <dsp:cNvPr id="0" name=""/>
        <dsp:cNvSpPr/>
      </dsp:nvSpPr>
      <dsp:spPr>
        <a:xfrm>
          <a:off x="7347032" y="3659838"/>
          <a:ext cx="1426680" cy="122463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/>
            <a:t>Support</a:t>
          </a:r>
          <a:r>
            <a:rPr lang="en-IN" sz="1400" b="1" kern="1200" dirty="0" smtClean="0"/>
            <a:t> </a:t>
          </a:r>
          <a:endParaRPr lang="en-IN" sz="1400" b="1" kern="1200" dirty="0"/>
        </a:p>
      </dsp:txBody>
      <dsp:txXfrm>
        <a:off x="7567975" y="3849491"/>
        <a:ext cx="984794" cy="845330"/>
      </dsp:txXfrm>
    </dsp:sp>
    <dsp:sp modelId="{76F8465B-7988-4258-8E62-2B0C31F5BFEC}">
      <dsp:nvSpPr>
        <dsp:cNvPr id="0" name=""/>
        <dsp:cNvSpPr/>
      </dsp:nvSpPr>
      <dsp:spPr>
        <a:xfrm>
          <a:off x="7629908" y="4732611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51E80-47DE-4A80-BB70-26882798728D}">
      <dsp:nvSpPr>
        <dsp:cNvPr id="0" name=""/>
        <dsp:cNvSpPr/>
      </dsp:nvSpPr>
      <dsp:spPr>
        <a:xfrm>
          <a:off x="6119771" y="4330726"/>
          <a:ext cx="1426680" cy="1224636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ED6B4-ABC5-48D7-BF54-059D254D694E}">
      <dsp:nvSpPr>
        <dsp:cNvPr id="0" name=""/>
        <dsp:cNvSpPr/>
      </dsp:nvSpPr>
      <dsp:spPr>
        <a:xfrm>
          <a:off x="7365480" y="4868270"/>
          <a:ext cx="166036" cy="14353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28D-B550-4E52-89F8-4F97991B1E8C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172F-1ED8-4545-B22E-70F358DE78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25750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28D-B550-4E52-89F8-4F97991B1E8C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172F-1ED8-4545-B22E-70F358DE78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5343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28D-B550-4E52-89F8-4F97991B1E8C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172F-1ED8-4545-B22E-70F358DE78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42243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28D-B550-4E52-89F8-4F97991B1E8C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172F-1ED8-4545-B22E-70F358DE78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74617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28D-B550-4E52-89F8-4F97991B1E8C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172F-1ED8-4545-B22E-70F358DE78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7600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28D-B550-4E52-89F8-4F97991B1E8C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172F-1ED8-4545-B22E-70F358DE78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9260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28D-B550-4E52-89F8-4F97991B1E8C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172F-1ED8-4545-B22E-70F358DE78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920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28D-B550-4E52-89F8-4F97991B1E8C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172F-1ED8-4545-B22E-70F358DE78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60685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28D-B550-4E52-89F8-4F97991B1E8C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172F-1ED8-4545-B22E-70F358DE78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92026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28D-B550-4E52-89F8-4F97991B1E8C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172F-1ED8-4545-B22E-70F358DE78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24918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28D-B550-4E52-89F8-4F97991B1E8C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E172F-1ED8-4545-B22E-70F358DE78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6156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28D-B550-4E52-89F8-4F97991B1E8C}" type="datetimeFigureOut">
              <a:rPr lang="en-IN" smtClean="0"/>
              <a:pPr/>
              <a:t>12-01-2022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E172F-1ED8-4545-B22E-70F358DE787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97631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2190105"/>
          </a:xfr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IN" sz="5400" b="1" dirty="0" smtClean="0">
                <a:ln>
                  <a:solidFill>
                    <a:schemeClr val="bg1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  <a:latin typeface="Berlin Sans FB Demi" pitchFamily="34" charset="0"/>
              </a:rPr>
              <a:t>VOCATIONAL REHABILITATION</a:t>
            </a:r>
            <a:endParaRPr lang="en-IN" sz="5400" b="1" dirty="0">
              <a:ln>
                <a:solidFill>
                  <a:schemeClr val="bg1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</a:effectLst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80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13905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GRIPS OR GRASPS</a:t>
            </a:r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Elbow / Forearm / Wrist / Hand - Occ Perf Issu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2232248" cy="223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5998" y="3284984"/>
            <a:ext cx="174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CYLINDRICAL</a:t>
            </a:r>
            <a:endParaRPr lang="en-IN" b="1" dirty="0"/>
          </a:p>
        </p:txBody>
      </p:sp>
      <p:sp>
        <p:nvSpPr>
          <p:cNvPr id="5" name="AutoShape 4" descr="Grasp Taxonomy in A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052736"/>
            <a:ext cx="2630041" cy="223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59832" y="3284984"/>
            <a:ext cx="174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SPHERICAL</a:t>
            </a:r>
            <a:endParaRPr lang="en-IN" b="1" dirty="0"/>
          </a:p>
        </p:txBody>
      </p:sp>
      <p:pic>
        <p:nvPicPr>
          <p:cNvPr id="6151" name="Picture 7" descr="Why You Should Use the Hook Grip - CrossFit Fib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1"/>
            <a:ext cx="5006305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53369" y="5949281"/>
            <a:ext cx="174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HOOK</a:t>
            </a:r>
            <a:endParaRPr lang="en-IN" b="1" dirty="0"/>
          </a:p>
        </p:txBody>
      </p:sp>
      <p:pic>
        <p:nvPicPr>
          <p:cNvPr id="6153" name="Picture 9" descr="Handtherapie Richtlijn voor de Behandeling van 'Intrinsic Plus-Fenomeen'  bij Reumatoïde Artritis UMCG locatie Groningen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24036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25877" y="3284984"/>
            <a:ext cx="174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INTRINSIC PLUS</a:t>
            </a:r>
            <a:endParaRPr lang="en-IN" b="1" dirty="0"/>
          </a:p>
        </p:txBody>
      </p:sp>
      <p:pic>
        <p:nvPicPr>
          <p:cNvPr id="6155" name="Picture 11" descr="뇌졸중] 브룬스트롬 회복 단계 Brunnstrom&amp;#39;s Stages of Recovery - Australia 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4354" y="3746179"/>
            <a:ext cx="357187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40152" y="5889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LATERAL PREHENSION</a:t>
            </a:r>
            <a:endParaRPr lang="en-IN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882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2"/>
                </a:solidFill>
              </a:rPr>
              <a:t>PT MANAGEMENT OF DISABLED HAND</a:t>
            </a:r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Effects of a new sensory re-education training tool on hand sensibility and  manual dexterity in people with multiple sclerosis. | Semantic Scho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485435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28073" y="2564904"/>
            <a:ext cx="3240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/>
              <a:t>1. Sensory re-education technique, by using similar materials used by patients priory in life and making them guess the material with eyes closed with repetitions. </a:t>
            </a:r>
            <a:endParaRPr lang="en-IN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275494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2"/>
                </a:solidFill>
              </a:rPr>
              <a:t>PT MANAGEMENT OF DISABLED HAND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4" name="AutoShape 2" descr="Sensory Re-Education – Hand Therapy Cent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8760"/>
            <a:ext cx="453650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32958"/>
            <a:ext cx="4104456" cy="3148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8975" y="1445294"/>
            <a:ext cx="3240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/>
              <a:t>2. Mirror therapy widely used these days to improve hand functions</a:t>
            </a:r>
            <a:endParaRPr lang="en-I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27984" y="3806779"/>
            <a:ext cx="43924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 smtClean="0"/>
              <a:t>Patients with hemiplegia or hemiparesis are often rendered with this therapy in which normal limb is placed in-front of mirror and disabled limb at the back and is asked to perform the same function as being performed by the sound limb. </a:t>
            </a:r>
            <a:endParaRPr lang="en-IN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3582411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IN" b="1" dirty="0" smtClean="0">
                <a:solidFill>
                  <a:schemeClr val="tx2"/>
                </a:solidFill>
              </a:rPr>
              <a:t>PT MANAGEMENT OF DISABLED HAND</a:t>
            </a:r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9218" name="Picture 2" descr="Sensory Reeducation - Macomb Hand Surg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240360" cy="23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ensory Re-Education – Hand Therapy Cent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0164"/>
            <a:ext cx="3226274" cy="224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54442"/>
            <a:ext cx="2880320" cy="285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9077" y="1733450"/>
            <a:ext cx="266429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/>
              <a:t>3</a:t>
            </a:r>
            <a:r>
              <a:rPr lang="en-IN" sz="2000" b="1" dirty="0" smtClean="0"/>
              <a:t>. Motor re-education by planning of activities for patients and asking them to perform independently. This may also include passive ROM exercises, active- assisted ROM exercises and various task dependent regimes to be followed. </a:t>
            </a:r>
            <a:endParaRPr lang="en-IN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-29910" y="6285220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1621675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VOCATIONAL REHABILITATION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IN" sz="2400" dirty="0" smtClean="0"/>
              <a:t>Basic principles of vocational rehabilitation include: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IN" sz="2000" dirty="0"/>
              <a:t> </a:t>
            </a:r>
            <a:r>
              <a:rPr lang="en-IN" sz="2000" dirty="0" smtClean="0"/>
              <a:t>counselling by a professional counsellor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IN" sz="2000" dirty="0"/>
              <a:t> </a:t>
            </a:r>
            <a:r>
              <a:rPr lang="en-IN" sz="2000" dirty="0" smtClean="0"/>
              <a:t>providing empathy to patients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IN" sz="2000" dirty="0"/>
              <a:t> </a:t>
            </a:r>
            <a:r>
              <a:rPr lang="en-IN" sz="2000" dirty="0" smtClean="0"/>
              <a:t>allocation of work on the basis of individual’s ability, aptitude, skills, interest and needs.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IN" sz="2000" dirty="0"/>
              <a:t> </a:t>
            </a:r>
            <a:r>
              <a:rPr lang="en-IN" sz="2000" dirty="0" smtClean="0"/>
              <a:t>home based employment for patients  who are home bound</a:t>
            </a:r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r>
              <a:rPr lang="en-IN" sz="2000" dirty="0"/>
              <a:t> </a:t>
            </a:r>
            <a:r>
              <a:rPr lang="en-IN" sz="2000" dirty="0" smtClean="0"/>
              <a:t>assistance to be provided to patients who are looking for self employment.</a:t>
            </a:r>
            <a:endParaRPr lang="en-IN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204441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VOCATIONAL REHABILITATION</a:t>
            </a:r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10242" name="Picture 2" descr="The rehabilitation process towards a return to the labour market or to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9289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105805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PROCEDURE OF REHABILITATION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166" y="141277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Disability evaluation by Vocational Rehabilitation Team</a:t>
            </a:r>
            <a:endParaRPr lang="en-IN" b="1" dirty="0"/>
          </a:p>
        </p:txBody>
      </p:sp>
      <p:sp>
        <p:nvSpPr>
          <p:cNvPr id="4" name="Down Arrow 3"/>
          <p:cNvSpPr/>
          <p:nvPr/>
        </p:nvSpPr>
        <p:spPr>
          <a:xfrm>
            <a:off x="4139952" y="1782108"/>
            <a:ext cx="382522" cy="494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/>
          <p:cNvSpPr txBox="1"/>
          <p:nvPr/>
        </p:nvSpPr>
        <p:spPr>
          <a:xfrm>
            <a:off x="1750166" y="2276872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Counselling and Mental preparation of patient for job</a:t>
            </a:r>
            <a:endParaRPr lang="en-IN" b="1" dirty="0"/>
          </a:p>
        </p:txBody>
      </p:sp>
      <p:sp>
        <p:nvSpPr>
          <p:cNvPr id="6" name="Down Arrow 5"/>
          <p:cNvSpPr/>
          <p:nvPr/>
        </p:nvSpPr>
        <p:spPr>
          <a:xfrm>
            <a:off x="4139952" y="2665961"/>
            <a:ext cx="382522" cy="494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1750166" y="328498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Training of patients for job selected</a:t>
            </a:r>
            <a:endParaRPr lang="en-IN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50166" y="4221088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Analysis of job on the basis of patient’s capabilities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50166" y="513685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Placement and modifications of job area and house</a:t>
            </a:r>
            <a:endParaRPr lang="en-IN" b="1" dirty="0"/>
          </a:p>
        </p:txBody>
      </p:sp>
      <p:sp>
        <p:nvSpPr>
          <p:cNvPr id="10" name="Down Arrow 9"/>
          <p:cNvSpPr/>
          <p:nvPr/>
        </p:nvSpPr>
        <p:spPr>
          <a:xfrm>
            <a:off x="4139952" y="3751963"/>
            <a:ext cx="382522" cy="494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Down Arrow 10"/>
          <p:cNvSpPr/>
          <p:nvPr/>
        </p:nvSpPr>
        <p:spPr>
          <a:xfrm>
            <a:off x="4139952" y="4645319"/>
            <a:ext cx="382522" cy="494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Down Arrow 11"/>
          <p:cNvSpPr/>
          <p:nvPr/>
        </p:nvSpPr>
        <p:spPr>
          <a:xfrm>
            <a:off x="4139952" y="5506186"/>
            <a:ext cx="382522" cy="4947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/>
          <p:cNvSpPr txBox="1"/>
          <p:nvPr/>
        </p:nvSpPr>
        <p:spPr>
          <a:xfrm>
            <a:off x="1259632" y="6093296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Timely review of job and individual’s satisfaction and needs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xmlns="" val="157349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EXAMPLES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4857403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/>
              <a:t>Vocational rehabilitation centres in India are working continuously with patients of: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/>
              <a:t> </a:t>
            </a:r>
            <a:r>
              <a:rPr lang="en-IN" dirty="0" smtClean="0"/>
              <a:t>Cerebral Palsy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/>
              <a:t> </a:t>
            </a:r>
            <a:r>
              <a:rPr lang="en-IN" dirty="0" smtClean="0"/>
              <a:t>Autism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/>
              <a:t> </a:t>
            </a:r>
            <a:r>
              <a:rPr lang="en-IN" dirty="0" smtClean="0"/>
              <a:t>Stroke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/>
              <a:t> </a:t>
            </a:r>
            <a:r>
              <a:rPr lang="en-IN" dirty="0" smtClean="0"/>
              <a:t>Motor Neuron Disease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/>
              <a:t> </a:t>
            </a:r>
            <a:r>
              <a:rPr lang="en-IN" dirty="0" smtClean="0"/>
              <a:t>Chronic arthritis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/>
              <a:t> </a:t>
            </a:r>
            <a:r>
              <a:rPr lang="en-IN" dirty="0" smtClean="0"/>
              <a:t>Rheumatoid Arthritis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Neurodevelopmental Disorders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 smtClean="0"/>
              <a:t>Spinal Cord Injury</a:t>
            </a:r>
          </a:p>
          <a:p>
            <a:pPr lvl="1">
              <a:buFont typeface="Wingdings" pitchFamily="2" charset="2"/>
              <a:buChar char="Ø"/>
            </a:pPr>
            <a:r>
              <a:rPr lang="en-IN" dirty="0"/>
              <a:t> </a:t>
            </a:r>
            <a:r>
              <a:rPr lang="en-IN" dirty="0" smtClean="0"/>
              <a:t>Blind, Deaf or Differently abled children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3048102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521" y="404664"/>
            <a:ext cx="8229600" cy="1143000"/>
          </a:xfrm>
        </p:spPr>
        <p:txBody>
          <a:bodyPr>
            <a:noAutofit/>
          </a:bodyPr>
          <a:lstStyle/>
          <a:p>
            <a:r>
              <a:rPr lang="en-IN" sz="2800" dirty="0" smtClean="0"/>
              <a:t>Vocational rehabilitation of individuals suffering from paraplegia rendered with a work of stitching with training by Indian NGOs.</a:t>
            </a:r>
            <a:endParaRPr lang="en-IN" sz="2800" dirty="0"/>
          </a:p>
        </p:txBody>
      </p:sp>
      <p:pic>
        <p:nvPicPr>
          <p:cNvPr id="12290" name="Picture 2" descr="Vocational Rehabilitation Centers (VRCs) In India - enabled.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42493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54951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Vocational Training &amp;amp; Rehabilitation Centre for Persons with Cerebral Palsy  and Intellectual Disability – Open Learning Systems(OL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352928" cy="45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07521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800" dirty="0" smtClean="0"/>
              <a:t>Vocational rehabilitation centre in India for CP and Autistic Children for vocational training.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xmlns="" val="2531348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solidFill>
                  <a:schemeClr val="tx2"/>
                </a:solidFill>
              </a:rPr>
              <a:t>CONTENTS</a:t>
            </a:r>
            <a:endParaRPr lang="en-IN" sz="4800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Introduction</a:t>
            </a:r>
          </a:p>
          <a:p>
            <a:r>
              <a:rPr lang="en-IN" dirty="0" smtClean="0"/>
              <a:t>Planning of Vocational Rehabilitation</a:t>
            </a:r>
          </a:p>
          <a:p>
            <a:r>
              <a:rPr lang="en-IN" dirty="0" smtClean="0"/>
              <a:t>Hand functions</a:t>
            </a:r>
          </a:p>
          <a:p>
            <a:r>
              <a:rPr lang="en-IN" dirty="0" smtClean="0"/>
              <a:t>Functional position</a:t>
            </a:r>
          </a:p>
          <a:p>
            <a:r>
              <a:rPr lang="en-IN" dirty="0" smtClean="0"/>
              <a:t>PT management of disabled hand</a:t>
            </a:r>
          </a:p>
          <a:p>
            <a:r>
              <a:rPr lang="en-IN" dirty="0" smtClean="0"/>
              <a:t>Vocational Rehabilitation</a:t>
            </a:r>
          </a:p>
          <a:p>
            <a:r>
              <a:rPr lang="en-IN" dirty="0" smtClean="0"/>
              <a:t>Procedure of Rehabilitation</a:t>
            </a:r>
          </a:p>
          <a:p>
            <a:r>
              <a:rPr lang="en-IN" dirty="0" smtClean="0"/>
              <a:t>Examples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9421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Vocational rehabilitation of Cancer survivors in India</a:t>
            </a:r>
            <a:endParaRPr lang="en-IN" dirty="0"/>
          </a:p>
        </p:txBody>
      </p:sp>
      <p:pic>
        <p:nvPicPr>
          <p:cNvPr id="14338" name="Picture 2" descr="Rehabilitation of Cancer Patients | Rehabilitation of Cancer Surviv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1"/>
            <a:ext cx="8208912" cy="473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0869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2800" dirty="0" smtClean="0"/>
              <a:t>A vocational training centre in Chennai training individuals with lower limb paralysis to weave clothes for small scale industries</a:t>
            </a:r>
            <a:endParaRPr lang="en-IN" sz="2800" dirty="0"/>
          </a:p>
        </p:txBody>
      </p:sp>
      <p:pic>
        <p:nvPicPr>
          <p:cNvPr id="16386" name="Picture 2" descr="Vocational Training Service in Chennai, Anna nagar by Mithra Rehabilitation  Centre | ID: 15351808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08912" cy="482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8632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INTRODUCTION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761"/>
            <a:ext cx="8640960" cy="457357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IN" sz="2000" b="1" i="1" dirty="0" smtClean="0"/>
              <a:t>“ It is a process that assists individuals with impairments to overcome their handicap and try to reintegrate them into society in to a job or vocation using their residual physical and intellectual capacities</a:t>
            </a:r>
            <a:r>
              <a:rPr lang="en-IN" sz="2000" b="1" i="1" baseline="32000" dirty="0" smtClean="0"/>
              <a:t>.1 ”</a:t>
            </a:r>
          </a:p>
          <a:p>
            <a:pPr marL="0" indent="0" algn="ctr">
              <a:buNone/>
            </a:pPr>
            <a:endParaRPr lang="en-IN" sz="2000" b="1" i="1" baseline="32000" dirty="0" smtClean="0"/>
          </a:p>
          <a:p>
            <a:pPr marL="0" indent="0" algn="ctr">
              <a:buNone/>
            </a:pPr>
            <a:r>
              <a:rPr lang="en-IN" sz="2600" b="1" i="1" baseline="32000" dirty="0" smtClean="0"/>
              <a:t>Or </a:t>
            </a:r>
          </a:p>
          <a:p>
            <a:pPr marL="0" indent="0" algn="ctr">
              <a:buNone/>
            </a:pPr>
            <a:r>
              <a:rPr lang="en-IN" sz="2000" b="1" i="1" dirty="0" smtClean="0"/>
              <a:t>“</a:t>
            </a:r>
            <a:r>
              <a:rPr lang="en-US" sz="2000" b="1" i="1" dirty="0"/>
              <a:t>Vocational rehabilitation is by definition a multidisciplinary intervention in a process linked to the facilitation of return to work or to the prevention of loss of the </a:t>
            </a:r>
            <a:r>
              <a:rPr lang="en-US" sz="2000" b="1" i="1" dirty="0" smtClean="0"/>
              <a:t>work.</a:t>
            </a:r>
            <a:r>
              <a:rPr lang="en-US" sz="2000" b="1" i="1" baseline="30000" dirty="0" smtClean="0"/>
              <a:t>2”</a:t>
            </a:r>
          </a:p>
          <a:p>
            <a:pPr marL="0" indent="0" algn="ctr">
              <a:buNone/>
            </a:pPr>
            <a:endParaRPr lang="en-US" sz="2000" b="1" i="1" baseline="30000" dirty="0"/>
          </a:p>
          <a:p>
            <a:r>
              <a:rPr lang="en-US" sz="2200" dirty="0" smtClean="0"/>
              <a:t>Usually done by a Vocational therapist, a member of socio-vocational team.</a:t>
            </a:r>
          </a:p>
          <a:p>
            <a:r>
              <a:rPr lang="en-US" sz="2200" dirty="0" smtClean="0"/>
              <a:t>Identification of right job for individuals with respect to their residual abilities.</a:t>
            </a:r>
          </a:p>
          <a:p>
            <a:r>
              <a:rPr lang="en-US" sz="2200" dirty="0" smtClean="0"/>
              <a:t>Vocational evaluation requires knowledge of condition of patient, their medical history, observations, inventories and checklists where required</a:t>
            </a:r>
            <a:r>
              <a:rPr lang="en-US" sz="1900" b="1" i="1" dirty="0" smtClean="0"/>
              <a:t>.</a:t>
            </a:r>
            <a:endParaRPr lang="en-IN" sz="1900" b="1" i="1" dirty="0"/>
          </a:p>
          <a:p>
            <a:pPr marL="0" indent="0" algn="ctr">
              <a:buNone/>
            </a:pPr>
            <a:endParaRPr lang="en-IN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181876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REHAB PLANNING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Vocational rehab cannot be completed without assessment of hand functions.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Cortical and sensory areas of brain reveals a quite sizeable area for the hand.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Major share of thumb is represented in the brain.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Assessment for a successful vocational rehabilitation requires careful observation of achievements, personality of individuals, intelligence, aptitudes and personal interests of various differently abled patients. 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246300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 Hand functions affected by RA, based on &amp;quot;hand grip image&amp;quot;, accessed... |  Download Scientific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8856984" cy="288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21196" y="24586"/>
            <a:ext cx="8229600" cy="81212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 smtClean="0">
                <a:solidFill>
                  <a:schemeClr val="tx2"/>
                </a:solidFill>
              </a:rPr>
              <a:t>HAND FUNCTIONS</a:t>
            </a:r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3074" name="Picture 2" descr="Six prehensile patterns enforced by the SHAP abstract objects. | Download  Scientific 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90364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2378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lassifying Human Hand Use and the Activities of Daily Living | SpringerL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483" y="188640"/>
            <a:ext cx="8826005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262584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565" y="188640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b="1" dirty="0" smtClean="0"/>
              <a:t>Basic hand movements involved in the functions are:</a:t>
            </a:r>
          </a:p>
          <a:p>
            <a:endParaRPr lang="en-IN" sz="20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005519531"/>
              </p:ext>
            </p:extLst>
          </p:nvPr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41933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FUNCTIONAL POSITION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752528" cy="525658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Best position of hand movement.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Wrist in 20 degree extension and 10 degree of ulnar deviation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45 degree flexion at metacarpophalangeal joint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30 degree flexion at proximal and interphalangeal joint.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 Thumb in midway opposition.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Preservation of normal transverse and longitudinal arches. </a:t>
            </a:r>
          </a:p>
          <a:p>
            <a:endParaRPr lang="en-IN" dirty="0" smtClean="0"/>
          </a:p>
        </p:txBody>
      </p:sp>
      <p:pic>
        <p:nvPicPr>
          <p:cNvPr id="4098" name="Picture 2" descr="hand pain – Dr. Nabil Ebraheim's Blo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5"/>
            <a:ext cx="4248472" cy="22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nd and Microvasculature | Musculoskeletal 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429000"/>
            <a:ext cx="417604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25275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chemeClr val="tx2"/>
                </a:solidFill>
              </a:rPr>
              <a:t>PINCHES/ PRECISION</a:t>
            </a:r>
            <a:endParaRPr lang="en-IN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Three Jaw Chuck Pinch Strengthening (Resistive Putty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9" y="1118366"/>
            <a:ext cx="2479689" cy="226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338606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THREE JAW CHUCK PINCH</a:t>
            </a:r>
            <a:endParaRPr lang="en-IN" b="1" dirty="0"/>
          </a:p>
        </p:txBody>
      </p:sp>
      <p:pic>
        <p:nvPicPr>
          <p:cNvPr id="5124" name="Picture 4" descr="Key or lateral pinch | Ortho, Hands, Orthoped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18657"/>
            <a:ext cx="2483768" cy="236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he different ways we use our hands to grasp, hold, move and manipulate  objects | Skills for Ac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22965"/>
            <a:ext cx="2376264" cy="23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52120" y="338070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LATERAL PINCH</a:t>
            </a:r>
            <a:endParaRPr lang="en-IN" b="1" dirty="0"/>
          </a:p>
        </p:txBody>
      </p:sp>
      <p:sp>
        <p:nvSpPr>
          <p:cNvPr id="4" name="AutoShape 8" descr="Adult prehension: Patterns and nomenclature for pinc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10" descr="Adult prehension: Patterns and nomenclature for pinc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5711" y="1268760"/>
            <a:ext cx="2290305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 descr="Tissue Injury Final Special Test Flashcards - Cram.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25416"/>
            <a:ext cx="290905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A Hand is Holding a Pinch of Salt. Vector Drawing Stock Vector -  Illustration of black, give: 14974200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455" y="3925416"/>
            <a:ext cx="247182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92280" y="4437112"/>
            <a:ext cx="1836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 smtClean="0"/>
              <a:t>TIP PINCH / TIP TO TIP PINCH</a:t>
            </a:r>
            <a:endParaRPr lang="en-I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29910" y="6257836"/>
            <a:ext cx="91739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1100" dirty="0" smtClean="0"/>
              <a:t>S. Sunder; Textbook of Rehabilitation; 3</a:t>
            </a:r>
            <a:r>
              <a:rPr lang="en-IN" sz="1100" baseline="30000" dirty="0" smtClean="0"/>
              <a:t>rd</a:t>
            </a:r>
            <a:r>
              <a:rPr lang="en-IN" sz="1100" dirty="0" smtClean="0"/>
              <a:t> edition</a:t>
            </a:r>
          </a:p>
          <a:p>
            <a:pPr marL="342900" indent="-342900">
              <a:buAutoNum type="arabicPeriod"/>
            </a:pPr>
            <a:r>
              <a:rPr lang="en-IN" sz="1100" dirty="0" err="1"/>
              <a:t>Gobelet</a:t>
            </a:r>
            <a:r>
              <a:rPr lang="en-IN" sz="1100" dirty="0"/>
              <a:t> C, </a:t>
            </a:r>
            <a:r>
              <a:rPr lang="en-IN" sz="1100" dirty="0" err="1"/>
              <a:t>Luthi</a:t>
            </a:r>
            <a:r>
              <a:rPr lang="en-IN" sz="1100" dirty="0"/>
              <a:t> F, Al-</a:t>
            </a:r>
            <a:r>
              <a:rPr lang="en-IN" sz="1100" dirty="0" err="1"/>
              <a:t>Khodairy</a:t>
            </a:r>
            <a:r>
              <a:rPr lang="en-IN" sz="1100" dirty="0"/>
              <a:t> AT, Chamberlain MA. Vocational rehabilitation: a multidisciplinary intervention. </a:t>
            </a:r>
            <a:r>
              <a:rPr lang="en-IN" sz="1100" i="1" dirty="0" err="1"/>
              <a:t>Disabil</a:t>
            </a:r>
            <a:r>
              <a:rPr lang="en-IN" sz="1100" i="1" dirty="0"/>
              <a:t> </a:t>
            </a:r>
            <a:r>
              <a:rPr lang="en-IN" sz="1100" i="1" dirty="0" err="1"/>
              <a:t>Rehabil</a:t>
            </a:r>
            <a:r>
              <a:rPr lang="en-IN" sz="1100" dirty="0"/>
              <a:t>. 2007;29(17):1405-1410. </a:t>
            </a:r>
            <a:r>
              <a:rPr lang="en-IN" sz="1100" dirty="0" smtClean="0"/>
              <a:t>doi:10.1080/09638280701315060</a:t>
            </a:r>
          </a:p>
        </p:txBody>
      </p:sp>
    </p:spTree>
    <p:extLst>
      <p:ext uri="{BB962C8B-B14F-4D97-AF65-F5344CB8AC3E}">
        <p14:creationId xmlns:p14="http://schemas.microsoft.com/office/powerpoint/2010/main" xmlns="" val="198626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1055</Words>
  <Application>Microsoft Office PowerPoint</Application>
  <PresentationFormat>On-screen Show (4:3)</PresentationFormat>
  <Paragraphs>116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VOCATIONAL REHABILITATION</vt:lpstr>
      <vt:lpstr>CONTENTS</vt:lpstr>
      <vt:lpstr>INTRODUCTION</vt:lpstr>
      <vt:lpstr>REHAB PLANNING</vt:lpstr>
      <vt:lpstr>Slide 5</vt:lpstr>
      <vt:lpstr>Slide 6</vt:lpstr>
      <vt:lpstr>Slide 7</vt:lpstr>
      <vt:lpstr>FUNCTIONAL POSITION</vt:lpstr>
      <vt:lpstr>PINCHES/ PRECISION</vt:lpstr>
      <vt:lpstr>GRIPS OR GRASPS</vt:lpstr>
      <vt:lpstr>PT MANAGEMENT OF DISABLED HAND</vt:lpstr>
      <vt:lpstr>PT MANAGEMENT OF DISABLED HAND</vt:lpstr>
      <vt:lpstr>PT MANAGEMENT OF DISABLED HAND</vt:lpstr>
      <vt:lpstr>VOCATIONAL REHABILITATION</vt:lpstr>
      <vt:lpstr>VOCATIONAL REHABILITATION</vt:lpstr>
      <vt:lpstr>PROCEDURE OF REHABILITATION</vt:lpstr>
      <vt:lpstr>EXAMPLES</vt:lpstr>
      <vt:lpstr>Vocational rehabilitation of individuals suffering from paraplegia rendered with a work of stitching with training by Indian NGOs.</vt:lpstr>
      <vt:lpstr>Slide 19</vt:lpstr>
      <vt:lpstr>Vocational rehabilitation of Cancer survivors in India</vt:lpstr>
      <vt:lpstr>A vocational training centre in Chennai training individuals with lower limb paralysis to weave clothes for small scale industries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VOCATIONAL REHABILITATION</dc:title>
  <dc:creator>apporva</dc:creator>
  <cp:lastModifiedBy>Hp</cp:lastModifiedBy>
  <cp:revision>21</cp:revision>
  <dcterms:created xsi:type="dcterms:W3CDTF">2021-12-29T14:01:58Z</dcterms:created>
  <dcterms:modified xsi:type="dcterms:W3CDTF">2022-01-12T05:41:52Z</dcterms:modified>
</cp:coreProperties>
</file>