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31c3955e7c6c94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31c3955e7c6c94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31c3955e7c6c948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31c3955e7c6c948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31c3955e7c6c948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31c3955e7c6c948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31c3955e7c6c948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31c3955e7c6c948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/>
              <a:t>WHEAT MILLING</a:t>
            </a:r>
            <a:endParaRPr b="1" sz="180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133150" y="1017725"/>
            <a:ext cx="8520600" cy="35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MILLING is a size reduction process.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/>
              <a:t>FLOUR MILLING:-</a:t>
            </a:r>
            <a:endParaRPr sz="1400"/>
          </a:p>
          <a:p>
            <a:pPr indent="-31083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The objective of flour milling is to abstain maximum amount of white flour from wheat endosperm without any bran or germ. </a:t>
            </a:r>
            <a:endParaRPr sz="1400"/>
          </a:p>
          <a:p>
            <a:pPr indent="-31083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The yield of white flour and by-products are 70% and 30% respectively.</a:t>
            </a:r>
            <a:endParaRPr sz="1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/>
              <a:t>The modern milling operations are comprised up of 6 steps:</a:t>
            </a:r>
            <a:endParaRPr sz="1400"/>
          </a:p>
          <a:p>
            <a:pPr indent="-310832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1400"/>
              <a:t>Receiving of wheat, drying and it's storage.</a:t>
            </a:r>
            <a:endParaRPr sz="1400"/>
          </a:p>
          <a:p>
            <a:pPr indent="-31083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1400"/>
              <a:t>Cleaning of wheat.</a:t>
            </a:r>
            <a:endParaRPr sz="1400"/>
          </a:p>
          <a:p>
            <a:pPr indent="-31083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1400"/>
              <a:t>Conditioning of wheat.</a:t>
            </a:r>
            <a:endParaRPr sz="1400"/>
          </a:p>
          <a:p>
            <a:pPr indent="-31083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1400"/>
              <a:t>Milling into flour and by-products.</a:t>
            </a:r>
            <a:endParaRPr sz="1400"/>
          </a:p>
          <a:p>
            <a:pPr indent="-31083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1400"/>
              <a:t>Packing and storage.</a:t>
            </a:r>
            <a:endParaRPr sz="1400"/>
          </a:p>
          <a:p>
            <a:pPr indent="-31083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1400"/>
              <a:t>Blending.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/>
              <a:t>CLEANING:-</a:t>
            </a:r>
            <a:endParaRPr b="1" sz="18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Wheat is cleaned to remove all the fine particles and dirt, sticking to the surface of grain.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Small pieces of sticks, stones, sands are removed by sieving and light particles like husk are removed by aspiration.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Then the wheat is allowed to pass through the magnetic separator to remove fero- </a:t>
            </a:r>
            <a:r>
              <a:rPr lang="en-GB"/>
              <a:t>magnetic materials.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The next step in the cleaning operation is to removal of dirt , sticking to the surface by scoring.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The wheat is passed through a stationary emery coated surface.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The last step of cleaning is washing in water.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/>
              <a:t>Conditioning:-</a:t>
            </a:r>
            <a:endParaRPr b="1" sz="180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Conditioning</a:t>
            </a:r>
            <a:r>
              <a:rPr lang="en-GB"/>
              <a:t> of wheat can be done at room temperature or at elevated temperature.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The temperature of wheat should not be raised beyond 47°C. The moisture content of the soft wheat after conditioning should be 17% and that of </a:t>
            </a:r>
            <a:r>
              <a:rPr lang="en-GB"/>
              <a:t>hard wheat will be 19%.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After the moisture of the grain is equilibrated by tempering it for 18-72 hrs.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The wheat conditioning is peformed under 3-steps: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Pre heating section.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Moistening section.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Cooling section.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/>
              <a:t>Hydro-thermal conditioning:-</a:t>
            </a:r>
            <a:endParaRPr b="1" sz="1800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Hydro-thermal treatment of grain is done by directly steaming. The grain is heated within 20-30sec. To about 47°C.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Milling/Grinding:-</a:t>
            </a:r>
            <a:endParaRPr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en-GB" sz="1400"/>
              <a:t>Milling of wheat is carried out by roller mills.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400"/>
              <a:t>The roller milling system is divided into break- roll and reduction-roll system.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400"/>
              <a:t>The break-rolls and reduction-rolls are differentiated will variation in their surface condition.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400"/>
              <a:t>The break roll system, the bran is scraped and kernel is broken up.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400"/>
              <a:t>The endosperm adhering bran is milled away in few steps.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400"/>
              <a:t>Generally, series of 4 break rolls are used.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400"/>
              <a:t>After each break , the mixture of free bran, free endosperm, free germ and endosperm still adhering to bran is passed through next break- roll, while the middle size endosperm are sent to the reduction- roll for formation of flour.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