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3100" b="1" dirty="0" smtClean="0">
                <a:solidFill>
                  <a:srgbClr val="FF0000"/>
                </a:solidFill>
                <a:latin typeface="Algerian" pitchFamily="82" charset="0"/>
              </a:rPr>
              <a:t>Weight Management Program for Sporty Child</a:t>
            </a:r>
            <a:r>
              <a:rPr lang="en-US" b="1" dirty="0"/>
              <a:t/>
            </a:r>
            <a:br>
              <a:rPr lang="en-US" b="1" dirty="0"/>
            </a:b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secret to making weight cutoffs is staying at a healthy weight all season long. Follow these six tips to safely stay ready for competition.</a:t>
            </a:r>
          </a:p>
          <a:p>
            <a:r>
              <a:rPr lang="en-US" b="1" dirty="0"/>
              <a:t>Schedule Eating</a:t>
            </a:r>
            <a:r>
              <a:rPr lang="en-US" dirty="0"/>
              <a:t/>
            </a:r>
            <a:br>
              <a:rPr lang="en-US" dirty="0"/>
            </a:br>
            <a:r>
              <a:rPr lang="en-US" dirty="0"/>
              <a:t>Believe it or not, the best way to keep an athlete's appetite satisfied and provide important nutrients to muscles is to eat with a routine. Try to eat breakfast, lunch and dinner at about the same time each day, and work in nutritious snacks in between. Never skip meals, as this may promote hunger and lead to poor food choices and overeating.</a:t>
            </a:r>
          </a:p>
          <a:p>
            <a:r>
              <a:rPr lang="en-US" b="1" dirty="0" smtClean="0"/>
              <a:t>Tackle </a:t>
            </a:r>
            <a:r>
              <a:rPr lang="en-US" b="1" dirty="0"/>
              <a:t>the Treats</a:t>
            </a:r>
            <a:r>
              <a:rPr lang="en-US" dirty="0"/>
              <a:t/>
            </a:r>
            <a:br>
              <a:rPr lang="en-US" dirty="0"/>
            </a:br>
            <a:r>
              <a:rPr lang="en-US" dirty="0"/>
              <a:t>Soda, candy and other desserts are often high in added sugars. While these items may fit into an active athlete's eating style, the Dietary Guidelines for Americans recommend keeping added sugars under 10% of our daily calories. Limiting sources of added sugars may also help maintain a competitive weight.</a:t>
            </a:r>
          </a:p>
          <a:p>
            <a:endParaRPr lang="en-IN" dirty="0"/>
          </a:p>
        </p:txBody>
      </p:sp>
    </p:spTree>
    <p:extLst>
      <p:ext uri="{BB962C8B-B14F-4D97-AF65-F5344CB8AC3E}">
        <p14:creationId xmlns:p14="http://schemas.microsoft.com/office/powerpoint/2010/main" val="205638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FF0000"/>
                </a:solidFill>
              </a:rPr>
              <a:t>Cont..</a:t>
            </a:r>
            <a:endParaRPr lang="en-IN"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a:t>Snack Smart</a:t>
            </a:r>
            <a:r>
              <a:rPr lang="en-US" dirty="0"/>
              <a:t/>
            </a:r>
            <a:br>
              <a:rPr lang="en-US" dirty="0"/>
            </a:br>
            <a:r>
              <a:rPr lang="en-US" dirty="0"/>
              <a:t>Foods that contain both carbohydrate and protein are good bets for keeping your body fueled. If you are snacking more than once or twice a day, you may want to pay extra attention to the types of foods you’re eating or you could be getting too many calories from snacks. Be smart with snacks — let them top off your energy tank, offer important nutrition and, above all, don't let them take over your diet. Try these nutritious snack options: an apple and peanut butter; Greek yogurt; whole-grain cereal and low-fat milk; a protein bar; or raw vegetables and cheese.</a:t>
            </a:r>
          </a:p>
          <a:p>
            <a:r>
              <a:rPr lang="en-US" b="1" dirty="0"/>
              <a:t>Eat Mindfully</a:t>
            </a:r>
            <a:r>
              <a:rPr lang="en-US" dirty="0"/>
              <a:t/>
            </a:r>
            <a:br>
              <a:rPr lang="en-US" dirty="0"/>
            </a:br>
            <a:r>
              <a:rPr lang="en-US" dirty="0"/>
              <a:t>When you're hungry, it's easy to overeat. Pay attention to your internal fullness cues while you eat and focus on your food rather than a screen. Eating appropriate portions will help you stay on track with your overall calorie intake.</a:t>
            </a:r>
          </a:p>
          <a:p>
            <a:endParaRPr lang="en-IN" dirty="0"/>
          </a:p>
        </p:txBody>
      </p:sp>
    </p:spTree>
    <p:extLst>
      <p:ext uri="{BB962C8B-B14F-4D97-AF65-F5344CB8AC3E}">
        <p14:creationId xmlns:p14="http://schemas.microsoft.com/office/powerpoint/2010/main" val="26395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solidFill>
                  <a:srgbClr val="FF0000"/>
                </a:solidFill>
              </a:rPr>
              <a:t>Cont..</a:t>
            </a:r>
            <a:endParaRPr lang="en-IN" dirty="0"/>
          </a:p>
        </p:txBody>
      </p:sp>
      <p:sp>
        <p:nvSpPr>
          <p:cNvPr id="3" name="Content Placeholder 2"/>
          <p:cNvSpPr>
            <a:spLocks noGrp="1"/>
          </p:cNvSpPr>
          <p:nvPr>
            <p:ph idx="1"/>
          </p:nvPr>
        </p:nvSpPr>
        <p:spPr/>
        <p:txBody>
          <a:bodyPr>
            <a:normAutofit fontScale="70000" lnSpcReduction="20000"/>
          </a:bodyPr>
          <a:lstStyle/>
          <a:p>
            <a:r>
              <a:rPr lang="en-US" b="1" dirty="0"/>
              <a:t>Balance the Food Groups</a:t>
            </a:r>
            <a:r>
              <a:rPr lang="en-US" dirty="0"/>
              <a:t/>
            </a:r>
            <a:br>
              <a:rPr lang="en-US" dirty="0"/>
            </a:br>
            <a:r>
              <a:rPr lang="en-US" dirty="0"/>
              <a:t>A variety of foods are important to a healthful diet and peak performance. Make sure to include low-fat or fat-free dairy or other calcium-rich foods, fruits, vegetables, whole grains and lean protein foods in everyday eating and at each meal. Load up half your plate with fruits and veggies and you'll naturally balance some of the other items on your plate with lower calorie options, just make sure to limit sources of added sugars and solid fats. A balanced eating plan not only offers necessary nutrition, it also may help you feel more satisfied.</a:t>
            </a:r>
          </a:p>
          <a:p>
            <a:r>
              <a:rPr lang="en-US" b="1" dirty="0"/>
              <a:t>Trim Away Extra Calories</a:t>
            </a:r>
            <a:r>
              <a:rPr lang="en-US" dirty="0"/>
              <a:t/>
            </a:r>
            <a:br>
              <a:rPr lang="en-US" dirty="0"/>
            </a:br>
            <a:r>
              <a:rPr lang="en-US" dirty="0"/>
              <a:t>Fried foods carry a lot of extra calories with little nutritional benefit. Instead, choose more filling options, such as a baked potato instead of French fries or potato chips.</a:t>
            </a:r>
          </a:p>
          <a:p>
            <a:endParaRPr lang="en-IN" dirty="0"/>
          </a:p>
        </p:txBody>
      </p:sp>
    </p:spTree>
    <p:extLst>
      <p:ext uri="{BB962C8B-B14F-4D97-AF65-F5344CB8AC3E}">
        <p14:creationId xmlns:p14="http://schemas.microsoft.com/office/powerpoint/2010/main" val="3584185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Weight Management Program for Sporty Child </vt:lpstr>
      <vt:lpstr>Cont..</vt:lpstr>
      <vt:lpstr>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Weight Management Program for Sporty Child </dc:title>
  <dc:creator>user</dc:creator>
  <cp:lastModifiedBy>user</cp:lastModifiedBy>
  <cp:revision>1</cp:revision>
  <dcterms:created xsi:type="dcterms:W3CDTF">2006-08-16T00:00:00Z</dcterms:created>
  <dcterms:modified xsi:type="dcterms:W3CDTF">2023-04-29T06:40:47Z</dcterms:modified>
</cp:coreProperties>
</file>