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10/14/2019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680" y="6096"/>
            <a:ext cx="3531108" cy="880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680" y="676655"/>
            <a:ext cx="6498336" cy="880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808" y="373379"/>
            <a:ext cx="2692984" cy="386461"/>
          </a:xfrm>
          <a:custGeom>
            <a:avLst/>
            <a:gdLst/>
            <a:ahLst/>
            <a:cxnLst/>
            <a:rect l="l" t="t" r="r" b="b"/>
            <a:pathLst>
              <a:path w="2692984" h="386461">
                <a:moveTo>
                  <a:pt x="1859483" y="36575"/>
                </a:moveTo>
                <a:lnTo>
                  <a:pt x="1862150" y="30353"/>
                </a:lnTo>
                <a:lnTo>
                  <a:pt x="1865833" y="26035"/>
                </a:lnTo>
                <a:lnTo>
                  <a:pt x="1870659" y="23495"/>
                </a:lnTo>
                <a:lnTo>
                  <a:pt x="1871499" y="23018"/>
                </a:lnTo>
                <a:lnTo>
                  <a:pt x="1882549" y="19089"/>
                </a:lnTo>
                <a:lnTo>
                  <a:pt x="1896567" y="17780"/>
                </a:lnTo>
                <a:lnTo>
                  <a:pt x="1908886" y="17780"/>
                </a:lnTo>
                <a:lnTo>
                  <a:pt x="1908886" y="7620"/>
                </a:lnTo>
                <a:lnTo>
                  <a:pt x="1715211" y="7620"/>
                </a:lnTo>
                <a:lnTo>
                  <a:pt x="1715211" y="17780"/>
                </a:lnTo>
                <a:lnTo>
                  <a:pt x="1737944" y="17780"/>
                </a:lnTo>
                <a:lnTo>
                  <a:pt x="1746199" y="19558"/>
                </a:lnTo>
                <a:lnTo>
                  <a:pt x="1752295" y="23114"/>
                </a:lnTo>
                <a:lnTo>
                  <a:pt x="1758391" y="26670"/>
                </a:lnTo>
                <a:lnTo>
                  <a:pt x="1762328" y="30734"/>
                </a:lnTo>
                <a:lnTo>
                  <a:pt x="1764360" y="35433"/>
                </a:lnTo>
                <a:lnTo>
                  <a:pt x="1765864" y="41352"/>
                </a:lnTo>
                <a:lnTo>
                  <a:pt x="1767022" y="53488"/>
                </a:lnTo>
                <a:lnTo>
                  <a:pt x="1767408" y="70993"/>
                </a:lnTo>
                <a:lnTo>
                  <a:pt x="1767408" y="314579"/>
                </a:lnTo>
                <a:lnTo>
                  <a:pt x="1767194" y="327837"/>
                </a:lnTo>
                <a:lnTo>
                  <a:pt x="1766189" y="341313"/>
                </a:lnTo>
                <a:lnTo>
                  <a:pt x="1761820" y="355219"/>
                </a:lnTo>
                <a:lnTo>
                  <a:pt x="1753438" y="362077"/>
                </a:lnTo>
                <a:lnTo>
                  <a:pt x="1752598" y="362553"/>
                </a:lnTo>
                <a:lnTo>
                  <a:pt x="1741548" y="366482"/>
                </a:lnTo>
                <a:lnTo>
                  <a:pt x="1727530" y="367792"/>
                </a:lnTo>
                <a:lnTo>
                  <a:pt x="1715211" y="367792"/>
                </a:lnTo>
                <a:lnTo>
                  <a:pt x="1715211" y="377952"/>
                </a:lnTo>
                <a:lnTo>
                  <a:pt x="1908886" y="377952"/>
                </a:lnTo>
                <a:lnTo>
                  <a:pt x="1908886" y="367792"/>
                </a:lnTo>
                <a:lnTo>
                  <a:pt x="1886153" y="367792"/>
                </a:lnTo>
                <a:lnTo>
                  <a:pt x="1877898" y="366014"/>
                </a:lnTo>
                <a:lnTo>
                  <a:pt x="1865706" y="359029"/>
                </a:lnTo>
                <a:lnTo>
                  <a:pt x="1859610" y="350139"/>
                </a:lnTo>
                <a:lnTo>
                  <a:pt x="1856826" y="332079"/>
                </a:lnTo>
                <a:lnTo>
                  <a:pt x="1856435" y="314579"/>
                </a:lnTo>
                <a:lnTo>
                  <a:pt x="1856435" y="70993"/>
                </a:lnTo>
                <a:lnTo>
                  <a:pt x="1856649" y="57734"/>
                </a:lnTo>
                <a:lnTo>
                  <a:pt x="1857654" y="44258"/>
                </a:lnTo>
                <a:lnTo>
                  <a:pt x="1859483" y="36575"/>
                </a:lnTo>
                <a:close/>
              </a:path>
              <a:path w="2692984" h="386461">
                <a:moveTo>
                  <a:pt x="1690954" y="7620"/>
                </a:moveTo>
                <a:lnTo>
                  <a:pt x="1568653" y="7620"/>
                </a:lnTo>
                <a:lnTo>
                  <a:pt x="1568653" y="17780"/>
                </a:lnTo>
                <a:lnTo>
                  <a:pt x="1579475" y="18130"/>
                </a:lnTo>
                <a:lnTo>
                  <a:pt x="1593125" y="20677"/>
                </a:lnTo>
                <a:lnTo>
                  <a:pt x="1604160" y="25640"/>
                </a:lnTo>
                <a:lnTo>
                  <a:pt x="1612595" y="33020"/>
                </a:lnTo>
                <a:lnTo>
                  <a:pt x="1619226" y="47929"/>
                </a:lnTo>
                <a:lnTo>
                  <a:pt x="1621396" y="61375"/>
                </a:lnTo>
                <a:lnTo>
                  <a:pt x="1622120" y="78105"/>
                </a:lnTo>
                <a:lnTo>
                  <a:pt x="1622120" y="237362"/>
                </a:lnTo>
                <a:lnTo>
                  <a:pt x="1439494" y="7620"/>
                </a:lnTo>
                <a:lnTo>
                  <a:pt x="1308049" y="7620"/>
                </a:lnTo>
                <a:lnTo>
                  <a:pt x="1308049" y="17780"/>
                </a:lnTo>
                <a:lnTo>
                  <a:pt x="1309474" y="17835"/>
                </a:lnTo>
                <a:lnTo>
                  <a:pt x="1323567" y="19428"/>
                </a:lnTo>
                <a:lnTo>
                  <a:pt x="1336000" y="23973"/>
                </a:lnTo>
                <a:lnTo>
                  <a:pt x="1354785" y="42291"/>
                </a:lnTo>
                <a:lnTo>
                  <a:pt x="1362659" y="52197"/>
                </a:lnTo>
                <a:lnTo>
                  <a:pt x="1362659" y="313563"/>
                </a:lnTo>
                <a:lnTo>
                  <a:pt x="1360611" y="335038"/>
                </a:lnTo>
                <a:lnTo>
                  <a:pt x="1356698" y="346647"/>
                </a:lnTo>
                <a:lnTo>
                  <a:pt x="1346911" y="358588"/>
                </a:lnTo>
                <a:lnTo>
                  <a:pt x="1324051" y="366690"/>
                </a:lnTo>
                <a:lnTo>
                  <a:pt x="1308049" y="367792"/>
                </a:lnTo>
                <a:lnTo>
                  <a:pt x="1308049" y="377952"/>
                </a:lnTo>
                <a:lnTo>
                  <a:pt x="1439494" y="377952"/>
                </a:lnTo>
                <a:lnTo>
                  <a:pt x="1439494" y="367792"/>
                </a:lnTo>
                <a:lnTo>
                  <a:pt x="1430731" y="367792"/>
                </a:lnTo>
                <a:lnTo>
                  <a:pt x="1420452" y="366914"/>
                </a:lnTo>
                <a:lnTo>
                  <a:pt x="1408286" y="363223"/>
                </a:lnTo>
                <a:lnTo>
                  <a:pt x="1397203" y="356616"/>
                </a:lnTo>
                <a:lnTo>
                  <a:pt x="1387192" y="342689"/>
                </a:lnTo>
                <a:lnTo>
                  <a:pt x="1383752" y="329731"/>
                </a:lnTo>
                <a:lnTo>
                  <a:pt x="1382598" y="313563"/>
                </a:lnTo>
                <a:lnTo>
                  <a:pt x="1382598" y="78105"/>
                </a:lnTo>
                <a:lnTo>
                  <a:pt x="1633042" y="386461"/>
                </a:lnTo>
                <a:lnTo>
                  <a:pt x="1642313" y="386461"/>
                </a:lnTo>
                <a:lnTo>
                  <a:pt x="1642313" y="78105"/>
                </a:lnTo>
                <a:lnTo>
                  <a:pt x="1642782" y="62866"/>
                </a:lnTo>
                <a:lnTo>
                  <a:pt x="1644305" y="50168"/>
                </a:lnTo>
                <a:lnTo>
                  <a:pt x="1649933" y="33909"/>
                </a:lnTo>
                <a:lnTo>
                  <a:pt x="1659458" y="25527"/>
                </a:lnTo>
                <a:lnTo>
                  <a:pt x="1674948" y="20352"/>
                </a:lnTo>
                <a:lnTo>
                  <a:pt x="1690954" y="17780"/>
                </a:lnTo>
                <a:lnTo>
                  <a:pt x="1690954" y="7620"/>
                </a:lnTo>
                <a:close/>
              </a:path>
              <a:path w="2692984" h="386461">
                <a:moveTo>
                  <a:pt x="1237691" y="36575"/>
                </a:moveTo>
                <a:lnTo>
                  <a:pt x="1240358" y="30353"/>
                </a:lnTo>
                <a:lnTo>
                  <a:pt x="1244041" y="26035"/>
                </a:lnTo>
                <a:lnTo>
                  <a:pt x="1248867" y="23495"/>
                </a:lnTo>
                <a:lnTo>
                  <a:pt x="1249707" y="23018"/>
                </a:lnTo>
                <a:lnTo>
                  <a:pt x="1260757" y="19089"/>
                </a:lnTo>
                <a:lnTo>
                  <a:pt x="1274775" y="17780"/>
                </a:lnTo>
                <a:lnTo>
                  <a:pt x="1287094" y="17780"/>
                </a:lnTo>
                <a:lnTo>
                  <a:pt x="1287094" y="7620"/>
                </a:lnTo>
                <a:lnTo>
                  <a:pt x="1093419" y="7620"/>
                </a:lnTo>
                <a:lnTo>
                  <a:pt x="1093419" y="17780"/>
                </a:lnTo>
                <a:lnTo>
                  <a:pt x="1116152" y="17780"/>
                </a:lnTo>
                <a:lnTo>
                  <a:pt x="1124407" y="19558"/>
                </a:lnTo>
                <a:lnTo>
                  <a:pt x="1130503" y="23114"/>
                </a:lnTo>
                <a:lnTo>
                  <a:pt x="1136599" y="26670"/>
                </a:lnTo>
                <a:lnTo>
                  <a:pt x="1140536" y="30734"/>
                </a:lnTo>
                <a:lnTo>
                  <a:pt x="1142568" y="35433"/>
                </a:lnTo>
                <a:lnTo>
                  <a:pt x="1144072" y="41352"/>
                </a:lnTo>
                <a:lnTo>
                  <a:pt x="1145230" y="53488"/>
                </a:lnTo>
                <a:lnTo>
                  <a:pt x="1145616" y="70993"/>
                </a:lnTo>
                <a:lnTo>
                  <a:pt x="1145616" y="314579"/>
                </a:lnTo>
                <a:lnTo>
                  <a:pt x="1145402" y="327837"/>
                </a:lnTo>
                <a:lnTo>
                  <a:pt x="1144397" y="341313"/>
                </a:lnTo>
                <a:lnTo>
                  <a:pt x="1140028" y="355219"/>
                </a:lnTo>
                <a:lnTo>
                  <a:pt x="1131646" y="362077"/>
                </a:lnTo>
                <a:lnTo>
                  <a:pt x="1130806" y="362553"/>
                </a:lnTo>
                <a:lnTo>
                  <a:pt x="1119756" y="366482"/>
                </a:lnTo>
                <a:lnTo>
                  <a:pt x="1105738" y="367792"/>
                </a:lnTo>
                <a:lnTo>
                  <a:pt x="1093419" y="367792"/>
                </a:lnTo>
                <a:lnTo>
                  <a:pt x="1093419" y="377952"/>
                </a:lnTo>
                <a:lnTo>
                  <a:pt x="1287094" y="377952"/>
                </a:lnTo>
                <a:lnTo>
                  <a:pt x="1287094" y="367792"/>
                </a:lnTo>
                <a:lnTo>
                  <a:pt x="1264361" y="367792"/>
                </a:lnTo>
                <a:lnTo>
                  <a:pt x="1256106" y="366014"/>
                </a:lnTo>
                <a:lnTo>
                  <a:pt x="1243914" y="359029"/>
                </a:lnTo>
                <a:lnTo>
                  <a:pt x="1237818" y="350139"/>
                </a:lnTo>
                <a:lnTo>
                  <a:pt x="1235034" y="332079"/>
                </a:lnTo>
                <a:lnTo>
                  <a:pt x="1234643" y="314579"/>
                </a:lnTo>
                <a:lnTo>
                  <a:pt x="1234643" y="70993"/>
                </a:lnTo>
                <a:lnTo>
                  <a:pt x="1234857" y="57734"/>
                </a:lnTo>
                <a:lnTo>
                  <a:pt x="1235862" y="44258"/>
                </a:lnTo>
                <a:lnTo>
                  <a:pt x="1237691" y="36575"/>
                </a:lnTo>
                <a:close/>
              </a:path>
              <a:path w="2692984" h="386461">
                <a:moveTo>
                  <a:pt x="957529" y="218059"/>
                </a:moveTo>
                <a:lnTo>
                  <a:pt x="964194" y="224060"/>
                </a:lnTo>
                <a:lnTo>
                  <a:pt x="970577" y="232647"/>
                </a:lnTo>
                <a:lnTo>
                  <a:pt x="975942" y="243295"/>
                </a:lnTo>
                <a:lnTo>
                  <a:pt x="980280" y="255996"/>
                </a:lnTo>
                <a:lnTo>
                  <a:pt x="983585" y="270743"/>
                </a:lnTo>
                <a:lnTo>
                  <a:pt x="985850" y="287528"/>
                </a:lnTo>
                <a:lnTo>
                  <a:pt x="995375" y="287528"/>
                </a:lnTo>
                <a:lnTo>
                  <a:pt x="995375" y="101600"/>
                </a:lnTo>
                <a:lnTo>
                  <a:pt x="985850" y="101600"/>
                </a:lnTo>
                <a:lnTo>
                  <a:pt x="983985" y="114475"/>
                </a:lnTo>
                <a:lnTo>
                  <a:pt x="980919" y="127549"/>
                </a:lnTo>
                <a:lnTo>
                  <a:pt x="976841" y="139005"/>
                </a:lnTo>
                <a:lnTo>
                  <a:pt x="971753" y="148844"/>
                </a:lnTo>
                <a:lnTo>
                  <a:pt x="964921" y="158391"/>
                </a:lnTo>
                <a:lnTo>
                  <a:pt x="955757" y="167299"/>
                </a:lnTo>
                <a:lnTo>
                  <a:pt x="945464" y="173736"/>
                </a:lnTo>
                <a:lnTo>
                  <a:pt x="932415" y="178210"/>
                </a:lnTo>
                <a:lnTo>
                  <a:pt x="919748" y="180371"/>
                </a:lnTo>
                <a:lnTo>
                  <a:pt x="905332" y="181102"/>
                </a:lnTo>
                <a:lnTo>
                  <a:pt x="894664" y="181102"/>
                </a:lnTo>
                <a:lnTo>
                  <a:pt x="894664" y="28956"/>
                </a:lnTo>
                <a:lnTo>
                  <a:pt x="942774" y="29067"/>
                </a:lnTo>
                <a:lnTo>
                  <a:pt x="958146" y="29530"/>
                </a:lnTo>
                <a:lnTo>
                  <a:pt x="971084" y="30348"/>
                </a:lnTo>
                <a:lnTo>
                  <a:pt x="981589" y="31514"/>
                </a:lnTo>
                <a:lnTo>
                  <a:pt x="989660" y="33020"/>
                </a:lnTo>
                <a:lnTo>
                  <a:pt x="1004621" y="37754"/>
                </a:lnTo>
                <a:lnTo>
                  <a:pt x="1016474" y="43365"/>
                </a:lnTo>
                <a:lnTo>
                  <a:pt x="1026650" y="50246"/>
                </a:lnTo>
                <a:lnTo>
                  <a:pt x="1035126" y="58420"/>
                </a:lnTo>
                <a:lnTo>
                  <a:pt x="1039182" y="63724"/>
                </a:lnTo>
                <a:lnTo>
                  <a:pt x="1044708" y="73558"/>
                </a:lnTo>
                <a:lnTo>
                  <a:pt x="1049143" y="85191"/>
                </a:lnTo>
                <a:lnTo>
                  <a:pt x="1052474" y="98640"/>
                </a:lnTo>
                <a:lnTo>
                  <a:pt x="1054684" y="113919"/>
                </a:lnTo>
                <a:lnTo>
                  <a:pt x="1065860" y="113919"/>
                </a:lnTo>
                <a:lnTo>
                  <a:pt x="1065860" y="7620"/>
                </a:lnTo>
                <a:lnTo>
                  <a:pt x="753427" y="7620"/>
                </a:lnTo>
                <a:lnTo>
                  <a:pt x="753427" y="17780"/>
                </a:lnTo>
                <a:lnTo>
                  <a:pt x="776097" y="17780"/>
                </a:lnTo>
                <a:lnTo>
                  <a:pt x="784339" y="19558"/>
                </a:lnTo>
                <a:lnTo>
                  <a:pt x="796493" y="26670"/>
                </a:lnTo>
                <a:lnTo>
                  <a:pt x="804093" y="41352"/>
                </a:lnTo>
                <a:lnTo>
                  <a:pt x="805251" y="53488"/>
                </a:lnTo>
                <a:lnTo>
                  <a:pt x="805637" y="70993"/>
                </a:lnTo>
                <a:lnTo>
                  <a:pt x="805637" y="314579"/>
                </a:lnTo>
                <a:lnTo>
                  <a:pt x="805423" y="327837"/>
                </a:lnTo>
                <a:lnTo>
                  <a:pt x="804418" y="341313"/>
                </a:lnTo>
                <a:lnTo>
                  <a:pt x="800049" y="355219"/>
                </a:lnTo>
                <a:lnTo>
                  <a:pt x="791667" y="362077"/>
                </a:lnTo>
                <a:lnTo>
                  <a:pt x="790790" y="362568"/>
                </a:lnTo>
                <a:lnTo>
                  <a:pt x="779692" y="366486"/>
                </a:lnTo>
                <a:lnTo>
                  <a:pt x="765721" y="367792"/>
                </a:lnTo>
                <a:lnTo>
                  <a:pt x="753427" y="367792"/>
                </a:lnTo>
                <a:lnTo>
                  <a:pt x="753427" y="377952"/>
                </a:lnTo>
                <a:lnTo>
                  <a:pt x="947115" y="377952"/>
                </a:lnTo>
                <a:lnTo>
                  <a:pt x="947115" y="367792"/>
                </a:lnTo>
                <a:lnTo>
                  <a:pt x="924382" y="367792"/>
                </a:lnTo>
                <a:lnTo>
                  <a:pt x="916127" y="366014"/>
                </a:lnTo>
                <a:lnTo>
                  <a:pt x="910031" y="362585"/>
                </a:lnTo>
                <a:lnTo>
                  <a:pt x="903935" y="359029"/>
                </a:lnTo>
                <a:lnTo>
                  <a:pt x="899871" y="354838"/>
                </a:lnTo>
                <a:lnTo>
                  <a:pt x="896207" y="344219"/>
                </a:lnTo>
                <a:lnTo>
                  <a:pt x="895050" y="332083"/>
                </a:lnTo>
                <a:lnTo>
                  <a:pt x="894664" y="314579"/>
                </a:lnTo>
                <a:lnTo>
                  <a:pt x="894664" y="201295"/>
                </a:lnTo>
                <a:lnTo>
                  <a:pt x="909576" y="201385"/>
                </a:lnTo>
                <a:lnTo>
                  <a:pt x="922546" y="202854"/>
                </a:lnTo>
                <a:lnTo>
                  <a:pt x="934861" y="206123"/>
                </a:lnTo>
                <a:lnTo>
                  <a:pt x="946522" y="211191"/>
                </a:lnTo>
                <a:lnTo>
                  <a:pt x="957529" y="218059"/>
                </a:lnTo>
                <a:close/>
              </a:path>
              <a:path w="2692984" h="386461">
                <a:moveTo>
                  <a:pt x="616191" y="218059"/>
                </a:moveTo>
                <a:lnTo>
                  <a:pt x="622851" y="224050"/>
                </a:lnTo>
                <a:lnTo>
                  <a:pt x="629227" y="232637"/>
                </a:lnTo>
                <a:lnTo>
                  <a:pt x="634576" y="243286"/>
                </a:lnTo>
                <a:lnTo>
                  <a:pt x="638898" y="255989"/>
                </a:lnTo>
                <a:lnTo>
                  <a:pt x="642193" y="270739"/>
                </a:lnTo>
                <a:lnTo>
                  <a:pt x="644461" y="287528"/>
                </a:lnTo>
                <a:lnTo>
                  <a:pt x="654024" y="287528"/>
                </a:lnTo>
                <a:lnTo>
                  <a:pt x="654024" y="101600"/>
                </a:lnTo>
                <a:lnTo>
                  <a:pt x="644461" y="101600"/>
                </a:lnTo>
                <a:lnTo>
                  <a:pt x="642586" y="114466"/>
                </a:lnTo>
                <a:lnTo>
                  <a:pt x="639521" y="127544"/>
                </a:lnTo>
                <a:lnTo>
                  <a:pt x="635460" y="139003"/>
                </a:lnTo>
                <a:lnTo>
                  <a:pt x="630402" y="148844"/>
                </a:lnTo>
                <a:lnTo>
                  <a:pt x="623508" y="158422"/>
                </a:lnTo>
                <a:lnTo>
                  <a:pt x="614361" y="167310"/>
                </a:lnTo>
                <a:lnTo>
                  <a:pt x="604037" y="173736"/>
                </a:lnTo>
                <a:lnTo>
                  <a:pt x="590997" y="178212"/>
                </a:lnTo>
                <a:lnTo>
                  <a:pt x="578320" y="180371"/>
                </a:lnTo>
                <a:lnTo>
                  <a:pt x="563892" y="181102"/>
                </a:lnTo>
                <a:lnTo>
                  <a:pt x="553250" y="181102"/>
                </a:lnTo>
                <a:lnTo>
                  <a:pt x="553250" y="28956"/>
                </a:lnTo>
                <a:lnTo>
                  <a:pt x="601419" y="29068"/>
                </a:lnTo>
                <a:lnTo>
                  <a:pt x="616787" y="29532"/>
                </a:lnTo>
                <a:lnTo>
                  <a:pt x="629720" y="30350"/>
                </a:lnTo>
                <a:lnTo>
                  <a:pt x="640219" y="31515"/>
                </a:lnTo>
                <a:lnTo>
                  <a:pt x="648284" y="33020"/>
                </a:lnTo>
                <a:lnTo>
                  <a:pt x="663253" y="37754"/>
                </a:lnTo>
                <a:lnTo>
                  <a:pt x="675093" y="43365"/>
                </a:lnTo>
                <a:lnTo>
                  <a:pt x="685258" y="50246"/>
                </a:lnTo>
                <a:lnTo>
                  <a:pt x="693750" y="58420"/>
                </a:lnTo>
                <a:lnTo>
                  <a:pt x="697820" y="63719"/>
                </a:lnTo>
                <a:lnTo>
                  <a:pt x="703348" y="73553"/>
                </a:lnTo>
                <a:lnTo>
                  <a:pt x="707766" y="85188"/>
                </a:lnTo>
                <a:lnTo>
                  <a:pt x="711077" y="98638"/>
                </a:lnTo>
                <a:lnTo>
                  <a:pt x="713282" y="113919"/>
                </a:lnTo>
                <a:lnTo>
                  <a:pt x="724484" y="113919"/>
                </a:lnTo>
                <a:lnTo>
                  <a:pt x="724484" y="7620"/>
                </a:lnTo>
                <a:lnTo>
                  <a:pt x="412051" y="7620"/>
                </a:lnTo>
                <a:lnTo>
                  <a:pt x="412051" y="17780"/>
                </a:lnTo>
                <a:lnTo>
                  <a:pt x="434721" y="17780"/>
                </a:lnTo>
                <a:lnTo>
                  <a:pt x="442963" y="19558"/>
                </a:lnTo>
                <a:lnTo>
                  <a:pt x="449059" y="23114"/>
                </a:lnTo>
                <a:lnTo>
                  <a:pt x="455155" y="26670"/>
                </a:lnTo>
                <a:lnTo>
                  <a:pt x="459206" y="30734"/>
                </a:lnTo>
                <a:lnTo>
                  <a:pt x="461213" y="35433"/>
                </a:lnTo>
                <a:lnTo>
                  <a:pt x="462695" y="41350"/>
                </a:lnTo>
                <a:lnTo>
                  <a:pt x="463832" y="53486"/>
                </a:lnTo>
                <a:lnTo>
                  <a:pt x="464210" y="70993"/>
                </a:lnTo>
                <a:lnTo>
                  <a:pt x="464210" y="314579"/>
                </a:lnTo>
                <a:lnTo>
                  <a:pt x="464001" y="327833"/>
                </a:lnTo>
                <a:lnTo>
                  <a:pt x="463015" y="341311"/>
                </a:lnTo>
                <a:lnTo>
                  <a:pt x="458660" y="355219"/>
                </a:lnTo>
                <a:lnTo>
                  <a:pt x="450291" y="362077"/>
                </a:lnTo>
                <a:lnTo>
                  <a:pt x="449414" y="362568"/>
                </a:lnTo>
                <a:lnTo>
                  <a:pt x="438316" y="366486"/>
                </a:lnTo>
                <a:lnTo>
                  <a:pt x="424345" y="367792"/>
                </a:lnTo>
                <a:lnTo>
                  <a:pt x="412051" y="367792"/>
                </a:lnTo>
                <a:lnTo>
                  <a:pt x="412051" y="377952"/>
                </a:lnTo>
                <a:lnTo>
                  <a:pt x="605675" y="377952"/>
                </a:lnTo>
                <a:lnTo>
                  <a:pt x="605675" y="367792"/>
                </a:lnTo>
                <a:lnTo>
                  <a:pt x="583018" y="367792"/>
                </a:lnTo>
                <a:lnTo>
                  <a:pt x="574776" y="366014"/>
                </a:lnTo>
                <a:lnTo>
                  <a:pt x="568680" y="362585"/>
                </a:lnTo>
                <a:lnTo>
                  <a:pt x="562571" y="359029"/>
                </a:lnTo>
                <a:lnTo>
                  <a:pt x="558482" y="354838"/>
                </a:lnTo>
                <a:lnTo>
                  <a:pt x="554836" y="344215"/>
                </a:lnTo>
                <a:lnTo>
                  <a:pt x="553646" y="332080"/>
                </a:lnTo>
                <a:lnTo>
                  <a:pt x="553250" y="314579"/>
                </a:lnTo>
                <a:lnTo>
                  <a:pt x="553250" y="201295"/>
                </a:lnTo>
                <a:lnTo>
                  <a:pt x="568242" y="201389"/>
                </a:lnTo>
                <a:lnTo>
                  <a:pt x="581216" y="202867"/>
                </a:lnTo>
                <a:lnTo>
                  <a:pt x="593533" y="206138"/>
                </a:lnTo>
                <a:lnTo>
                  <a:pt x="605191" y="211202"/>
                </a:lnTo>
                <a:lnTo>
                  <a:pt x="616191" y="218059"/>
                </a:lnTo>
                <a:close/>
              </a:path>
              <a:path w="2692984" h="386461">
                <a:moveTo>
                  <a:pt x="393268" y="377952"/>
                </a:moveTo>
                <a:lnTo>
                  <a:pt x="393268" y="367792"/>
                </a:lnTo>
                <a:lnTo>
                  <a:pt x="390200" y="367483"/>
                </a:lnTo>
                <a:lnTo>
                  <a:pt x="377049" y="364195"/>
                </a:lnTo>
                <a:lnTo>
                  <a:pt x="362105" y="352571"/>
                </a:lnTo>
                <a:lnTo>
                  <a:pt x="349990" y="333365"/>
                </a:lnTo>
                <a:lnTo>
                  <a:pt x="343093" y="319830"/>
                </a:lnTo>
                <a:lnTo>
                  <a:pt x="335635" y="303657"/>
                </a:lnTo>
                <a:lnTo>
                  <a:pt x="202095" y="0"/>
                </a:lnTo>
                <a:lnTo>
                  <a:pt x="196900" y="0"/>
                </a:lnTo>
                <a:lnTo>
                  <a:pt x="64452" y="295529"/>
                </a:lnTo>
                <a:lnTo>
                  <a:pt x="64087" y="296346"/>
                </a:lnTo>
                <a:lnTo>
                  <a:pt x="56882" y="311853"/>
                </a:lnTo>
                <a:lnTo>
                  <a:pt x="50147" y="325093"/>
                </a:lnTo>
                <a:lnTo>
                  <a:pt x="43884" y="336074"/>
                </a:lnTo>
                <a:lnTo>
                  <a:pt x="38094" y="344802"/>
                </a:lnTo>
                <a:lnTo>
                  <a:pt x="32778" y="351282"/>
                </a:lnTo>
                <a:lnTo>
                  <a:pt x="24198" y="358629"/>
                </a:lnTo>
                <a:lnTo>
                  <a:pt x="12950" y="364501"/>
                </a:lnTo>
                <a:lnTo>
                  <a:pt x="0" y="367792"/>
                </a:lnTo>
                <a:lnTo>
                  <a:pt x="0" y="377952"/>
                </a:lnTo>
                <a:lnTo>
                  <a:pt x="123164" y="377952"/>
                </a:lnTo>
                <a:lnTo>
                  <a:pt x="123164" y="367792"/>
                </a:lnTo>
                <a:lnTo>
                  <a:pt x="107223" y="366264"/>
                </a:lnTo>
                <a:lnTo>
                  <a:pt x="94476" y="364060"/>
                </a:lnTo>
                <a:lnTo>
                  <a:pt x="86842" y="361315"/>
                </a:lnTo>
                <a:lnTo>
                  <a:pt x="86092" y="360856"/>
                </a:lnTo>
                <a:lnTo>
                  <a:pt x="77236" y="351519"/>
                </a:lnTo>
                <a:lnTo>
                  <a:pt x="74282" y="338328"/>
                </a:lnTo>
                <a:lnTo>
                  <a:pt x="74509" y="334123"/>
                </a:lnTo>
                <a:lnTo>
                  <a:pt x="76910" y="322426"/>
                </a:lnTo>
                <a:lnTo>
                  <a:pt x="81927" y="308610"/>
                </a:lnTo>
                <a:lnTo>
                  <a:pt x="97497" y="272542"/>
                </a:lnTo>
                <a:lnTo>
                  <a:pt x="107061" y="252349"/>
                </a:lnTo>
                <a:lnTo>
                  <a:pt x="163855" y="124841"/>
                </a:lnTo>
                <a:lnTo>
                  <a:pt x="219024" y="252349"/>
                </a:lnTo>
                <a:lnTo>
                  <a:pt x="228307" y="272542"/>
                </a:lnTo>
                <a:lnTo>
                  <a:pt x="247980" y="318643"/>
                </a:lnTo>
                <a:lnTo>
                  <a:pt x="253072" y="330708"/>
                </a:lnTo>
                <a:lnTo>
                  <a:pt x="255803" y="337566"/>
                </a:lnTo>
                <a:lnTo>
                  <a:pt x="256171" y="339217"/>
                </a:lnTo>
                <a:lnTo>
                  <a:pt x="257263" y="342646"/>
                </a:lnTo>
                <a:lnTo>
                  <a:pt x="257810" y="345948"/>
                </a:lnTo>
                <a:lnTo>
                  <a:pt x="257810" y="354711"/>
                </a:lnTo>
                <a:lnTo>
                  <a:pt x="255803" y="358902"/>
                </a:lnTo>
                <a:lnTo>
                  <a:pt x="251802" y="361823"/>
                </a:lnTo>
                <a:lnTo>
                  <a:pt x="248285" y="363788"/>
                </a:lnTo>
                <a:lnTo>
                  <a:pt x="237052" y="366808"/>
                </a:lnTo>
                <a:lnTo>
                  <a:pt x="221488" y="367792"/>
                </a:lnTo>
                <a:lnTo>
                  <a:pt x="214109" y="367792"/>
                </a:lnTo>
                <a:lnTo>
                  <a:pt x="214109" y="377952"/>
                </a:lnTo>
                <a:lnTo>
                  <a:pt x="393268" y="377952"/>
                </a:lnTo>
                <a:close/>
              </a:path>
              <a:path w="2692984" h="386461">
                <a:moveTo>
                  <a:pt x="107061" y="252349"/>
                </a:moveTo>
                <a:lnTo>
                  <a:pt x="97497" y="272542"/>
                </a:lnTo>
                <a:lnTo>
                  <a:pt x="228307" y="272542"/>
                </a:lnTo>
                <a:lnTo>
                  <a:pt x="219024" y="252349"/>
                </a:lnTo>
                <a:lnTo>
                  <a:pt x="107061" y="252349"/>
                </a:lnTo>
                <a:close/>
              </a:path>
              <a:path w="2692984" h="386461">
                <a:moveTo>
                  <a:pt x="2612920" y="62720"/>
                </a:moveTo>
                <a:lnTo>
                  <a:pt x="2605748" y="76407"/>
                </a:lnTo>
                <a:lnTo>
                  <a:pt x="2596337" y="92583"/>
                </a:lnTo>
                <a:lnTo>
                  <a:pt x="2529662" y="204216"/>
                </a:lnTo>
                <a:lnTo>
                  <a:pt x="2462733" y="81661"/>
                </a:lnTo>
                <a:lnTo>
                  <a:pt x="2451793" y="60893"/>
                </a:lnTo>
                <a:lnTo>
                  <a:pt x="2445748" y="48036"/>
                </a:lnTo>
                <a:lnTo>
                  <a:pt x="2442107" y="38488"/>
                </a:lnTo>
                <a:lnTo>
                  <a:pt x="2440889" y="32258"/>
                </a:lnTo>
                <a:lnTo>
                  <a:pt x="2440889" y="28702"/>
                </a:lnTo>
                <a:lnTo>
                  <a:pt x="2443048" y="25527"/>
                </a:lnTo>
                <a:lnTo>
                  <a:pt x="2447366" y="22352"/>
                </a:lnTo>
                <a:lnTo>
                  <a:pt x="2451557" y="19304"/>
                </a:lnTo>
                <a:lnTo>
                  <a:pt x="2459177" y="17780"/>
                </a:lnTo>
                <a:lnTo>
                  <a:pt x="2477719" y="17780"/>
                </a:lnTo>
                <a:lnTo>
                  <a:pt x="2477719" y="7620"/>
                </a:lnTo>
                <a:lnTo>
                  <a:pt x="2300300" y="7620"/>
                </a:lnTo>
                <a:lnTo>
                  <a:pt x="2300300" y="17780"/>
                </a:lnTo>
                <a:lnTo>
                  <a:pt x="2305154" y="17999"/>
                </a:lnTo>
                <a:lnTo>
                  <a:pt x="2318183" y="20678"/>
                </a:lnTo>
                <a:lnTo>
                  <a:pt x="2328621" y="26289"/>
                </a:lnTo>
                <a:lnTo>
                  <a:pt x="2340471" y="40417"/>
                </a:lnTo>
                <a:lnTo>
                  <a:pt x="2347597" y="51327"/>
                </a:lnTo>
                <a:lnTo>
                  <a:pt x="2355839" y="65073"/>
                </a:lnTo>
                <a:lnTo>
                  <a:pt x="2365197" y="81661"/>
                </a:lnTo>
                <a:lnTo>
                  <a:pt x="2452319" y="240284"/>
                </a:lnTo>
                <a:lnTo>
                  <a:pt x="2452319" y="314579"/>
                </a:lnTo>
                <a:lnTo>
                  <a:pt x="2452127" y="327827"/>
                </a:lnTo>
                <a:lnTo>
                  <a:pt x="2451188" y="341309"/>
                </a:lnTo>
                <a:lnTo>
                  <a:pt x="2446604" y="355219"/>
                </a:lnTo>
                <a:lnTo>
                  <a:pt x="2438222" y="362077"/>
                </a:lnTo>
                <a:lnTo>
                  <a:pt x="2437293" y="362602"/>
                </a:lnTo>
                <a:lnTo>
                  <a:pt x="2426255" y="366494"/>
                </a:lnTo>
                <a:lnTo>
                  <a:pt x="2412187" y="367792"/>
                </a:lnTo>
                <a:lnTo>
                  <a:pt x="2392883" y="367792"/>
                </a:lnTo>
                <a:lnTo>
                  <a:pt x="2392883" y="377952"/>
                </a:lnTo>
                <a:lnTo>
                  <a:pt x="2600655" y="377952"/>
                </a:lnTo>
                <a:lnTo>
                  <a:pt x="2600655" y="367792"/>
                </a:lnTo>
                <a:lnTo>
                  <a:pt x="2570048" y="367792"/>
                </a:lnTo>
                <a:lnTo>
                  <a:pt x="2562174" y="366014"/>
                </a:lnTo>
                <a:lnTo>
                  <a:pt x="2550363" y="359029"/>
                </a:lnTo>
                <a:lnTo>
                  <a:pt x="2544394" y="350266"/>
                </a:lnTo>
                <a:lnTo>
                  <a:pt x="2541820" y="332215"/>
                </a:lnTo>
                <a:lnTo>
                  <a:pt x="2541473" y="314579"/>
                </a:lnTo>
                <a:lnTo>
                  <a:pt x="2541473" y="225044"/>
                </a:lnTo>
                <a:lnTo>
                  <a:pt x="2621737" y="90932"/>
                </a:lnTo>
                <a:lnTo>
                  <a:pt x="2630946" y="75327"/>
                </a:lnTo>
                <a:lnTo>
                  <a:pt x="2639508" y="61511"/>
                </a:lnTo>
                <a:lnTo>
                  <a:pt x="2647173" y="49915"/>
                </a:lnTo>
                <a:lnTo>
                  <a:pt x="2653942" y="40539"/>
                </a:lnTo>
                <a:lnTo>
                  <a:pt x="2659814" y="33384"/>
                </a:lnTo>
                <a:lnTo>
                  <a:pt x="2664790" y="28448"/>
                </a:lnTo>
                <a:lnTo>
                  <a:pt x="2668116" y="25968"/>
                </a:lnTo>
                <a:lnTo>
                  <a:pt x="2679062" y="20841"/>
                </a:lnTo>
                <a:lnTo>
                  <a:pt x="2692984" y="17780"/>
                </a:lnTo>
                <a:lnTo>
                  <a:pt x="2692984" y="7620"/>
                </a:lnTo>
                <a:lnTo>
                  <a:pt x="2579954" y="7620"/>
                </a:lnTo>
                <a:lnTo>
                  <a:pt x="2579954" y="17780"/>
                </a:lnTo>
                <a:lnTo>
                  <a:pt x="2592489" y="18929"/>
                </a:lnTo>
                <a:lnTo>
                  <a:pt x="2605328" y="21689"/>
                </a:lnTo>
                <a:lnTo>
                  <a:pt x="2614117" y="25908"/>
                </a:lnTo>
                <a:lnTo>
                  <a:pt x="2618816" y="29210"/>
                </a:lnTo>
                <a:lnTo>
                  <a:pt x="2621102" y="33274"/>
                </a:lnTo>
                <a:lnTo>
                  <a:pt x="2621102" y="38227"/>
                </a:lnTo>
                <a:lnTo>
                  <a:pt x="2620548" y="42836"/>
                </a:lnTo>
                <a:lnTo>
                  <a:pt x="2617854" y="51527"/>
                </a:lnTo>
                <a:lnTo>
                  <a:pt x="2612920" y="62720"/>
                </a:lnTo>
                <a:close/>
              </a:path>
              <a:path w="2692984" h="386461">
                <a:moveTo>
                  <a:pt x="2274773" y="7620"/>
                </a:moveTo>
                <a:lnTo>
                  <a:pt x="1942160" y="7620"/>
                </a:lnTo>
                <a:lnTo>
                  <a:pt x="1942160" y="107823"/>
                </a:lnTo>
                <a:lnTo>
                  <a:pt x="1952574" y="107823"/>
                </a:lnTo>
                <a:lnTo>
                  <a:pt x="1953843" y="100626"/>
                </a:lnTo>
                <a:lnTo>
                  <a:pt x="1957283" y="86964"/>
                </a:lnTo>
                <a:lnTo>
                  <a:pt x="1961878" y="74558"/>
                </a:lnTo>
                <a:lnTo>
                  <a:pt x="1967623" y="63404"/>
                </a:lnTo>
                <a:lnTo>
                  <a:pt x="1974514" y="53496"/>
                </a:lnTo>
                <a:lnTo>
                  <a:pt x="1982546" y="44831"/>
                </a:lnTo>
                <a:lnTo>
                  <a:pt x="1995838" y="36104"/>
                </a:lnTo>
                <a:lnTo>
                  <a:pt x="2007480" y="32121"/>
                </a:lnTo>
                <a:lnTo>
                  <a:pt x="2021171" y="29744"/>
                </a:lnTo>
                <a:lnTo>
                  <a:pt x="2036902" y="28956"/>
                </a:lnTo>
                <a:lnTo>
                  <a:pt x="2063699" y="28956"/>
                </a:lnTo>
                <a:lnTo>
                  <a:pt x="2063699" y="314579"/>
                </a:lnTo>
                <a:lnTo>
                  <a:pt x="2063485" y="327837"/>
                </a:lnTo>
                <a:lnTo>
                  <a:pt x="2062480" y="341313"/>
                </a:lnTo>
                <a:lnTo>
                  <a:pt x="2057984" y="355219"/>
                </a:lnTo>
                <a:lnTo>
                  <a:pt x="2049475" y="362077"/>
                </a:lnTo>
                <a:lnTo>
                  <a:pt x="2048635" y="362553"/>
                </a:lnTo>
                <a:lnTo>
                  <a:pt x="2037585" y="366482"/>
                </a:lnTo>
                <a:lnTo>
                  <a:pt x="2023567" y="367792"/>
                </a:lnTo>
                <a:lnTo>
                  <a:pt x="2011248" y="367792"/>
                </a:lnTo>
                <a:lnTo>
                  <a:pt x="2011248" y="377952"/>
                </a:lnTo>
                <a:lnTo>
                  <a:pt x="2205177" y="377952"/>
                </a:lnTo>
                <a:lnTo>
                  <a:pt x="2205177" y="367792"/>
                </a:lnTo>
                <a:lnTo>
                  <a:pt x="2192666" y="367791"/>
                </a:lnTo>
                <a:lnTo>
                  <a:pt x="2178605" y="366458"/>
                </a:lnTo>
                <a:lnTo>
                  <a:pt x="2167839" y="362585"/>
                </a:lnTo>
                <a:lnTo>
                  <a:pt x="2157679" y="354838"/>
                </a:lnTo>
                <a:lnTo>
                  <a:pt x="2152863" y="332079"/>
                </a:lnTo>
                <a:lnTo>
                  <a:pt x="2152472" y="314579"/>
                </a:lnTo>
                <a:lnTo>
                  <a:pt x="2152472" y="28956"/>
                </a:lnTo>
                <a:lnTo>
                  <a:pt x="2180031" y="28956"/>
                </a:lnTo>
                <a:lnTo>
                  <a:pt x="2194499" y="29423"/>
                </a:lnTo>
                <a:lnTo>
                  <a:pt x="2207315" y="31071"/>
                </a:lnTo>
                <a:lnTo>
                  <a:pt x="2227758" y="40477"/>
                </a:lnTo>
                <a:lnTo>
                  <a:pt x="2237545" y="48545"/>
                </a:lnTo>
                <a:lnTo>
                  <a:pt x="2245563" y="58039"/>
                </a:lnTo>
                <a:lnTo>
                  <a:pt x="2251531" y="68309"/>
                </a:lnTo>
                <a:lnTo>
                  <a:pt x="2256234" y="79268"/>
                </a:lnTo>
                <a:lnTo>
                  <a:pt x="2260721" y="92443"/>
                </a:lnTo>
                <a:lnTo>
                  <a:pt x="2264994" y="107823"/>
                </a:lnTo>
                <a:lnTo>
                  <a:pt x="2274773" y="107823"/>
                </a:lnTo>
                <a:lnTo>
                  <a:pt x="2274773" y="762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869" y="498221"/>
            <a:ext cx="111963" cy="127507"/>
          </a:xfrm>
          <a:custGeom>
            <a:avLst/>
            <a:gdLst/>
            <a:ahLst/>
            <a:cxnLst/>
            <a:rect l="l" t="t" r="r" b="b"/>
            <a:pathLst>
              <a:path w="111963" h="127507">
                <a:moveTo>
                  <a:pt x="56794" y="0"/>
                </a:moveTo>
                <a:lnTo>
                  <a:pt x="0" y="127507"/>
                </a:lnTo>
                <a:lnTo>
                  <a:pt x="111963" y="127507"/>
                </a:lnTo>
                <a:lnTo>
                  <a:pt x="567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77109" y="381000"/>
            <a:ext cx="392684" cy="370332"/>
          </a:xfrm>
          <a:custGeom>
            <a:avLst/>
            <a:gdLst/>
            <a:ahLst/>
            <a:cxnLst/>
            <a:rect l="l" t="t" r="r" b="b"/>
            <a:pathLst>
              <a:path w="392684" h="370332">
                <a:moveTo>
                  <a:pt x="0" y="0"/>
                </a:moveTo>
                <a:lnTo>
                  <a:pt x="177419" y="0"/>
                </a:lnTo>
                <a:lnTo>
                  <a:pt x="177419" y="10160"/>
                </a:lnTo>
                <a:lnTo>
                  <a:pt x="169545" y="10160"/>
                </a:lnTo>
                <a:lnTo>
                  <a:pt x="158877" y="10160"/>
                </a:lnTo>
                <a:lnTo>
                  <a:pt x="151257" y="11684"/>
                </a:lnTo>
                <a:lnTo>
                  <a:pt x="147066" y="14732"/>
                </a:lnTo>
                <a:lnTo>
                  <a:pt x="142748" y="17907"/>
                </a:lnTo>
                <a:lnTo>
                  <a:pt x="140589" y="21082"/>
                </a:lnTo>
                <a:lnTo>
                  <a:pt x="140589" y="24637"/>
                </a:lnTo>
                <a:lnTo>
                  <a:pt x="141807" y="30868"/>
                </a:lnTo>
                <a:lnTo>
                  <a:pt x="145448" y="40416"/>
                </a:lnTo>
                <a:lnTo>
                  <a:pt x="151493" y="53273"/>
                </a:lnTo>
                <a:lnTo>
                  <a:pt x="159922" y="69427"/>
                </a:lnTo>
                <a:lnTo>
                  <a:pt x="229362" y="196596"/>
                </a:lnTo>
                <a:lnTo>
                  <a:pt x="296037" y="84962"/>
                </a:lnTo>
                <a:lnTo>
                  <a:pt x="305448" y="68787"/>
                </a:lnTo>
                <a:lnTo>
                  <a:pt x="312620" y="55100"/>
                </a:lnTo>
                <a:lnTo>
                  <a:pt x="317554" y="43907"/>
                </a:lnTo>
                <a:lnTo>
                  <a:pt x="320248" y="35216"/>
                </a:lnTo>
                <a:lnTo>
                  <a:pt x="320802" y="30607"/>
                </a:lnTo>
                <a:lnTo>
                  <a:pt x="320802" y="25653"/>
                </a:lnTo>
                <a:lnTo>
                  <a:pt x="313817" y="18287"/>
                </a:lnTo>
                <a:lnTo>
                  <a:pt x="305028" y="14069"/>
                </a:lnTo>
                <a:lnTo>
                  <a:pt x="292189" y="11309"/>
                </a:lnTo>
                <a:lnTo>
                  <a:pt x="279654" y="10160"/>
                </a:lnTo>
                <a:lnTo>
                  <a:pt x="279654" y="0"/>
                </a:lnTo>
                <a:lnTo>
                  <a:pt x="392684" y="0"/>
                </a:lnTo>
                <a:lnTo>
                  <a:pt x="392684" y="10160"/>
                </a:lnTo>
                <a:lnTo>
                  <a:pt x="378762" y="13221"/>
                </a:lnTo>
                <a:lnTo>
                  <a:pt x="367816" y="18348"/>
                </a:lnTo>
                <a:lnTo>
                  <a:pt x="364490" y="20827"/>
                </a:lnTo>
                <a:lnTo>
                  <a:pt x="359514" y="25764"/>
                </a:lnTo>
                <a:lnTo>
                  <a:pt x="353641" y="32919"/>
                </a:lnTo>
                <a:lnTo>
                  <a:pt x="346873" y="42295"/>
                </a:lnTo>
                <a:lnTo>
                  <a:pt x="339207" y="53891"/>
                </a:lnTo>
                <a:lnTo>
                  <a:pt x="330646" y="67707"/>
                </a:lnTo>
                <a:lnTo>
                  <a:pt x="321437" y="83312"/>
                </a:lnTo>
                <a:lnTo>
                  <a:pt x="241173" y="217424"/>
                </a:lnTo>
                <a:lnTo>
                  <a:pt x="241173" y="306959"/>
                </a:lnTo>
                <a:lnTo>
                  <a:pt x="241519" y="324595"/>
                </a:lnTo>
                <a:lnTo>
                  <a:pt x="242605" y="336740"/>
                </a:lnTo>
                <a:lnTo>
                  <a:pt x="244094" y="342646"/>
                </a:lnTo>
                <a:lnTo>
                  <a:pt x="246126" y="347217"/>
                </a:lnTo>
                <a:lnTo>
                  <a:pt x="250063" y="351409"/>
                </a:lnTo>
                <a:lnTo>
                  <a:pt x="256032" y="354964"/>
                </a:lnTo>
                <a:lnTo>
                  <a:pt x="261874" y="358394"/>
                </a:lnTo>
                <a:lnTo>
                  <a:pt x="269748" y="360172"/>
                </a:lnTo>
                <a:lnTo>
                  <a:pt x="279654" y="360172"/>
                </a:lnTo>
                <a:lnTo>
                  <a:pt x="300355" y="360172"/>
                </a:lnTo>
                <a:lnTo>
                  <a:pt x="300355" y="370332"/>
                </a:lnTo>
                <a:lnTo>
                  <a:pt x="92583" y="370332"/>
                </a:lnTo>
                <a:lnTo>
                  <a:pt x="92583" y="360172"/>
                </a:lnTo>
                <a:lnTo>
                  <a:pt x="111887" y="360172"/>
                </a:lnTo>
                <a:lnTo>
                  <a:pt x="125955" y="358874"/>
                </a:lnTo>
                <a:lnTo>
                  <a:pt x="136992" y="354982"/>
                </a:lnTo>
                <a:lnTo>
                  <a:pt x="137922" y="354457"/>
                </a:lnTo>
                <a:lnTo>
                  <a:pt x="142621" y="351916"/>
                </a:lnTo>
                <a:lnTo>
                  <a:pt x="149098" y="341375"/>
                </a:lnTo>
                <a:lnTo>
                  <a:pt x="151827" y="320207"/>
                </a:lnTo>
                <a:lnTo>
                  <a:pt x="152019" y="306959"/>
                </a:lnTo>
                <a:lnTo>
                  <a:pt x="152019" y="232663"/>
                </a:lnTo>
                <a:lnTo>
                  <a:pt x="64897" y="74040"/>
                </a:lnTo>
                <a:lnTo>
                  <a:pt x="55538" y="57453"/>
                </a:lnTo>
                <a:lnTo>
                  <a:pt x="47296" y="43707"/>
                </a:lnTo>
                <a:lnTo>
                  <a:pt x="40171" y="32797"/>
                </a:lnTo>
                <a:lnTo>
                  <a:pt x="29269" y="19463"/>
                </a:lnTo>
                <a:lnTo>
                  <a:pt x="17882" y="13058"/>
                </a:lnTo>
                <a:lnTo>
                  <a:pt x="4854" y="10379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8969" y="381000"/>
            <a:ext cx="332613" cy="370332"/>
          </a:xfrm>
          <a:custGeom>
            <a:avLst/>
            <a:gdLst/>
            <a:ahLst/>
            <a:cxnLst/>
            <a:rect l="l" t="t" r="r" b="b"/>
            <a:pathLst>
              <a:path w="332613" h="370332">
                <a:moveTo>
                  <a:pt x="0" y="0"/>
                </a:moveTo>
                <a:lnTo>
                  <a:pt x="332613" y="0"/>
                </a:lnTo>
                <a:lnTo>
                  <a:pt x="332613" y="100202"/>
                </a:lnTo>
                <a:lnTo>
                  <a:pt x="322833" y="100202"/>
                </a:lnTo>
                <a:lnTo>
                  <a:pt x="318561" y="84823"/>
                </a:lnTo>
                <a:lnTo>
                  <a:pt x="314073" y="71648"/>
                </a:lnTo>
                <a:lnTo>
                  <a:pt x="309370" y="60689"/>
                </a:lnTo>
                <a:lnTo>
                  <a:pt x="303403" y="50419"/>
                </a:lnTo>
                <a:lnTo>
                  <a:pt x="295385" y="40925"/>
                </a:lnTo>
                <a:lnTo>
                  <a:pt x="285598" y="32857"/>
                </a:lnTo>
                <a:lnTo>
                  <a:pt x="274193" y="26288"/>
                </a:lnTo>
                <a:lnTo>
                  <a:pt x="252339" y="21803"/>
                </a:lnTo>
                <a:lnTo>
                  <a:pt x="237870" y="21336"/>
                </a:lnTo>
                <a:lnTo>
                  <a:pt x="210312" y="21336"/>
                </a:lnTo>
                <a:lnTo>
                  <a:pt x="210312" y="306959"/>
                </a:lnTo>
                <a:lnTo>
                  <a:pt x="210703" y="324459"/>
                </a:lnTo>
                <a:lnTo>
                  <a:pt x="211900" y="336593"/>
                </a:lnTo>
                <a:lnTo>
                  <a:pt x="219582" y="351409"/>
                </a:lnTo>
                <a:lnTo>
                  <a:pt x="236445" y="358838"/>
                </a:lnTo>
                <a:lnTo>
                  <a:pt x="250506" y="360171"/>
                </a:lnTo>
                <a:lnTo>
                  <a:pt x="250698" y="360172"/>
                </a:lnTo>
                <a:lnTo>
                  <a:pt x="263017" y="360172"/>
                </a:lnTo>
                <a:lnTo>
                  <a:pt x="263017" y="370332"/>
                </a:lnTo>
                <a:lnTo>
                  <a:pt x="69087" y="370332"/>
                </a:lnTo>
                <a:lnTo>
                  <a:pt x="69087" y="360172"/>
                </a:lnTo>
                <a:lnTo>
                  <a:pt x="81406" y="360172"/>
                </a:lnTo>
                <a:lnTo>
                  <a:pt x="95425" y="358862"/>
                </a:lnTo>
                <a:lnTo>
                  <a:pt x="106475" y="354933"/>
                </a:lnTo>
                <a:lnTo>
                  <a:pt x="107314" y="354457"/>
                </a:lnTo>
                <a:lnTo>
                  <a:pt x="112141" y="351916"/>
                </a:lnTo>
                <a:lnTo>
                  <a:pt x="118491" y="341375"/>
                </a:lnTo>
                <a:lnTo>
                  <a:pt x="121325" y="320217"/>
                </a:lnTo>
                <a:lnTo>
                  <a:pt x="121538" y="306959"/>
                </a:lnTo>
                <a:lnTo>
                  <a:pt x="121538" y="21336"/>
                </a:lnTo>
                <a:lnTo>
                  <a:pt x="94742" y="21336"/>
                </a:lnTo>
                <a:lnTo>
                  <a:pt x="79011" y="22124"/>
                </a:lnTo>
                <a:lnTo>
                  <a:pt x="65320" y="24501"/>
                </a:lnTo>
                <a:lnTo>
                  <a:pt x="53677" y="28484"/>
                </a:lnTo>
                <a:lnTo>
                  <a:pt x="44092" y="34091"/>
                </a:lnTo>
                <a:lnTo>
                  <a:pt x="32353" y="45876"/>
                </a:lnTo>
                <a:lnTo>
                  <a:pt x="25463" y="55784"/>
                </a:lnTo>
                <a:lnTo>
                  <a:pt x="19717" y="66938"/>
                </a:lnTo>
                <a:lnTo>
                  <a:pt x="15123" y="79344"/>
                </a:lnTo>
                <a:lnTo>
                  <a:pt x="11683" y="93006"/>
                </a:lnTo>
                <a:lnTo>
                  <a:pt x="10413" y="100202"/>
                </a:lnTo>
                <a:lnTo>
                  <a:pt x="0" y="10020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92020" y="381000"/>
            <a:ext cx="193675" cy="370332"/>
          </a:xfrm>
          <a:custGeom>
            <a:avLst/>
            <a:gdLst/>
            <a:ahLst/>
            <a:cxnLst/>
            <a:rect l="l" t="t" r="r" b="b"/>
            <a:pathLst>
              <a:path w="193675" h="370332">
                <a:moveTo>
                  <a:pt x="0" y="0"/>
                </a:moveTo>
                <a:lnTo>
                  <a:pt x="193675" y="0"/>
                </a:lnTo>
                <a:lnTo>
                  <a:pt x="193675" y="10160"/>
                </a:lnTo>
                <a:lnTo>
                  <a:pt x="181356" y="10160"/>
                </a:lnTo>
                <a:lnTo>
                  <a:pt x="167337" y="11469"/>
                </a:lnTo>
                <a:lnTo>
                  <a:pt x="156287" y="15398"/>
                </a:lnTo>
                <a:lnTo>
                  <a:pt x="155448" y="15875"/>
                </a:lnTo>
                <a:lnTo>
                  <a:pt x="150622" y="18414"/>
                </a:lnTo>
                <a:lnTo>
                  <a:pt x="144272" y="28955"/>
                </a:lnTo>
                <a:lnTo>
                  <a:pt x="141437" y="50114"/>
                </a:lnTo>
                <a:lnTo>
                  <a:pt x="141224" y="63373"/>
                </a:lnTo>
                <a:lnTo>
                  <a:pt x="141224" y="306959"/>
                </a:lnTo>
                <a:lnTo>
                  <a:pt x="141615" y="324459"/>
                </a:lnTo>
                <a:lnTo>
                  <a:pt x="142812" y="336593"/>
                </a:lnTo>
                <a:lnTo>
                  <a:pt x="150494" y="351409"/>
                </a:lnTo>
                <a:lnTo>
                  <a:pt x="162687" y="358394"/>
                </a:lnTo>
                <a:lnTo>
                  <a:pt x="170942" y="360172"/>
                </a:lnTo>
                <a:lnTo>
                  <a:pt x="181356" y="360172"/>
                </a:lnTo>
                <a:lnTo>
                  <a:pt x="193675" y="360172"/>
                </a:lnTo>
                <a:lnTo>
                  <a:pt x="193675" y="370332"/>
                </a:lnTo>
                <a:lnTo>
                  <a:pt x="0" y="370332"/>
                </a:lnTo>
                <a:lnTo>
                  <a:pt x="0" y="360172"/>
                </a:lnTo>
                <a:lnTo>
                  <a:pt x="12318" y="360172"/>
                </a:lnTo>
                <a:lnTo>
                  <a:pt x="26337" y="358862"/>
                </a:lnTo>
                <a:lnTo>
                  <a:pt x="37387" y="354933"/>
                </a:lnTo>
                <a:lnTo>
                  <a:pt x="38227" y="354457"/>
                </a:lnTo>
                <a:lnTo>
                  <a:pt x="42925" y="351916"/>
                </a:lnTo>
                <a:lnTo>
                  <a:pt x="49149" y="341375"/>
                </a:lnTo>
                <a:lnTo>
                  <a:pt x="51983" y="320217"/>
                </a:lnTo>
                <a:lnTo>
                  <a:pt x="52197" y="306959"/>
                </a:lnTo>
                <a:lnTo>
                  <a:pt x="52197" y="63373"/>
                </a:lnTo>
                <a:lnTo>
                  <a:pt x="51811" y="45868"/>
                </a:lnTo>
                <a:lnTo>
                  <a:pt x="50653" y="33732"/>
                </a:lnTo>
                <a:lnTo>
                  <a:pt x="43180" y="19050"/>
                </a:lnTo>
                <a:lnTo>
                  <a:pt x="37084" y="15494"/>
                </a:lnTo>
                <a:lnTo>
                  <a:pt x="30987" y="11937"/>
                </a:lnTo>
                <a:lnTo>
                  <a:pt x="22732" y="10160"/>
                </a:lnTo>
                <a:lnTo>
                  <a:pt x="12318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4858" y="381000"/>
            <a:ext cx="382905" cy="378840"/>
          </a:xfrm>
          <a:custGeom>
            <a:avLst/>
            <a:gdLst/>
            <a:ahLst/>
            <a:cxnLst/>
            <a:rect l="l" t="t" r="r" b="b"/>
            <a:pathLst>
              <a:path w="382905" h="378840">
                <a:moveTo>
                  <a:pt x="0" y="0"/>
                </a:moveTo>
                <a:lnTo>
                  <a:pt x="131444" y="0"/>
                </a:lnTo>
                <a:lnTo>
                  <a:pt x="314071" y="229742"/>
                </a:lnTo>
                <a:lnTo>
                  <a:pt x="314071" y="70485"/>
                </a:lnTo>
                <a:lnTo>
                  <a:pt x="313347" y="53755"/>
                </a:lnTo>
                <a:lnTo>
                  <a:pt x="311176" y="40309"/>
                </a:lnTo>
                <a:lnTo>
                  <a:pt x="307559" y="30131"/>
                </a:lnTo>
                <a:lnTo>
                  <a:pt x="304546" y="25400"/>
                </a:lnTo>
                <a:lnTo>
                  <a:pt x="296111" y="18020"/>
                </a:lnTo>
                <a:lnTo>
                  <a:pt x="285076" y="13057"/>
                </a:lnTo>
                <a:lnTo>
                  <a:pt x="271426" y="10510"/>
                </a:lnTo>
                <a:lnTo>
                  <a:pt x="260604" y="10160"/>
                </a:lnTo>
                <a:lnTo>
                  <a:pt x="260604" y="0"/>
                </a:lnTo>
                <a:lnTo>
                  <a:pt x="382905" y="0"/>
                </a:lnTo>
                <a:lnTo>
                  <a:pt x="382905" y="10160"/>
                </a:lnTo>
                <a:lnTo>
                  <a:pt x="366899" y="12732"/>
                </a:lnTo>
                <a:lnTo>
                  <a:pt x="355613" y="15915"/>
                </a:lnTo>
                <a:lnTo>
                  <a:pt x="341884" y="26288"/>
                </a:lnTo>
                <a:lnTo>
                  <a:pt x="336256" y="42548"/>
                </a:lnTo>
                <a:lnTo>
                  <a:pt x="334732" y="55246"/>
                </a:lnTo>
                <a:lnTo>
                  <a:pt x="334264" y="70485"/>
                </a:lnTo>
                <a:lnTo>
                  <a:pt x="334264" y="378840"/>
                </a:lnTo>
                <a:lnTo>
                  <a:pt x="324993" y="378840"/>
                </a:lnTo>
                <a:lnTo>
                  <a:pt x="74549" y="70485"/>
                </a:lnTo>
                <a:lnTo>
                  <a:pt x="74549" y="305942"/>
                </a:lnTo>
                <a:lnTo>
                  <a:pt x="75702" y="322111"/>
                </a:lnTo>
                <a:lnTo>
                  <a:pt x="79142" y="335069"/>
                </a:lnTo>
                <a:lnTo>
                  <a:pt x="84835" y="344815"/>
                </a:lnTo>
                <a:lnTo>
                  <a:pt x="100237" y="355603"/>
                </a:lnTo>
                <a:lnTo>
                  <a:pt x="112403" y="359294"/>
                </a:lnTo>
                <a:lnTo>
                  <a:pt x="122681" y="360172"/>
                </a:lnTo>
                <a:lnTo>
                  <a:pt x="131444" y="360172"/>
                </a:lnTo>
                <a:lnTo>
                  <a:pt x="131444" y="370332"/>
                </a:lnTo>
                <a:lnTo>
                  <a:pt x="0" y="370332"/>
                </a:lnTo>
                <a:lnTo>
                  <a:pt x="0" y="360172"/>
                </a:lnTo>
                <a:lnTo>
                  <a:pt x="16001" y="359070"/>
                </a:lnTo>
                <a:lnTo>
                  <a:pt x="28956" y="355996"/>
                </a:lnTo>
                <a:lnTo>
                  <a:pt x="42672" y="347725"/>
                </a:lnTo>
                <a:lnTo>
                  <a:pt x="52561" y="327418"/>
                </a:lnTo>
                <a:lnTo>
                  <a:pt x="54430" y="312918"/>
                </a:lnTo>
                <a:lnTo>
                  <a:pt x="54610" y="305942"/>
                </a:lnTo>
                <a:lnTo>
                  <a:pt x="54610" y="44576"/>
                </a:lnTo>
                <a:lnTo>
                  <a:pt x="46736" y="34671"/>
                </a:lnTo>
                <a:lnTo>
                  <a:pt x="36768" y="23530"/>
                </a:lnTo>
                <a:lnTo>
                  <a:pt x="26035" y="15239"/>
                </a:lnTo>
                <a:lnTo>
                  <a:pt x="1424" y="10215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70228" y="381000"/>
            <a:ext cx="193674" cy="370332"/>
          </a:xfrm>
          <a:custGeom>
            <a:avLst/>
            <a:gdLst/>
            <a:ahLst/>
            <a:cxnLst/>
            <a:rect l="l" t="t" r="r" b="b"/>
            <a:pathLst>
              <a:path w="193674" h="370332">
                <a:moveTo>
                  <a:pt x="0" y="0"/>
                </a:moveTo>
                <a:lnTo>
                  <a:pt x="193674" y="0"/>
                </a:lnTo>
                <a:lnTo>
                  <a:pt x="193674" y="10160"/>
                </a:lnTo>
                <a:lnTo>
                  <a:pt x="181355" y="10160"/>
                </a:lnTo>
                <a:lnTo>
                  <a:pt x="167337" y="11469"/>
                </a:lnTo>
                <a:lnTo>
                  <a:pt x="156287" y="15398"/>
                </a:lnTo>
                <a:lnTo>
                  <a:pt x="155447" y="15875"/>
                </a:lnTo>
                <a:lnTo>
                  <a:pt x="150622" y="18414"/>
                </a:lnTo>
                <a:lnTo>
                  <a:pt x="144272" y="28955"/>
                </a:lnTo>
                <a:lnTo>
                  <a:pt x="141437" y="50114"/>
                </a:lnTo>
                <a:lnTo>
                  <a:pt x="141223" y="63373"/>
                </a:lnTo>
                <a:lnTo>
                  <a:pt x="141223" y="306959"/>
                </a:lnTo>
                <a:lnTo>
                  <a:pt x="141615" y="324459"/>
                </a:lnTo>
                <a:lnTo>
                  <a:pt x="142812" y="336593"/>
                </a:lnTo>
                <a:lnTo>
                  <a:pt x="150495" y="351409"/>
                </a:lnTo>
                <a:lnTo>
                  <a:pt x="162686" y="358394"/>
                </a:lnTo>
                <a:lnTo>
                  <a:pt x="170941" y="360172"/>
                </a:lnTo>
                <a:lnTo>
                  <a:pt x="181355" y="360172"/>
                </a:lnTo>
                <a:lnTo>
                  <a:pt x="193674" y="360172"/>
                </a:lnTo>
                <a:lnTo>
                  <a:pt x="193674" y="370332"/>
                </a:lnTo>
                <a:lnTo>
                  <a:pt x="0" y="370332"/>
                </a:lnTo>
                <a:lnTo>
                  <a:pt x="0" y="360172"/>
                </a:lnTo>
                <a:lnTo>
                  <a:pt x="12318" y="360172"/>
                </a:lnTo>
                <a:lnTo>
                  <a:pt x="26337" y="358862"/>
                </a:lnTo>
                <a:lnTo>
                  <a:pt x="37387" y="354933"/>
                </a:lnTo>
                <a:lnTo>
                  <a:pt x="38227" y="354457"/>
                </a:lnTo>
                <a:lnTo>
                  <a:pt x="42925" y="351916"/>
                </a:lnTo>
                <a:lnTo>
                  <a:pt x="49149" y="341375"/>
                </a:lnTo>
                <a:lnTo>
                  <a:pt x="51983" y="320217"/>
                </a:lnTo>
                <a:lnTo>
                  <a:pt x="52196" y="306959"/>
                </a:lnTo>
                <a:lnTo>
                  <a:pt x="52196" y="63373"/>
                </a:lnTo>
                <a:lnTo>
                  <a:pt x="51811" y="45868"/>
                </a:lnTo>
                <a:lnTo>
                  <a:pt x="50653" y="33732"/>
                </a:lnTo>
                <a:lnTo>
                  <a:pt x="43180" y="19050"/>
                </a:lnTo>
                <a:lnTo>
                  <a:pt x="37084" y="15494"/>
                </a:lnTo>
                <a:lnTo>
                  <a:pt x="30987" y="11937"/>
                </a:lnTo>
                <a:lnTo>
                  <a:pt x="22733" y="10160"/>
                </a:lnTo>
                <a:lnTo>
                  <a:pt x="12318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0236" y="381000"/>
            <a:ext cx="312432" cy="370332"/>
          </a:xfrm>
          <a:custGeom>
            <a:avLst/>
            <a:gdLst/>
            <a:ahLst/>
            <a:cxnLst/>
            <a:rect l="l" t="t" r="r" b="b"/>
            <a:pathLst>
              <a:path w="312432" h="370332">
                <a:moveTo>
                  <a:pt x="0" y="0"/>
                </a:moveTo>
                <a:lnTo>
                  <a:pt x="312432" y="0"/>
                </a:lnTo>
                <a:lnTo>
                  <a:pt x="312432" y="106299"/>
                </a:lnTo>
                <a:lnTo>
                  <a:pt x="301256" y="106299"/>
                </a:lnTo>
                <a:lnTo>
                  <a:pt x="299046" y="91020"/>
                </a:lnTo>
                <a:lnTo>
                  <a:pt x="295716" y="77571"/>
                </a:lnTo>
                <a:lnTo>
                  <a:pt x="291280" y="65938"/>
                </a:lnTo>
                <a:lnTo>
                  <a:pt x="285755" y="56104"/>
                </a:lnTo>
                <a:lnTo>
                  <a:pt x="281698" y="50800"/>
                </a:lnTo>
                <a:lnTo>
                  <a:pt x="273222" y="42626"/>
                </a:lnTo>
                <a:lnTo>
                  <a:pt x="263047" y="35745"/>
                </a:lnTo>
                <a:lnTo>
                  <a:pt x="251193" y="30134"/>
                </a:lnTo>
                <a:lnTo>
                  <a:pt x="237685" y="25771"/>
                </a:lnTo>
                <a:lnTo>
                  <a:pt x="228162" y="23894"/>
                </a:lnTo>
                <a:lnTo>
                  <a:pt x="217657" y="22728"/>
                </a:lnTo>
                <a:lnTo>
                  <a:pt x="204719" y="21910"/>
                </a:lnTo>
                <a:lnTo>
                  <a:pt x="189346" y="21447"/>
                </a:lnTo>
                <a:lnTo>
                  <a:pt x="175653" y="21336"/>
                </a:lnTo>
                <a:lnTo>
                  <a:pt x="141236" y="21336"/>
                </a:lnTo>
                <a:lnTo>
                  <a:pt x="141236" y="173482"/>
                </a:lnTo>
                <a:lnTo>
                  <a:pt x="151904" y="173482"/>
                </a:lnTo>
                <a:lnTo>
                  <a:pt x="166320" y="172751"/>
                </a:lnTo>
                <a:lnTo>
                  <a:pt x="178987" y="170590"/>
                </a:lnTo>
                <a:lnTo>
                  <a:pt x="189929" y="167044"/>
                </a:lnTo>
                <a:lnTo>
                  <a:pt x="202330" y="159679"/>
                </a:lnTo>
                <a:lnTo>
                  <a:pt x="211493" y="150771"/>
                </a:lnTo>
                <a:lnTo>
                  <a:pt x="218325" y="141224"/>
                </a:lnTo>
                <a:lnTo>
                  <a:pt x="223414" y="131385"/>
                </a:lnTo>
                <a:lnTo>
                  <a:pt x="227491" y="119929"/>
                </a:lnTo>
                <a:lnTo>
                  <a:pt x="230557" y="106855"/>
                </a:lnTo>
                <a:lnTo>
                  <a:pt x="232422" y="93979"/>
                </a:lnTo>
                <a:lnTo>
                  <a:pt x="241947" y="93979"/>
                </a:lnTo>
                <a:lnTo>
                  <a:pt x="241947" y="279908"/>
                </a:lnTo>
                <a:lnTo>
                  <a:pt x="232422" y="279908"/>
                </a:lnTo>
                <a:lnTo>
                  <a:pt x="230158" y="263123"/>
                </a:lnTo>
                <a:lnTo>
                  <a:pt x="226853" y="248376"/>
                </a:lnTo>
                <a:lnTo>
                  <a:pt x="222514" y="235675"/>
                </a:lnTo>
                <a:lnTo>
                  <a:pt x="217150" y="225027"/>
                </a:lnTo>
                <a:lnTo>
                  <a:pt x="210766" y="216440"/>
                </a:lnTo>
                <a:lnTo>
                  <a:pt x="204101" y="210438"/>
                </a:lnTo>
                <a:lnTo>
                  <a:pt x="193095" y="203571"/>
                </a:lnTo>
                <a:lnTo>
                  <a:pt x="181434" y="198503"/>
                </a:lnTo>
                <a:lnTo>
                  <a:pt x="169118" y="195234"/>
                </a:lnTo>
                <a:lnTo>
                  <a:pt x="156149" y="193765"/>
                </a:lnTo>
                <a:lnTo>
                  <a:pt x="151904" y="193675"/>
                </a:lnTo>
                <a:lnTo>
                  <a:pt x="141236" y="193675"/>
                </a:lnTo>
                <a:lnTo>
                  <a:pt x="141236" y="306959"/>
                </a:lnTo>
                <a:lnTo>
                  <a:pt x="141622" y="324463"/>
                </a:lnTo>
                <a:lnTo>
                  <a:pt x="142780" y="336599"/>
                </a:lnTo>
                <a:lnTo>
                  <a:pt x="144284" y="342519"/>
                </a:lnTo>
                <a:lnTo>
                  <a:pt x="150507" y="351409"/>
                </a:lnTo>
                <a:lnTo>
                  <a:pt x="156603" y="354964"/>
                </a:lnTo>
                <a:lnTo>
                  <a:pt x="162699" y="358394"/>
                </a:lnTo>
                <a:lnTo>
                  <a:pt x="170954" y="360172"/>
                </a:lnTo>
                <a:lnTo>
                  <a:pt x="181368" y="360172"/>
                </a:lnTo>
                <a:lnTo>
                  <a:pt x="193687" y="360172"/>
                </a:lnTo>
                <a:lnTo>
                  <a:pt x="193687" y="370332"/>
                </a:lnTo>
                <a:lnTo>
                  <a:pt x="0" y="370332"/>
                </a:lnTo>
                <a:lnTo>
                  <a:pt x="0" y="360172"/>
                </a:lnTo>
                <a:lnTo>
                  <a:pt x="12293" y="360172"/>
                </a:lnTo>
                <a:lnTo>
                  <a:pt x="26264" y="358866"/>
                </a:lnTo>
                <a:lnTo>
                  <a:pt x="37363" y="354948"/>
                </a:lnTo>
                <a:lnTo>
                  <a:pt x="38239" y="354457"/>
                </a:lnTo>
                <a:lnTo>
                  <a:pt x="42938" y="351916"/>
                </a:lnTo>
                <a:lnTo>
                  <a:pt x="49161" y="341375"/>
                </a:lnTo>
                <a:lnTo>
                  <a:pt x="51995" y="320217"/>
                </a:lnTo>
                <a:lnTo>
                  <a:pt x="52209" y="306959"/>
                </a:lnTo>
                <a:lnTo>
                  <a:pt x="52209" y="63373"/>
                </a:lnTo>
                <a:lnTo>
                  <a:pt x="51823" y="45868"/>
                </a:lnTo>
                <a:lnTo>
                  <a:pt x="50665" y="33732"/>
                </a:lnTo>
                <a:lnTo>
                  <a:pt x="43065" y="19050"/>
                </a:lnTo>
                <a:lnTo>
                  <a:pt x="30911" y="11937"/>
                </a:lnTo>
                <a:lnTo>
                  <a:pt x="22669" y="10160"/>
                </a:lnTo>
                <a:lnTo>
                  <a:pt x="12293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8860" y="381000"/>
            <a:ext cx="312432" cy="370332"/>
          </a:xfrm>
          <a:custGeom>
            <a:avLst/>
            <a:gdLst/>
            <a:ahLst/>
            <a:cxnLst/>
            <a:rect l="l" t="t" r="r" b="b"/>
            <a:pathLst>
              <a:path w="312432" h="370332">
                <a:moveTo>
                  <a:pt x="0" y="0"/>
                </a:moveTo>
                <a:lnTo>
                  <a:pt x="312432" y="0"/>
                </a:lnTo>
                <a:lnTo>
                  <a:pt x="312432" y="106299"/>
                </a:lnTo>
                <a:lnTo>
                  <a:pt x="301231" y="106299"/>
                </a:lnTo>
                <a:lnTo>
                  <a:pt x="299025" y="91018"/>
                </a:lnTo>
                <a:lnTo>
                  <a:pt x="295714" y="77568"/>
                </a:lnTo>
                <a:lnTo>
                  <a:pt x="291296" y="65933"/>
                </a:lnTo>
                <a:lnTo>
                  <a:pt x="285769" y="56099"/>
                </a:lnTo>
                <a:lnTo>
                  <a:pt x="281698" y="50800"/>
                </a:lnTo>
                <a:lnTo>
                  <a:pt x="273206" y="42626"/>
                </a:lnTo>
                <a:lnTo>
                  <a:pt x="263041" y="35745"/>
                </a:lnTo>
                <a:lnTo>
                  <a:pt x="251202" y="30134"/>
                </a:lnTo>
                <a:lnTo>
                  <a:pt x="237687" y="25771"/>
                </a:lnTo>
                <a:lnTo>
                  <a:pt x="228167" y="23895"/>
                </a:lnTo>
                <a:lnTo>
                  <a:pt x="217669" y="22730"/>
                </a:lnTo>
                <a:lnTo>
                  <a:pt x="204736" y="21912"/>
                </a:lnTo>
                <a:lnTo>
                  <a:pt x="189368" y="21448"/>
                </a:lnTo>
                <a:lnTo>
                  <a:pt x="175602" y="21336"/>
                </a:lnTo>
                <a:lnTo>
                  <a:pt x="141198" y="21336"/>
                </a:lnTo>
                <a:lnTo>
                  <a:pt x="141198" y="173482"/>
                </a:lnTo>
                <a:lnTo>
                  <a:pt x="151841" y="173482"/>
                </a:lnTo>
                <a:lnTo>
                  <a:pt x="166269" y="172751"/>
                </a:lnTo>
                <a:lnTo>
                  <a:pt x="178945" y="170592"/>
                </a:lnTo>
                <a:lnTo>
                  <a:pt x="189875" y="167048"/>
                </a:lnTo>
                <a:lnTo>
                  <a:pt x="202309" y="159690"/>
                </a:lnTo>
                <a:lnTo>
                  <a:pt x="211456" y="150802"/>
                </a:lnTo>
                <a:lnTo>
                  <a:pt x="218351" y="141224"/>
                </a:lnTo>
                <a:lnTo>
                  <a:pt x="223408" y="131383"/>
                </a:lnTo>
                <a:lnTo>
                  <a:pt x="227470" y="119924"/>
                </a:lnTo>
                <a:lnTo>
                  <a:pt x="230535" y="106846"/>
                </a:lnTo>
                <a:lnTo>
                  <a:pt x="232409" y="93979"/>
                </a:lnTo>
                <a:lnTo>
                  <a:pt x="241973" y="93979"/>
                </a:lnTo>
                <a:lnTo>
                  <a:pt x="241973" y="279908"/>
                </a:lnTo>
                <a:lnTo>
                  <a:pt x="232409" y="279908"/>
                </a:lnTo>
                <a:lnTo>
                  <a:pt x="230141" y="263119"/>
                </a:lnTo>
                <a:lnTo>
                  <a:pt x="226846" y="248369"/>
                </a:lnTo>
                <a:lnTo>
                  <a:pt x="222524" y="235666"/>
                </a:lnTo>
                <a:lnTo>
                  <a:pt x="217175" y="225017"/>
                </a:lnTo>
                <a:lnTo>
                  <a:pt x="210799" y="216430"/>
                </a:lnTo>
                <a:lnTo>
                  <a:pt x="204139" y="210438"/>
                </a:lnTo>
                <a:lnTo>
                  <a:pt x="193140" y="203582"/>
                </a:lnTo>
                <a:lnTo>
                  <a:pt x="181481" y="198518"/>
                </a:lnTo>
                <a:lnTo>
                  <a:pt x="169164" y="195247"/>
                </a:lnTo>
                <a:lnTo>
                  <a:pt x="156190" y="193769"/>
                </a:lnTo>
                <a:lnTo>
                  <a:pt x="151841" y="193675"/>
                </a:lnTo>
                <a:lnTo>
                  <a:pt x="141198" y="193675"/>
                </a:lnTo>
                <a:lnTo>
                  <a:pt x="141198" y="306959"/>
                </a:lnTo>
                <a:lnTo>
                  <a:pt x="141594" y="324460"/>
                </a:lnTo>
                <a:lnTo>
                  <a:pt x="142784" y="336595"/>
                </a:lnTo>
                <a:lnTo>
                  <a:pt x="144335" y="342519"/>
                </a:lnTo>
                <a:lnTo>
                  <a:pt x="150520" y="351409"/>
                </a:lnTo>
                <a:lnTo>
                  <a:pt x="156629" y="354964"/>
                </a:lnTo>
                <a:lnTo>
                  <a:pt x="162725" y="358394"/>
                </a:lnTo>
                <a:lnTo>
                  <a:pt x="170967" y="360172"/>
                </a:lnTo>
                <a:lnTo>
                  <a:pt x="181343" y="360172"/>
                </a:lnTo>
                <a:lnTo>
                  <a:pt x="193624" y="360172"/>
                </a:lnTo>
                <a:lnTo>
                  <a:pt x="193624" y="370332"/>
                </a:lnTo>
                <a:lnTo>
                  <a:pt x="0" y="370332"/>
                </a:lnTo>
                <a:lnTo>
                  <a:pt x="0" y="360172"/>
                </a:lnTo>
                <a:lnTo>
                  <a:pt x="12293" y="360172"/>
                </a:lnTo>
                <a:lnTo>
                  <a:pt x="26264" y="358866"/>
                </a:lnTo>
                <a:lnTo>
                  <a:pt x="37363" y="354948"/>
                </a:lnTo>
                <a:lnTo>
                  <a:pt x="38239" y="354457"/>
                </a:lnTo>
                <a:lnTo>
                  <a:pt x="42964" y="351916"/>
                </a:lnTo>
                <a:lnTo>
                  <a:pt x="49161" y="341375"/>
                </a:lnTo>
                <a:lnTo>
                  <a:pt x="51950" y="320213"/>
                </a:lnTo>
                <a:lnTo>
                  <a:pt x="52158" y="306959"/>
                </a:lnTo>
                <a:lnTo>
                  <a:pt x="52158" y="63373"/>
                </a:lnTo>
                <a:lnTo>
                  <a:pt x="51781" y="45866"/>
                </a:lnTo>
                <a:lnTo>
                  <a:pt x="50644" y="33730"/>
                </a:lnTo>
                <a:lnTo>
                  <a:pt x="43103" y="19050"/>
                </a:lnTo>
                <a:lnTo>
                  <a:pt x="37007" y="15494"/>
                </a:lnTo>
                <a:lnTo>
                  <a:pt x="30911" y="11937"/>
                </a:lnTo>
                <a:lnTo>
                  <a:pt x="22669" y="10160"/>
                </a:lnTo>
                <a:lnTo>
                  <a:pt x="12293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808" y="373379"/>
            <a:ext cx="393268" cy="377952"/>
          </a:xfrm>
          <a:custGeom>
            <a:avLst/>
            <a:gdLst/>
            <a:ahLst/>
            <a:cxnLst/>
            <a:rect l="l" t="t" r="r" b="b"/>
            <a:pathLst>
              <a:path w="393268" h="377952">
                <a:moveTo>
                  <a:pt x="196900" y="0"/>
                </a:moveTo>
                <a:lnTo>
                  <a:pt x="202095" y="0"/>
                </a:lnTo>
                <a:lnTo>
                  <a:pt x="335635" y="303657"/>
                </a:lnTo>
                <a:lnTo>
                  <a:pt x="343093" y="319830"/>
                </a:lnTo>
                <a:lnTo>
                  <a:pt x="349990" y="333365"/>
                </a:lnTo>
                <a:lnTo>
                  <a:pt x="356328" y="344274"/>
                </a:lnTo>
                <a:lnTo>
                  <a:pt x="362105" y="352571"/>
                </a:lnTo>
                <a:lnTo>
                  <a:pt x="367042" y="358013"/>
                </a:lnTo>
                <a:lnTo>
                  <a:pt x="377049" y="364195"/>
                </a:lnTo>
                <a:lnTo>
                  <a:pt x="390200" y="367483"/>
                </a:lnTo>
                <a:lnTo>
                  <a:pt x="393268" y="367792"/>
                </a:lnTo>
                <a:lnTo>
                  <a:pt x="393268" y="377952"/>
                </a:lnTo>
                <a:lnTo>
                  <a:pt x="214109" y="377952"/>
                </a:lnTo>
                <a:lnTo>
                  <a:pt x="214109" y="367792"/>
                </a:lnTo>
                <a:lnTo>
                  <a:pt x="221488" y="367792"/>
                </a:lnTo>
                <a:lnTo>
                  <a:pt x="237052" y="366808"/>
                </a:lnTo>
                <a:lnTo>
                  <a:pt x="248285" y="363788"/>
                </a:lnTo>
                <a:lnTo>
                  <a:pt x="251802" y="361823"/>
                </a:lnTo>
                <a:lnTo>
                  <a:pt x="255803" y="358902"/>
                </a:lnTo>
                <a:lnTo>
                  <a:pt x="257810" y="354711"/>
                </a:lnTo>
                <a:lnTo>
                  <a:pt x="257810" y="349250"/>
                </a:lnTo>
                <a:lnTo>
                  <a:pt x="257810" y="345948"/>
                </a:lnTo>
                <a:lnTo>
                  <a:pt x="257263" y="342646"/>
                </a:lnTo>
                <a:lnTo>
                  <a:pt x="256171" y="339217"/>
                </a:lnTo>
                <a:lnTo>
                  <a:pt x="255803" y="337566"/>
                </a:lnTo>
                <a:lnTo>
                  <a:pt x="253072" y="330708"/>
                </a:lnTo>
                <a:lnTo>
                  <a:pt x="247980" y="318643"/>
                </a:lnTo>
                <a:lnTo>
                  <a:pt x="228307" y="272542"/>
                </a:lnTo>
                <a:lnTo>
                  <a:pt x="97497" y="272542"/>
                </a:lnTo>
                <a:lnTo>
                  <a:pt x="81927" y="308610"/>
                </a:lnTo>
                <a:lnTo>
                  <a:pt x="76910" y="322426"/>
                </a:lnTo>
                <a:lnTo>
                  <a:pt x="74509" y="334123"/>
                </a:lnTo>
                <a:lnTo>
                  <a:pt x="74282" y="338328"/>
                </a:lnTo>
                <a:lnTo>
                  <a:pt x="77236" y="351519"/>
                </a:lnTo>
                <a:lnTo>
                  <a:pt x="86092" y="360856"/>
                </a:lnTo>
                <a:lnTo>
                  <a:pt x="94476" y="364060"/>
                </a:lnTo>
                <a:lnTo>
                  <a:pt x="107223" y="366264"/>
                </a:lnTo>
                <a:lnTo>
                  <a:pt x="123164" y="367792"/>
                </a:lnTo>
                <a:lnTo>
                  <a:pt x="123164" y="377952"/>
                </a:lnTo>
                <a:lnTo>
                  <a:pt x="0" y="377952"/>
                </a:lnTo>
                <a:lnTo>
                  <a:pt x="0" y="367792"/>
                </a:lnTo>
                <a:lnTo>
                  <a:pt x="12950" y="364501"/>
                </a:lnTo>
                <a:lnTo>
                  <a:pt x="24198" y="358629"/>
                </a:lnTo>
                <a:lnTo>
                  <a:pt x="32778" y="351282"/>
                </a:lnTo>
                <a:lnTo>
                  <a:pt x="38094" y="344802"/>
                </a:lnTo>
                <a:lnTo>
                  <a:pt x="43884" y="336074"/>
                </a:lnTo>
                <a:lnTo>
                  <a:pt x="50147" y="325093"/>
                </a:lnTo>
                <a:lnTo>
                  <a:pt x="56882" y="311853"/>
                </a:lnTo>
                <a:lnTo>
                  <a:pt x="64087" y="296346"/>
                </a:lnTo>
                <a:lnTo>
                  <a:pt x="64452" y="295529"/>
                </a:lnTo>
                <a:lnTo>
                  <a:pt x="19690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4563" y="1043939"/>
            <a:ext cx="5756757" cy="387603"/>
          </a:xfrm>
          <a:custGeom>
            <a:avLst/>
            <a:gdLst/>
            <a:ahLst/>
            <a:cxnLst/>
            <a:rect l="l" t="t" r="r" b="b"/>
            <a:pathLst>
              <a:path w="5756757" h="387603">
                <a:moveTo>
                  <a:pt x="2897098" y="7620"/>
                </a:moveTo>
                <a:lnTo>
                  <a:pt x="2564485" y="7620"/>
                </a:lnTo>
                <a:lnTo>
                  <a:pt x="2564485" y="107823"/>
                </a:lnTo>
                <a:lnTo>
                  <a:pt x="2574899" y="107823"/>
                </a:lnTo>
                <a:lnTo>
                  <a:pt x="2576168" y="100626"/>
                </a:lnTo>
                <a:lnTo>
                  <a:pt x="2579608" y="86964"/>
                </a:lnTo>
                <a:lnTo>
                  <a:pt x="2584203" y="74558"/>
                </a:lnTo>
                <a:lnTo>
                  <a:pt x="2589948" y="63404"/>
                </a:lnTo>
                <a:lnTo>
                  <a:pt x="2596839" y="53496"/>
                </a:lnTo>
                <a:lnTo>
                  <a:pt x="2604871" y="44831"/>
                </a:lnTo>
                <a:lnTo>
                  <a:pt x="2618163" y="36104"/>
                </a:lnTo>
                <a:lnTo>
                  <a:pt x="2629805" y="32121"/>
                </a:lnTo>
                <a:lnTo>
                  <a:pt x="2643496" y="29744"/>
                </a:lnTo>
                <a:lnTo>
                  <a:pt x="2659227" y="28956"/>
                </a:lnTo>
                <a:lnTo>
                  <a:pt x="2686024" y="28956"/>
                </a:lnTo>
                <a:lnTo>
                  <a:pt x="2686024" y="314579"/>
                </a:lnTo>
                <a:lnTo>
                  <a:pt x="2685810" y="327837"/>
                </a:lnTo>
                <a:lnTo>
                  <a:pt x="2684805" y="341313"/>
                </a:lnTo>
                <a:lnTo>
                  <a:pt x="2680309" y="355219"/>
                </a:lnTo>
                <a:lnTo>
                  <a:pt x="2671800" y="362076"/>
                </a:lnTo>
                <a:lnTo>
                  <a:pt x="2670960" y="362553"/>
                </a:lnTo>
                <a:lnTo>
                  <a:pt x="2659910" y="366482"/>
                </a:lnTo>
                <a:lnTo>
                  <a:pt x="2645892" y="367792"/>
                </a:lnTo>
                <a:lnTo>
                  <a:pt x="2633573" y="367792"/>
                </a:lnTo>
                <a:lnTo>
                  <a:pt x="2633573" y="377951"/>
                </a:lnTo>
                <a:lnTo>
                  <a:pt x="2827502" y="377951"/>
                </a:lnTo>
                <a:lnTo>
                  <a:pt x="2827502" y="367792"/>
                </a:lnTo>
                <a:lnTo>
                  <a:pt x="2814991" y="367791"/>
                </a:lnTo>
                <a:lnTo>
                  <a:pt x="2800931" y="366458"/>
                </a:lnTo>
                <a:lnTo>
                  <a:pt x="2790164" y="362585"/>
                </a:lnTo>
                <a:lnTo>
                  <a:pt x="2780004" y="354838"/>
                </a:lnTo>
                <a:lnTo>
                  <a:pt x="2775189" y="332079"/>
                </a:lnTo>
                <a:lnTo>
                  <a:pt x="2774797" y="314579"/>
                </a:lnTo>
                <a:lnTo>
                  <a:pt x="2774797" y="28956"/>
                </a:lnTo>
                <a:lnTo>
                  <a:pt x="2802356" y="28956"/>
                </a:lnTo>
                <a:lnTo>
                  <a:pt x="2816825" y="29423"/>
                </a:lnTo>
                <a:lnTo>
                  <a:pt x="2829640" y="31071"/>
                </a:lnTo>
                <a:lnTo>
                  <a:pt x="2850083" y="40477"/>
                </a:lnTo>
                <a:lnTo>
                  <a:pt x="2859871" y="48545"/>
                </a:lnTo>
                <a:lnTo>
                  <a:pt x="2867888" y="58038"/>
                </a:lnTo>
                <a:lnTo>
                  <a:pt x="2873856" y="68309"/>
                </a:lnTo>
                <a:lnTo>
                  <a:pt x="2878559" y="79268"/>
                </a:lnTo>
                <a:lnTo>
                  <a:pt x="2883047" y="92443"/>
                </a:lnTo>
                <a:lnTo>
                  <a:pt x="2887319" y="107823"/>
                </a:lnTo>
                <a:lnTo>
                  <a:pt x="2897098" y="107823"/>
                </a:lnTo>
                <a:lnTo>
                  <a:pt x="2897098" y="7620"/>
                </a:lnTo>
                <a:close/>
              </a:path>
              <a:path w="5756757" h="387603">
                <a:moveTo>
                  <a:pt x="2172055" y="377951"/>
                </a:moveTo>
                <a:lnTo>
                  <a:pt x="2172055" y="367792"/>
                </a:lnTo>
                <a:lnTo>
                  <a:pt x="2160117" y="367792"/>
                </a:lnTo>
                <a:lnTo>
                  <a:pt x="2146084" y="366471"/>
                </a:lnTo>
                <a:lnTo>
                  <a:pt x="2129002" y="359029"/>
                </a:lnTo>
                <a:lnTo>
                  <a:pt x="2121402" y="344219"/>
                </a:lnTo>
                <a:lnTo>
                  <a:pt x="2120244" y="332083"/>
                </a:lnTo>
                <a:lnTo>
                  <a:pt x="2119858" y="314579"/>
                </a:lnTo>
                <a:lnTo>
                  <a:pt x="2119858" y="70485"/>
                </a:lnTo>
                <a:lnTo>
                  <a:pt x="2120063" y="57564"/>
                </a:lnTo>
                <a:lnTo>
                  <a:pt x="2121067" y="44037"/>
                </a:lnTo>
                <a:lnTo>
                  <a:pt x="2125700" y="30352"/>
                </a:lnTo>
                <a:lnTo>
                  <a:pt x="2134955" y="22874"/>
                </a:lnTo>
                <a:lnTo>
                  <a:pt x="2146093" y="19053"/>
                </a:lnTo>
                <a:lnTo>
                  <a:pt x="2160117" y="17780"/>
                </a:lnTo>
                <a:lnTo>
                  <a:pt x="2172055" y="17780"/>
                </a:lnTo>
                <a:lnTo>
                  <a:pt x="2172055" y="7620"/>
                </a:lnTo>
                <a:lnTo>
                  <a:pt x="2021306" y="7620"/>
                </a:lnTo>
                <a:lnTo>
                  <a:pt x="1920849" y="251840"/>
                </a:lnTo>
                <a:lnTo>
                  <a:pt x="1816709" y="7620"/>
                </a:lnTo>
                <a:lnTo>
                  <a:pt x="1665452" y="7620"/>
                </a:lnTo>
                <a:lnTo>
                  <a:pt x="1665452" y="17780"/>
                </a:lnTo>
                <a:lnTo>
                  <a:pt x="1687550" y="17780"/>
                </a:lnTo>
                <a:lnTo>
                  <a:pt x="1695932" y="19558"/>
                </a:lnTo>
                <a:lnTo>
                  <a:pt x="1702028" y="23113"/>
                </a:lnTo>
                <a:lnTo>
                  <a:pt x="1708251" y="26670"/>
                </a:lnTo>
                <a:lnTo>
                  <a:pt x="1712315" y="30734"/>
                </a:lnTo>
                <a:lnTo>
                  <a:pt x="1714347" y="35306"/>
                </a:lnTo>
                <a:lnTo>
                  <a:pt x="1715818" y="40916"/>
                </a:lnTo>
                <a:lnTo>
                  <a:pt x="1717001" y="52958"/>
                </a:lnTo>
                <a:lnTo>
                  <a:pt x="1717395" y="70485"/>
                </a:lnTo>
                <a:lnTo>
                  <a:pt x="1717389" y="308944"/>
                </a:lnTo>
                <a:lnTo>
                  <a:pt x="1717190" y="325304"/>
                </a:lnTo>
                <a:lnTo>
                  <a:pt x="1714855" y="341122"/>
                </a:lnTo>
                <a:lnTo>
                  <a:pt x="1708378" y="352551"/>
                </a:lnTo>
                <a:lnTo>
                  <a:pt x="1699361" y="361061"/>
                </a:lnTo>
                <a:lnTo>
                  <a:pt x="1685137" y="366649"/>
                </a:lnTo>
                <a:lnTo>
                  <a:pt x="1677517" y="368046"/>
                </a:lnTo>
                <a:lnTo>
                  <a:pt x="1669262" y="367792"/>
                </a:lnTo>
                <a:lnTo>
                  <a:pt x="1665452" y="367792"/>
                </a:lnTo>
                <a:lnTo>
                  <a:pt x="1665452" y="377951"/>
                </a:lnTo>
                <a:lnTo>
                  <a:pt x="1792198" y="377951"/>
                </a:lnTo>
                <a:lnTo>
                  <a:pt x="1792198" y="367792"/>
                </a:lnTo>
                <a:lnTo>
                  <a:pt x="1791940" y="367791"/>
                </a:lnTo>
                <a:lnTo>
                  <a:pt x="1776647" y="366836"/>
                </a:lnTo>
                <a:lnTo>
                  <a:pt x="1764287" y="364009"/>
                </a:lnTo>
                <a:lnTo>
                  <a:pt x="1753392" y="358171"/>
                </a:lnTo>
                <a:lnTo>
                  <a:pt x="1744649" y="348676"/>
                </a:lnTo>
                <a:lnTo>
                  <a:pt x="1739493" y="336931"/>
                </a:lnTo>
                <a:lnTo>
                  <a:pt x="1738308" y="321021"/>
                </a:lnTo>
                <a:lnTo>
                  <a:pt x="1738096" y="303402"/>
                </a:lnTo>
                <a:lnTo>
                  <a:pt x="1738096" y="42545"/>
                </a:lnTo>
                <a:lnTo>
                  <a:pt x="1882368" y="377951"/>
                </a:lnTo>
                <a:lnTo>
                  <a:pt x="1888845" y="377951"/>
                </a:lnTo>
                <a:lnTo>
                  <a:pt x="2030831" y="40132"/>
                </a:lnTo>
                <a:lnTo>
                  <a:pt x="2030831" y="314579"/>
                </a:lnTo>
                <a:lnTo>
                  <a:pt x="2030640" y="327827"/>
                </a:lnTo>
                <a:lnTo>
                  <a:pt x="2029701" y="341309"/>
                </a:lnTo>
                <a:lnTo>
                  <a:pt x="2027910" y="348996"/>
                </a:lnTo>
                <a:lnTo>
                  <a:pt x="2025116" y="355219"/>
                </a:lnTo>
                <a:lnTo>
                  <a:pt x="2021560" y="359537"/>
                </a:lnTo>
                <a:lnTo>
                  <a:pt x="2016988" y="362076"/>
                </a:lnTo>
                <a:lnTo>
                  <a:pt x="2004723" y="366518"/>
                </a:lnTo>
                <a:lnTo>
                  <a:pt x="1990699" y="367792"/>
                </a:lnTo>
                <a:lnTo>
                  <a:pt x="1978761" y="367792"/>
                </a:lnTo>
                <a:lnTo>
                  <a:pt x="1978761" y="377951"/>
                </a:lnTo>
                <a:lnTo>
                  <a:pt x="2172055" y="377951"/>
                </a:lnTo>
                <a:close/>
              </a:path>
              <a:path w="5756757" h="387603">
                <a:moveTo>
                  <a:pt x="1224889" y="377951"/>
                </a:moveTo>
                <a:lnTo>
                  <a:pt x="1224889" y="367792"/>
                </a:lnTo>
                <a:lnTo>
                  <a:pt x="1222653" y="367629"/>
                </a:lnTo>
                <a:lnTo>
                  <a:pt x="1210086" y="364742"/>
                </a:lnTo>
                <a:lnTo>
                  <a:pt x="1198981" y="358521"/>
                </a:lnTo>
                <a:lnTo>
                  <a:pt x="1192533" y="352078"/>
                </a:lnTo>
                <a:lnTo>
                  <a:pt x="1184380" y="342096"/>
                </a:lnTo>
                <a:lnTo>
                  <a:pt x="1174089" y="328295"/>
                </a:lnTo>
                <a:lnTo>
                  <a:pt x="1085062" y="202946"/>
                </a:lnTo>
                <a:lnTo>
                  <a:pt x="1074999" y="135678"/>
                </a:lnTo>
                <a:lnTo>
                  <a:pt x="1071571" y="147442"/>
                </a:lnTo>
                <a:lnTo>
                  <a:pt x="1066647" y="157734"/>
                </a:lnTo>
                <a:lnTo>
                  <a:pt x="1058213" y="168932"/>
                </a:lnTo>
                <a:lnTo>
                  <a:pt x="1048504" y="177087"/>
                </a:lnTo>
                <a:lnTo>
                  <a:pt x="1037056" y="182880"/>
                </a:lnTo>
                <a:lnTo>
                  <a:pt x="1032527" y="184349"/>
                </a:lnTo>
                <a:lnTo>
                  <a:pt x="1022269" y="186706"/>
                </a:lnTo>
                <a:lnTo>
                  <a:pt x="1010127" y="188390"/>
                </a:lnTo>
                <a:lnTo>
                  <a:pt x="996094" y="189401"/>
                </a:lnTo>
                <a:lnTo>
                  <a:pt x="988923" y="209169"/>
                </a:lnTo>
                <a:lnTo>
                  <a:pt x="1108303" y="377951"/>
                </a:lnTo>
                <a:lnTo>
                  <a:pt x="1224889" y="377951"/>
                </a:lnTo>
                <a:close/>
              </a:path>
              <a:path w="5756757" h="387603">
                <a:moveTo>
                  <a:pt x="975080" y="360172"/>
                </a:moveTo>
                <a:lnTo>
                  <a:pt x="970762" y="355981"/>
                </a:lnTo>
                <a:lnTo>
                  <a:pt x="968349" y="350774"/>
                </a:lnTo>
                <a:lnTo>
                  <a:pt x="966272" y="343147"/>
                </a:lnTo>
                <a:lnTo>
                  <a:pt x="965058" y="330530"/>
                </a:lnTo>
                <a:lnTo>
                  <a:pt x="964666" y="312927"/>
                </a:lnTo>
                <a:lnTo>
                  <a:pt x="964666" y="209169"/>
                </a:lnTo>
                <a:lnTo>
                  <a:pt x="988923" y="209169"/>
                </a:lnTo>
                <a:lnTo>
                  <a:pt x="996094" y="189401"/>
                </a:lnTo>
                <a:lnTo>
                  <a:pt x="980160" y="189737"/>
                </a:lnTo>
                <a:lnTo>
                  <a:pt x="964666" y="189737"/>
                </a:lnTo>
                <a:lnTo>
                  <a:pt x="964666" y="27559"/>
                </a:lnTo>
                <a:lnTo>
                  <a:pt x="998256" y="27610"/>
                </a:lnTo>
                <a:lnTo>
                  <a:pt x="1013625" y="28725"/>
                </a:lnTo>
                <a:lnTo>
                  <a:pt x="1027241" y="31297"/>
                </a:lnTo>
                <a:lnTo>
                  <a:pt x="1039111" y="35325"/>
                </a:lnTo>
                <a:lnTo>
                  <a:pt x="1049239" y="40810"/>
                </a:lnTo>
                <a:lnTo>
                  <a:pt x="1057630" y="47751"/>
                </a:lnTo>
                <a:lnTo>
                  <a:pt x="1065587" y="58031"/>
                </a:lnTo>
                <a:lnTo>
                  <a:pt x="1070774" y="68611"/>
                </a:lnTo>
                <a:lnTo>
                  <a:pt x="1074478" y="80856"/>
                </a:lnTo>
                <a:lnTo>
                  <a:pt x="1076701" y="94771"/>
                </a:lnTo>
                <a:lnTo>
                  <a:pt x="1077442" y="110362"/>
                </a:lnTo>
                <a:lnTo>
                  <a:pt x="1076944" y="122430"/>
                </a:lnTo>
                <a:lnTo>
                  <a:pt x="1074999" y="135678"/>
                </a:lnTo>
                <a:lnTo>
                  <a:pt x="1085062" y="202946"/>
                </a:lnTo>
                <a:lnTo>
                  <a:pt x="1106868" y="195951"/>
                </a:lnTo>
                <a:lnTo>
                  <a:pt x="1118581" y="190583"/>
                </a:lnTo>
                <a:lnTo>
                  <a:pt x="1128878" y="184445"/>
                </a:lnTo>
                <a:lnTo>
                  <a:pt x="1145514" y="169678"/>
                </a:lnTo>
                <a:lnTo>
                  <a:pt x="1153343" y="159351"/>
                </a:lnTo>
                <a:lnTo>
                  <a:pt x="1159425" y="148193"/>
                </a:lnTo>
                <a:lnTo>
                  <a:pt x="1163764" y="136203"/>
                </a:lnTo>
                <a:lnTo>
                  <a:pt x="1166365" y="123381"/>
                </a:lnTo>
                <a:lnTo>
                  <a:pt x="1167231" y="109727"/>
                </a:lnTo>
                <a:lnTo>
                  <a:pt x="1166621" y="98120"/>
                </a:lnTo>
                <a:lnTo>
                  <a:pt x="1164377" y="85296"/>
                </a:lnTo>
                <a:lnTo>
                  <a:pt x="1160475" y="73193"/>
                </a:lnTo>
                <a:lnTo>
                  <a:pt x="1154910" y="61819"/>
                </a:lnTo>
                <a:lnTo>
                  <a:pt x="1147673" y="51181"/>
                </a:lnTo>
                <a:lnTo>
                  <a:pt x="1131092" y="34532"/>
                </a:lnTo>
                <a:lnTo>
                  <a:pt x="1120656" y="27310"/>
                </a:lnTo>
                <a:lnTo>
                  <a:pt x="1109252" y="21430"/>
                </a:lnTo>
                <a:lnTo>
                  <a:pt x="1096873" y="16890"/>
                </a:lnTo>
                <a:lnTo>
                  <a:pt x="1080667" y="13110"/>
                </a:lnTo>
                <a:lnTo>
                  <a:pt x="1058018" y="10051"/>
                </a:lnTo>
                <a:lnTo>
                  <a:pt x="1044912" y="8985"/>
                </a:lnTo>
                <a:lnTo>
                  <a:pt x="1030616" y="8225"/>
                </a:lnTo>
                <a:lnTo>
                  <a:pt x="1015129" y="7771"/>
                </a:lnTo>
                <a:lnTo>
                  <a:pt x="998448" y="7620"/>
                </a:lnTo>
                <a:lnTo>
                  <a:pt x="826490" y="7620"/>
                </a:lnTo>
                <a:lnTo>
                  <a:pt x="826490" y="17780"/>
                </a:lnTo>
                <a:lnTo>
                  <a:pt x="839160" y="18122"/>
                </a:lnTo>
                <a:lnTo>
                  <a:pt x="852271" y="19634"/>
                </a:lnTo>
                <a:lnTo>
                  <a:pt x="867384" y="25526"/>
                </a:lnTo>
                <a:lnTo>
                  <a:pt x="876136" y="42424"/>
                </a:lnTo>
                <a:lnTo>
                  <a:pt x="877378" y="55041"/>
                </a:lnTo>
                <a:lnTo>
                  <a:pt x="877798" y="72644"/>
                </a:lnTo>
                <a:lnTo>
                  <a:pt x="877798" y="312927"/>
                </a:lnTo>
                <a:lnTo>
                  <a:pt x="877388" y="330335"/>
                </a:lnTo>
                <a:lnTo>
                  <a:pt x="876151" y="343015"/>
                </a:lnTo>
                <a:lnTo>
                  <a:pt x="871702" y="355726"/>
                </a:lnTo>
                <a:lnTo>
                  <a:pt x="861288" y="363093"/>
                </a:lnTo>
                <a:lnTo>
                  <a:pt x="842850" y="367187"/>
                </a:lnTo>
                <a:lnTo>
                  <a:pt x="826490" y="367792"/>
                </a:lnTo>
                <a:lnTo>
                  <a:pt x="826490" y="377951"/>
                </a:lnTo>
                <a:lnTo>
                  <a:pt x="1015974" y="377951"/>
                </a:lnTo>
                <a:lnTo>
                  <a:pt x="1015974" y="367792"/>
                </a:lnTo>
                <a:lnTo>
                  <a:pt x="1003304" y="367449"/>
                </a:lnTo>
                <a:lnTo>
                  <a:pt x="990193" y="365937"/>
                </a:lnTo>
                <a:lnTo>
                  <a:pt x="981303" y="363220"/>
                </a:lnTo>
                <a:lnTo>
                  <a:pt x="975080" y="360172"/>
                </a:lnTo>
                <a:close/>
              </a:path>
              <a:path w="5756757" h="387603">
                <a:moveTo>
                  <a:pt x="806678" y="377951"/>
                </a:moveTo>
                <a:lnTo>
                  <a:pt x="806678" y="367792"/>
                </a:lnTo>
                <a:lnTo>
                  <a:pt x="784326" y="367792"/>
                </a:lnTo>
                <a:lnTo>
                  <a:pt x="775944" y="366013"/>
                </a:lnTo>
                <a:lnTo>
                  <a:pt x="763625" y="359029"/>
                </a:lnTo>
                <a:lnTo>
                  <a:pt x="756039" y="344221"/>
                </a:lnTo>
                <a:lnTo>
                  <a:pt x="754900" y="332085"/>
                </a:lnTo>
                <a:lnTo>
                  <a:pt x="754519" y="314579"/>
                </a:lnTo>
                <a:lnTo>
                  <a:pt x="754519" y="70993"/>
                </a:lnTo>
                <a:lnTo>
                  <a:pt x="754730" y="57738"/>
                </a:lnTo>
                <a:lnTo>
                  <a:pt x="755720" y="44260"/>
                </a:lnTo>
                <a:lnTo>
                  <a:pt x="760247" y="30352"/>
                </a:lnTo>
                <a:lnTo>
                  <a:pt x="768718" y="23495"/>
                </a:lnTo>
                <a:lnTo>
                  <a:pt x="769536" y="23023"/>
                </a:lnTo>
                <a:lnTo>
                  <a:pt x="780509" y="19090"/>
                </a:lnTo>
                <a:lnTo>
                  <a:pt x="794613" y="17780"/>
                </a:lnTo>
                <a:lnTo>
                  <a:pt x="806678" y="17780"/>
                </a:lnTo>
                <a:lnTo>
                  <a:pt x="806678" y="7620"/>
                </a:lnTo>
                <a:lnTo>
                  <a:pt x="613321" y="7620"/>
                </a:lnTo>
                <a:lnTo>
                  <a:pt x="613321" y="17780"/>
                </a:lnTo>
                <a:lnTo>
                  <a:pt x="625335" y="17780"/>
                </a:lnTo>
                <a:lnTo>
                  <a:pt x="639348" y="19115"/>
                </a:lnTo>
                <a:lnTo>
                  <a:pt x="650189" y="23113"/>
                </a:lnTo>
                <a:lnTo>
                  <a:pt x="656386" y="26670"/>
                </a:lnTo>
                <a:lnTo>
                  <a:pt x="660476" y="30734"/>
                </a:lnTo>
                <a:lnTo>
                  <a:pt x="663967" y="41350"/>
                </a:lnTo>
                <a:lnTo>
                  <a:pt x="665111" y="53486"/>
                </a:lnTo>
                <a:lnTo>
                  <a:pt x="665492" y="70993"/>
                </a:lnTo>
                <a:lnTo>
                  <a:pt x="665492" y="175895"/>
                </a:lnTo>
                <a:lnTo>
                  <a:pt x="534670" y="175895"/>
                </a:lnTo>
                <a:lnTo>
                  <a:pt x="534670" y="70993"/>
                </a:lnTo>
                <a:lnTo>
                  <a:pt x="534881" y="57737"/>
                </a:lnTo>
                <a:lnTo>
                  <a:pt x="535873" y="44259"/>
                </a:lnTo>
                <a:lnTo>
                  <a:pt x="537679" y="36575"/>
                </a:lnTo>
                <a:lnTo>
                  <a:pt x="540410" y="30352"/>
                </a:lnTo>
                <a:lnTo>
                  <a:pt x="544144" y="26035"/>
                </a:lnTo>
                <a:lnTo>
                  <a:pt x="548868" y="23495"/>
                </a:lnTo>
                <a:lnTo>
                  <a:pt x="549745" y="23003"/>
                </a:lnTo>
                <a:lnTo>
                  <a:pt x="560843" y="19085"/>
                </a:lnTo>
                <a:lnTo>
                  <a:pt x="574814" y="17780"/>
                </a:lnTo>
                <a:lnTo>
                  <a:pt x="587108" y="17780"/>
                </a:lnTo>
                <a:lnTo>
                  <a:pt x="587108" y="7620"/>
                </a:lnTo>
                <a:lnTo>
                  <a:pt x="393484" y="7620"/>
                </a:lnTo>
                <a:lnTo>
                  <a:pt x="393484" y="17780"/>
                </a:lnTo>
                <a:lnTo>
                  <a:pt x="416140" y="17780"/>
                </a:lnTo>
                <a:lnTo>
                  <a:pt x="424383" y="19558"/>
                </a:lnTo>
                <a:lnTo>
                  <a:pt x="430479" y="23113"/>
                </a:lnTo>
                <a:lnTo>
                  <a:pt x="436587" y="26670"/>
                </a:lnTo>
                <a:lnTo>
                  <a:pt x="440639" y="30734"/>
                </a:lnTo>
                <a:lnTo>
                  <a:pt x="442633" y="35433"/>
                </a:lnTo>
                <a:lnTo>
                  <a:pt x="444118" y="41350"/>
                </a:lnTo>
                <a:lnTo>
                  <a:pt x="445261" y="53486"/>
                </a:lnTo>
                <a:lnTo>
                  <a:pt x="445642" y="70993"/>
                </a:lnTo>
                <a:lnTo>
                  <a:pt x="445642" y="314579"/>
                </a:lnTo>
                <a:lnTo>
                  <a:pt x="445431" y="327834"/>
                </a:lnTo>
                <a:lnTo>
                  <a:pt x="444439" y="341312"/>
                </a:lnTo>
                <a:lnTo>
                  <a:pt x="440093" y="355219"/>
                </a:lnTo>
                <a:lnTo>
                  <a:pt x="431711" y="362076"/>
                </a:lnTo>
                <a:lnTo>
                  <a:pt x="430834" y="362568"/>
                </a:lnTo>
                <a:lnTo>
                  <a:pt x="419736" y="366486"/>
                </a:lnTo>
                <a:lnTo>
                  <a:pt x="405764" y="367792"/>
                </a:lnTo>
                <a:lnTo>
                  <a:pt x="393484" y="367792"/>
                </a:lnTo>
                <a:lnTo>
                  <a:pt x="393484" y="377951"/>
                </a:lnTo>
                <a:lnTo>
                  <a:pt x="587108" y="377951"/>
                </a:lnTo>
                <a:lnTo>
                  <a:pt x="587108" y="367792"/>
                </a:lnTo>
                <a:lnTo>
                  <a:pt x="564438" y="367792"/>
                </a:lnTo>
                <a:lnTo>
                  <a:pt x="556196" y="366013"/>
                </a:lnTo>
                <a:lnTo>
                  <a:pt x="550100" y="362585"/>
                </a:lnTo>
                <a:lnTo>
                  <a:pt x="544004" y="359029"/>
                </a:lnTo>
                <a:lnTo>
                  <a:pt x="539902" y="354838"/>
                </a:lnTo>
                <a:lnTo>
                  <a:pt x="536261" y="344215"/>
                </a:lnTo>
                <a:lnTo>
                  <a:pt x="535069" y="332080"/>
                </a:lnTo>
                <a:lnTo>
                  <a:pt x="534670" y="314579"/>
                </a:lnTo>
                <a:lnTo>
                  <a:pt x="534670" y="199898"/>
                </a:lnTo>
                <a:lnTo>
                  <a:pt x="665492" y="199898"/>
                </a:lnTo>
                <a:lnTo>
                  <a:pt x="665492" y="314579"/>
                </a:lnTo>
                <a:lnTo>
                  <a:pt x="665281" y="327834"/>
                </a:lnTo>
                <a:lnTo>
                  <a:pt x="664288" y="341312"/>
                </a:lnTo>
                <a:lnTo>
                  <a:pt x="662482" y="348996"/>
                </a:lnTo>
                <a:lnTo>
                  <a:pt x="659752" y="355219"/>
                </a:lnTo>
                <a:lnTo>
                  <a:pt x="656018" y="359537"/>
                </a:lnTo>
                <a:lnTo>
                  <a:pt x="651281" y="362076"/>
                </a:lnTo>
                <a:lnTo>
                  <a:pt x="650428" y="362568"/>
                </a:lnTo>
                <a:lnTo>
                  <a:pt x="639449" y="366486"/>
                </a:lnTo>
                <a:lnTo>
                  <a:pt x="625335" y="367792"/>
                </a:lnTo>
                <a:lnTo>
                  <a:pt x="613321" y="367792"/>
                </a:lnTo>
                <a:lnTo>
                  <a:pt x="613321" y="377951"/>
                </a:lnTo>
                <a:lnTo>
                  <a:pt x="806678" y="377951"/>
                </a:lnTo>
                <a:close/>
              </a:path>
              <a:path w="5756757" h="387603">
                <a:moveTo>
                  <a:pt x="4290923" y="252349"/>
                </a:moveTo>
                <a:lnTo>
                  <a:pt x="4281398" y="272542"/>
                </a:lnTo>
                <a:lnTo>
                  <a:pt x="4412208" y="272542"/>
                </a:lnTo>
                <a:lnTo>
                  <a:pt x="4402937" y="252349"/>
                </a:lnTo>
                <a:lnTo>
                  <a:pt x="4290923" y="252349"/>
                </a:lnTo>
                <a:close/>
              </a:path>
              <a:path w="5756757" h="387603">
                <a:moveTo>
                  <a:pt x="4182256" y="367659"/>
                </a:moveTo>
                <a:lnTo>
                  <a:pt x="4169673" y="364751"/>
                </a:lnTo>
                <a:lnTo>
                  <a:pt x="4158589" y="358521"/>
                </a:lnTo>
                <a:lnTo>
                  <a:pt x="4152141" y="352078"/>
                </a:lnTo>
                <a:lnTo>
                  <a:pt x="4143988" y="342096"/>
                </a:lnTo>
                <a:lnTo>
                  <a:pt x="4133697" y="328295"/>
                </a:lnTo>
                <a:lnTo>
                  <a:pt x="4044670" y="202946"/>
                </a:lnTo>
                <a:lnTo>
                  <a:pt x="4034607" y="135678"/>
                </a:lnTo>
                <a:lnTo>
                  <a:pt x="4031179" y="147442"/>
                </a:lnTo>
                <a:lnTo>
                  <a:pt x="4026255" y="157734"/>
                </a:lnTo>
                <a:lnTo>
                  <a:pt x="4017821" y="168932"/>
                </a:lnTo>
                <a:lnTo>
                  <a:pt x="4008112" y="177087"/>
                </a:lnTo>
                <a:lnTo>
                  <a:pt x="3996664" y="182880"/>
                </a:lnTo>
                <a:lnTo>
                  <a:pt x="3992135" y="184349"/>
                </a:lnTo>
                <a:lnTo>
                  <a:pt x="3981877" y="186706"/>
                </a:lnTo>
                <a:lnTo>
                  <a:pt x="3969735" y="188390"/>
                </a:lnTo>
                <a:lnTo>
                  <a:pt x="3955702" y="189401"/>
                </a:lnTo>
                <a:lnTo>
                  <a:pt x="3948531" y="209169"/>
                </a:lnTo>
                <a:lnTo>
                  <a:pt x="4067911" y="377951"/>
                </a:lnTo>
                <a:lnTo>
                  <a:pt x="4307052" y="377951"/>
                </a:lnTo>
                <a:lnTo>
                  <a:pt x="4307052" y="367792"/>
                </a:lnTo>
                <a:lnTo>
                  <a:pt x="4291113" y="366264"/>
                </a:lnTo>
                <a:lnTo>
                  <a:pt x="4278378" y="364060"/>
                </a:lnTo>
                <a:lnTo>
                  <a:pt x="4270730" y="361314"/>
                </a:lnTo>
                <a:lnTo>
                  <a:pt x="4269973" y="360853"/>
                </a:lnTo>
                <a:lnTo>
                  <a:pt x="4261111" y="351516"/>
                </a:lnTo>
                <a:lnTo>
                  <a:pt x="4258157" y="338327"/>
                </a:lnTo>
                <a:lnTo>
                  <a:pt x="4258386" y="334105"/>
                </a:lnTo>
                <a:lnTo>
                  <a:pt x="4260804" y="322415"/>
                </a:lnTo>
                <a:lnTo>
                  <a:pt x="4265904" y="308610"/>
                </a:lnTo>
                <a:lnTo>
                  <a:pt x="4281398" y="272542"/>
                </a:lnTo>
                <a:lnTo>
                  <a:pt x="4290923" y="252349"/>
                </a:lnTo>
                <a:lnTo>
                  <a:pt x="4347819" y="124840"/>
                </a:lnTo>
                <a:lnTo>
                  <a:pt x="4402937" y="252349"/>
                </a:lnTo>
                <a:lnTo>
                  <a:pt x="4412208" y="272542"/>
                </a:lnTo>
                <a:lnTo>
                  <a:pt x="4431893" y="318643"/>
                </a:lnTo>
                <a:lnTo>
                  <a:pt x="4436973" y="330708"/>
                </a:lnTo>
                <a:lnTo>
                  <a:pt x="4439767" y="337565"/>
                </a:lnTo>
                <a:lnTo>
                  <a:pt x="4440021" y="339217"/>
                </a:lnTo>
                <a:lnTo>
                  <a:pt x="4441164" y="342646"/>
                </a:lnTo>
                <a:lnTo>
                  <a:pt x="4441672" y="345948"/>
                </a:lnTo>
                <a:lnTo>
                  <a:pt x="4441672" y="354711"/>
                </a:lnTo>
                <a:lnTo>
                  <a:pt x="4439767" y="358901"/>
                </a:lnTo>
                <a:lnTo>
                  <a:pt x="4435703" y="361823"/>
                </a:lnTo>
                <a:lnTo>
                  <a:pt x="4432164" y="363798"/>
                </a:lnTo>
                <a:lnTo>
                  <a:pt x="4420952" y="366811"/>
                </a:lnTo>
                <a:lnTo>
                  <a:pt x="4405350" y="367792"/>
                </a:lnTo>
                <a:lnTo>
                  <a:pt x="4397984" y="367792"/>
                </a:lnTo>
                <a:lnTo>
                  <a:pt x="4397984" y="377951"/>
                </a:lnTo>
                <a:lnTo>
                  <a:pt x="4577181" y="377951"/>
                </a:lnTo>
                <a:lnTo>
                  <a:pt x="4577181" y="367792"/>
                </a:lnTo>
                <a:lnTo>
                  <a:pt x="4574172" y="367491"/>
                </a:lnTo>
                <a:lnTo>
                  <a:pt x="4560977" y="364205"/>
                </a:lnTo>
                <a:lnTo>
                  <a:pt x="4546041" y="352551"/>
                </a:lnTo>
                <a:lnTo>
                  <a:pt x="4533915" y="333347"/>
                </a:lnTo>
                <a:lnTo>
                  <a:pt x="4527009" y="319819"/>
                </a:lnTo>
                <a:lnTo>
                  <a:pt x="4519523" y="303657"/>
                </a:lnTo>
                <a:lnTo>
                  <a:pt x="4386046" y="0"/>
                </a:lnTo>
                <a:lnTo>
                  <a:pt x="4380839" y="0"/>
                </a:lnTo>
                <a:lnTo>
                  <a:pt x="4248378" y="295529"/>
                </a:lnTo>
                <a:lnTo>
                  <a:pt x="4247991" y="296395"/>
                </a:lnTo>
                <a:lnTo>
                  <a:pt x="4240787" y="311886"/>
                </a:lnTo>
                <a:lnTo>
                  <a:pt x="4234055" y="325115"/>
                </a:lnTo>
                <a:lnTo>
                  <a:pt x="4227788" y="336086"/>
                </a:lnTo>
                <a:lnTo>
                  <a:pt x="4221981" y="344806"/>
                </a:lnTo>
                <a:lnTo>
                  <a:pt x="4216628" y="351282"/>
                </a:lnTo>
                <a:lnTo>
                  <a:pt x="4208248" y="358511"/>
                </a:lnTo>
                <a:lnTo>
                  <a:pt x="4197044" y="364415"/>
                </a:lnTo>
                <a:lnTo>
                  <a:pt x="4184116" y="367792"/>
                </a:lnTo>
                <a:lnTo>
                  <a:pt x="4182256" y="367659"/>
                </a:lnTo>
                <a:close/>
              </a:path>
              <a:path w="5756757" h="387603">
                <a:moveTo>
                  <a:pt x="3934688" y="360172"/>
                </a:moveTo>
                <a:lnTo>
                  <a:pt x="3930370" y="355981"/>
                </a:lnTo>
                <a:lnTo>
                  <a:pt x="3927957" y="350774"/>
                </a:lnTo>
                <a:lnTo>
                  <a:pt x="3925880" y="343147"/>
                </a:lnTo>
                <a:lnTo>
                  <a:pt x="3924666" y="330530"/>
                </a:lnTo>
                <a:lnTo>
                  <a:pt x="3924274" y="312927"/>
                </a:lnTo>
                <a:lnTo>
                  <a:pt x="3924274" y="209169"/>
                </a:lnTo>
                <a:lnTo>
                  <a:pt x="3948531" y="209169"/>
                </a:lnTo>
                <a:lnTo>
                  <a:pt x="3955702" y="189401"/>
                </a:lnTo>
                <a:lnTo>
                  <a:pt x="3939768" y="189737"/>
                </a:lnTo>
                <a:lnTo>
                  <a:pt x="3924274" y="189737"/>
                </a:lnTo>
                <a:lnTo>
                  <a:pt x="3924274" y="27559"/>
                </a:lnTo>
                <a:lnTo>
                  <a:pt x="3957864" y="27610"/>
                </a:lnTo>
                <a:lnTo>
                  <a:pt x="3973233" y="28725"/>
                </a:lnTo>
                <a:lnTo>
                  <a:pt x="3986849" y="31297"/>
                </a:lnTo>
                <a:lnTo>
                  <a:pt x="3998719" y="35325"/>
                </a:lnTo>
                <a:lnTo>
                  <a:pt x="4008847" y="40810"/>
                </a:lnTo>
                <a:lnTo>
                  <a:pt x="4017238" y="47751"/>
                </a:lnTo>
                <a:lnTo>
                  <a:pt x="4025195" y="58031"/>
                </a:lnTo>
                <a:lnTo>
                  <a:pt x="4030382" y="68611"/>
                </a:lnTo>
                <a:lnTo>
                  <a:pt x="4034086" y="80856"/>
                </a:lnTo>
                <a:lnTo>
                  <a:pt x="4036309" y="94771"/>
                </a:lnTo>
                <a:lnTo>
                  <a:pt x="4037050" y="110362"/>
                </a:lnTo>
                <a:lnTo>
                  <a:pt x="4036552" y="122430"/>
                </a:lnTo>
                <a:lnTo>
                  <a:pt x="4034607" y="135678"/>
                </a:lnTo>
                <a:lnTo>
                  <a:pt x="4044670" y="202946"/>
                </a:lnTo>
                <a:lnTo>
                  <a:pt x="4066476" y="195951"/>
                </a:lnTo>
                <a:lnTo>
                  <a:pt x="4078189" y="190583"/>
                </a:lnTo>
                <a:lnTo>
                  <a:pt x="4088486" y="184445"/>
                </a:lnTo>
                <a:lnTo>
                  <a:pt x="4105122" y="169678"/>
                </a:lnTo>
                <a:lnTo>
                  <a:pt x="4112951" y="159351"/>
                </a:lnTo>
                <a:lnTo>
                  <a:pt x="4119033" y="148193"/>
                </a:lnTo>
                <a:lnTo>
                  <a:pt x="4123372" y="136203"/>
                </a:lnTo>
                <a:lnTo>
                  <a:pt x="4125973" y="123381"/>
                </a:lnTo>
                <a:lnTo>
                  <a:pt x="4126839" y="109727"/>
                </a:lnTo>
                <a:lnTo>
                  <a:pt x="4126229" y="98120"/>
                </a:lnTo>
                <a:lnTo>
                  <a:pt x="4123985" y="85296"/>
                </a:lnTo>
                <a:lnTo>
                  <a:pt x="4120083" y="73193"/>
                </a:lnTo>
                <a:lnTo>
                  <a:pt x="4114518" y="61819"/>
                </a:lnTo>
                <a:lnTo>
                  <a:pt x="4107281" y="51181"/>
                </a:lnTo>
                <a:lnTo>
                  <a:pt x="4090700" y="34532"/>
                </a:lnTo>
                <a:lnTo>
                  <a:pt x="4080264" y="27310"/>
                </a:lnTo>
                <a:lnTo>
                  <a:pt x="4068860" y="21430"/>
                </a:lnTo>
                <a:lnTo>
                  <a:pt x="4056481" y="16890"/>
                </a:lnTo>
                <a:lnTo>
                  <a:pt x="4040275" y="13110"/>
                </a:lnTo>
                <a:lnTo>
                  <a:pt x="4017626" y="10051"/>
                </a:lnTo>
                <a:lnTo>
                  <a:pt x="4004520" y="8985"/>
                </a:lnTo>
                <a:lnTo>
                  <a:pt x="3990224" y="8225"/>
                </a:lnTo>
                <a:lnTo>
                  <a:pt x="3974737" y="7771"/>
                </a:lnTo>
                <a:lnTo>
                  <a:pt x="3958056" y="7620"/>
                </a:lnTo>
                <a:lnTo>
                  <a:pt x="3786098" y="7620"/>
                </a:lnTo>
                <a:lnTo>
                  <a:pt x="3786098" y="17780"/>
                </a:lnTo>
                <a:lnTo>
                  <a:pt x="3798768" y="18122"/>
                </a:lnTo>
                <a:lnTo>
                  <a:pt x="3811879" y="19634"/>
                </a:lnTo>
                <a:lnTo>
                  <a:pt x="3826992" y="25526"/>
                </a:lnTo>
                <a:lnTo>
                  <a:pt x="3835744" y="42424"/>
                </a:lnTo>
                <a:lnTo>
                  <a:pt x="3836986" y="55041"/>
                </a:lnTo>
                <a:lnTo>
                  <a:pt x="3837406" y="72644"/>
                </a:lnTo>
                <a:lnTo>
                  <a:pt x="3837406" y="312927"/>
                </a:lnTo>
                <a:lnTo>
                  <a:pt x="3836996" y="330335"/>
                </a:lnTo>
                <a:lnTo>
                  <a:pt x="3835759" y="343015"/>
                </a:lnTo>
                <a:lnTo>
                  <a:pt x="3831310" y="355726"/>
                </a:lnTo>
                <a:lnTo>
                  <a:pt x="3820896" y="363093"/>
                </a:lnTo>
                <a:lnTo>
                  <a:pt x="3802458" y="367187"/>
                </a:lnTo>
                <a:lnTo>
                  <a:pt x="3786098" y="367792"/>
                </a:lnTo>
                <a:lnTo>
                  <a:pt x="3786098" y="377951"/>
                </a:lnTo>
                <a:lnTo>
                  <a:pt x="3975582" y="377951"/>
                </a:lnTo>
                <a:lnTo>
                  <a:pt x="3975582" y="367792"/>
                </a:lnTo>
                <a:lnTo>
                  <a:pt x="3962912" y="367449"/>
                </a:lnTo>
                <a:lnTo>
                  <a:pt x="3949801" y="365937"/>
                </a:lnTo>
                <a:lnTo>
                  <a:pt x="3940911" y="363220"/>
                </a:lnTo>
                <a:lnTo>
                  <a:pt x="3934688" y="360172"/>
                </a:lnTo>
                <a:close/>
              </a:path>
              <a:path w="5756757" h="387603">
                <a:moveTo>
                  <a:pt x="2292959" y="252349"/>
                </a:moveTo>
                <a:lnTo>
                  <a:pt x="2283434" y="272542"/>
                </a:lnTo>
                <a:lnTo>
                  <a:pt x="2414244" y="272542"/>
                </a:lnTo>
                <a:lnTo>
                  <a:pt x="2404973" y="252349"/>
                </a:lnTo>
                <a:lnTo>
                  <a:pt x="2292959" y="252349"/>
                </a:lnTo>
                <a:close/>
              </a:path>
              <a:path w="5756757" h="387603">
                <a:moveTo>
                  <a:pt x="2309088" y="377951"/>
                </a:moveTo>
                <a:lnTo>
                  <a:pt x="2309088" y="367792"/>
                </a:lnTo>
                <a:lnTo>
                  <a:pt x="2293149" y="366264"/>
                </a:lnTo>
                <a:lnTo>
                  <a:pt x="2280414" y="364060"/>
                </a:lnTo>
                <a:lnTo>
                  <a:pt x="2272766" y="361314"/>
                </a:lnTo>
                <a:lnTo>
                  <a:pt x="2272009" y="360853"/>
                </a:lnTo>
                <a:lnTo>
                  <a:pt x="2263147" y="351516"/>
                </a:lnTo>
                <a:lnTo>
                  <a:pt x="2260193" y="338327"/>
                </a:lnTo>
                <a:lnTo>
                  <a:pt x="2260422" y="334105"/>
                </a:lnTo>
                <a:lnTo>
                  <a:pt x="2262840" y="322415"/>
                </a:lnTo>
                <a:lnTo>
                  <a:pt x="2267940" y="308610"/>
                </a:lnTo>
                <a:lnTo>
                  <a:pt x="2283434" y="272542"/>
                </a:lnTo>
                <a:lnTo>
                  <a:pt x="2292959" y="252349"/>
                </a:lnTo>
                <a:lnTo>
                  <a:pt x="2349855" y="124840"/>
                </a:lnTo>
                <a:lnTo>
                  <a:pt x="2404973" y="252349"/>
                </a:lnTo>
                <a:lnTo>
                  <a:pt x="2414244" y="272542"/>
                </a:lnTo>
                <a:lnTo>
                  <a:pt x="2433929" y="318643"/>
                </a:lnTo>
                <a:lnTo>
                  <a:pt x="2439009" y="330708"/>
                </a:lnTo>
                <a:lnTo>
                  <a:pt x="2441803" y="337565"/>
                </a:lnTo>
                <a:lnTo>
                  <a:pt x="2442057" y="339217"/>
                </a:lnTo>
                <a:lnTo>
                  <a:pt x="2443200" y="342646"/>
                </a:lnTo>
                <a:lnTo>
                  <a:pt x="2443708" y="345948"/>
                </a:lnTo>
                <a:lnTo>
                  <a:pt x="2443708" y="354711"/>
                </a:lnTo>
                <a:lnTo>
                  <a:pt x="2441803" y="358901"/>
                </a:lnTo>
                <a:lnTo>
                  <a:pt x="2437739" y="361823"/>
                </a:lnTo>
                <a:lnTo>
                  <a:pt x="2434200" y="363798"/>
                </a:lnTo>
                <a:lnTo>
                  <a:pt x="2422988" y="366811"/>
                </a:lnTo>
                <a:lnTo>
                  <a:pt x="2407386" y="367792"/>
                </a:lnTo>
                <a:lnTo>
                  <a:pt x="2400020" y="367792"/>
                </a:lnTo>
                <a:lnTo>
                  <a:pt x="2400020" y="377951"/>
                </a:lnTo>
                <a:lnTo>
                  <a:pt x="2579217" y="377951"/>
                </a:lnTo>
                <a:lnTo>
                  <a:pt x="2579217" y="367792"/>
                </a:lnTo>
                <a:lnTo>
                  <a:pt x="2576208" y="367491"/>
                </a:lnTo>
                <a:lnTo>
                  <a:pt x="2563013" y="364205"/>
                </a:lnTo>
                <a:lnTo>
                  <a:pt x="2548077" y="352551"/>
                </a:lnTo>
                <a:lnTo>
                  <a:pt x="2535951" y="333347"/>
                </a:lnTo>
                <a:lnTo>
                  <a:pt x="2529045" y="319819"/>
                </a:lnTo>
                <a:lnTo>
                  <a:pt x="2521559" y="303657"/>
                </a:lnTo>
                <a:lnTo>
                  <a:pt x="2388082" y="0"/>
                </a:lnTo>
                <a:lnTo>
                  <a:pt x="2382875" y="0"/>
                </a:lnTo>
                <a:lnTo>
                  <a:pt x="2250414" y="295529"/>
                </a:lnTo>
                <a:lnTo>
                  <a:pt x="2250027" y="296395"/>
                </a:lnTo>
                <a:lnTo>
                  <a:pt x="2242823" y="311886"/>
                </a:lnTo>
                <a:lnTo>
                  <a:pt x="2236091" y="325115"/>
                </a:lnTo>
                <a:lnTo>
                  <a:pt x="2229824" y="336086"/>
                </a:lnTo>
                <a:lnTo>
                  <a:pt x="2224017" y="344806"/>
                </a:lnTo>
                <a:lnTo>
                  <a:pt x="2218664" y="351282"/>
                </a:lnTo>
                <a:lnTo>
                  <a:pt x="2210123" y="358624"/>
                </a:lnTo>
                <a:lnTo>
                  <a:pt x="2198878" y="364500"/>
                </a:lnTo>
                <a:lnTo>
                  <a:pt x="2185898" y="367792"/>
                </a:lnTo>
                <a:lnTo>
                  <a:pt x="2185898" y="377951"/>
                </a:lnTo>
                <a:lnTo>
                  <a:pt x="2309088" y="377951"/>
                </a:lnTo>
                <a:close/>
              </a:path>
              <a:path w="5756757" h="387603">
                <a:moveTo>
                  <a:pt x="112626" y="370317"/>
                </a:moveTo>
                <a:lnTo>
                  <a:pt x="124189" y="374585"/>
                </a:lnTo>
                <a:lnTo>
                  <a:pt x="136119" y="378203"/>
                </a:lnTo>
                <a:lnTo>
                  <a:pt x="148416" y="381169"/>
                </a:lnTo>
                <a:lnTo>
                  <a:pt x="161079" y="383480"/>
                </a:lnTo>
                <a:lnTo>
                  <a:pt x="174108" y="385134"/>
                </a:lnTo>
                <a:lnTo>
                  <a:pt x="187505" y="386129"/>
                </a:lnTo>
                <a:lnTo>
                  <a:pt x="201269" y="386461"/>
                </a:lnTo>
                <a:lnTo>
                  <a:pt x="205666" y="386425"/>
                </a:lnTo>
                <a:lnTo>
                  <a:pt x="219491" y="385823"/>
                </a:lnTo>
                <a:lnTo>
                  <a:pt x="232746" y="384482"/>
                </a:lnTo>
                <a:lnTo>
                  <a:pt x="245430" y="382409"/>
                </a:lnTo>
                <a:lnTo>
                  <a:pt x="257543" y="379609"/>
                </a:lnTo>
                <a:lnTo>
                  <a:pt x="269087" y="376090"/>
                </a:lnTo>
                <a:lnTo>
                  <a:pt x="280060" y="371856"/>
                </a:lnTo>
                <a:lnTo>
                  <a:pt x="293974" y="364984"/>
                </a:lnTo>
                <a:lnTo>
                  <a:pt x="304425" y="358712"/>
                </a:lnTo>
                <a:lnTo>
                  <a:pt x="314745" y="351549"/>
                </a:lnTo>
                <a:lnTo>
                  <a:pt x="324933" y="343497"/>
                </a:lnTo>
                <a:lnTo>
                  <a:pt x="334991" y="334559"/>
                </a:lnTo>
                <a:lnTo>
                  <a:pt x="344919" y="324738"/>
                </a:lnTo>
                <a:lnTo>
                  <a:pt x="344919" y="292735"/>
                </a:lnTo>
                <a:lnTo>
                  <a:pt x="341228" y="296953"/>
                </a:lnTo>
                <a:lnTo>
                  <a:pt x="331239" y="307754"/>
                </a:lnTo>
                <a:lnTo>
                  <a:pt x="321404" y="317474"/>
                </a:lnTo>
                <a:lnTo>
                  <a:pt x="311723" y="326109"/>
                </a:lnTo>
                <a:lnTo>
                  <a:pt x="302197" y="333652"/>
                </a:lnTo>
                <a:lnTo>
                  <a:pt x="292828" y="340098"/>
                </a:lnTo>
                <a:lnTo>
                  <a:pt x="281520" y="346514"/>
                </a:lnTo>
                <a:lnTo>
                  <a:pt x="270003" y="351630"/>
                </a:lnTo>
                <a:lnTo>
                  <a:pt x="258049" y="355629"/>
                </a:lnTo>
                <a:lnTo>
                  <a:pt x="245659" y="358498"/>
                </a:lnTo>
                <a:lnTo>
                  <a:pt x="232833" y="360228"/>
                </a:lnTo>
                <a:lnTo>
                  <a:pt x="219570" y="360807"/>
                </a:lnTo>
                <a:lnTo>
                  <a:pt x="209274" y="360486"/>
                </a:lnTo>
                <a:lnTo>
                  <a:pt x="195515" y="358934"/>
                </a:lnTo>
                <a:lnTo>
                  <a:pt x="182728" y="356094"/>
                </a:lnTo>
                <a:lnTo>
                  <a:pt x="170913" y="351967"/>
                </a:lnTo>
                <a:lnTo>
                  <a:pt x="160071" y="346553"/>
                </a:lnTo>
                <a:lnTo>
                  <a:pt x="150202" y="339851"/>
                </a:lnTo>
                <a:lnTo>
                  <a:pt x="135157" y="325177"/>
                </a:lnTo>
                <a:lnTo>
                  <a:pt x="127803" y="315205"/>
                </a:lnTo>
                <a:lnTo>
                  <a:pt x="121305" y="304039"/>
                </a:lnTo>
                <a:lnTo>
                  <a:pt x="115661" y="291681"/>
                </a:lnTo>
                <a:lnTo>
                  <a:pt x="110870" y="278130"/>
                </a:lnTo>
                <a:lnTo>
                  <a:pt x="107038" y="264304"/>
                </a:lnTo>
                <a:lnTo>
                  <a:pt x="104372" y="252381"/>
                </a:lnTo>
                <a:lnTo>
                  <a:pt x="102190" y="240109"/>
                </a:lnTo>
                <a:lnTo>
                  <a:pt x="100493" y="227491"/>
                </a:lnTo>
                <a:lnTo>
                  <a:pt x="99281" y="214528"/>
                </a:lnTo>
                <a:lnTo>
                  <a:pt x="98553" y="201224"/>
                </a:lnTo>
                <a:lnTo>
                  <a:pt x="98310" y="187579"/>
                </a:lnTo>
                <a:lnTo>
                  <a:pt x="98348" y="182843"/>
                </a:lnTo>
                <a:lnTo>
                  <a:pt x="98888" y="169386"/>
                </a:lnTo>
                <a:lnTo>
                  <a:pt x="100066" y="156271"/>
                </a:lnTo>
                <a:lnTo>
                  <a:pt x="101882" y="143499"/>
                </a:lnTo>
                <a:lnTo>
                  <a:pt x="104335" y="131073"/>
                </a:lnTo>
                <a:lnTo>
                  <a:pt x="107426" y="118993"/>
                </a:lnTo>
                <a:lnTo>
                  <a:pt x="111154" y="107263"/>
                </a:lnTo>
                <a:lnTo>
                  <a:pt x="115519" y="95885"/>
                </a:lnTo>
                <a:lnTo>
                  <a:pt x="122975" y="80841"/>
                </a:lnTo>
                <a:lnTo>
                  <a:pt x="130024" y="70233"/>
                </a:lnTo>
                <a:lnTo>
                  <a:pt x="138186" y="60515"/>
                </a:lnTo>
                <a:lnTo>
                  <a:pt x="147460" y="51672"/>
                </a:lnTo>
                <a:lnTo>
                  <a:pt x="157848" y="43687"/>
                </a:lnTo>
                <a:lnTo>
                  <a:pt x="171962" y="35304"/>
                </a:lnTo>
                <a:lnTo>
                  <a:pt x="183719" y="30241"/>
                </a:lnTo>
                <a:lnTo>
                  <a:pt x="195889" y="26630"/>
                </a:lnTo>
                <a:lnTo>
                  <a:pt x="208475" y="24468"/>
                </a:lnTo>
                <a:lnTo>
                  <a:pt x="221475" y="23749"/>
                </a:lnTo>
                <a:lnTo>
                  <a:pt x="224387" y="23782"/>
                </a:lnTo>
                <a:lnTo>
                  <a:pt x="237416" y="24774"/>
                </a:lnTo>
                <a:lnTo>
                  <a:pt x="249991" y="27149"/>
                </a:lnTo>
                <a:lnTo>
                  <a:pt x="262113" y="30911"/>
                </a:lnTo>
                <a:lnTo>
                  <a:pt x="273783" y="36062"/>
                </a:lnTo>
                <a:lnTo>
                  <a:pt x="285001" y="42606"/>
                </a:lnTo>
                <a:lnTo>
                  <a:pt x="295770" y="50546"/>
                </a:lnTo>
                <a:lnTo>
                  <a:pt x="304789" y="58730"/>
                </a:lnTo>
                <a:lnTo>
                  <a:pt x="312859" y="67790"/>
                </a:lnTo>
                <a:lnTo>
                  <a:pt x="320085" y="77811"/>
                </a:lnTo>
                <a:lnTo>
                  <a:pt x="326467" y="88794"/>
                </a:lnTo>
                <a:lnTo>
                  <a:pt x="332005" y="100737"/>
                </a:lnTo>
                <a:lnTo>
                  <a:pt x="336699" y="113642"/>
                </a:lnTo>
                <a:lnTo>
                  <a:pt x="340550" y="127508"/>
                </a:lnTo>
                <a:lnTo>
                  <a:pt x="351205" y="127508"/>
                </a:lnTo>
                <a:lnTo>
                  <a:pt x="351205" y="-888"/>
                </a:lnTo>
                <a:lnTo>
                  <a:pt x="340550" y="-888"/>
                </a:lnTo>
                <a:lnTo>
                  <a:pt x="339280" y="8509"/>
                </a:lnTo>
                <a:lnTo>
                  <a:pt x="336499" y="15239"/>
                </a:lnTo>
                <a:lnTo>
                  <a:pt x="332219" y="19558"/>
                </a:lnTo>
                <a:lnTo>
                  <a:pt x="327939" y="23749"/>
                </a:lnTo>
                <a:lnTo>
                  <a:pt x="322897" y="25908"/>
                </a:lnTo>
                <a:lnTo>
                  <a:pt x="317068" y="25908"/>
                </a:lnTo>
                <a:lnTo>
                  <a:pt x="312736" y="25339"/>
                </a:lnTo>
                <a:lnTo>
                  <a:pt x="301568" y="22131"/>
                </a:lnTo>
                <a:lnTo>
                  <a:pt x="285115" y="16129"/>
                </a:lnTo>
                <a:lnTo>
                  <a:pt x="276890" y="13054"/>
                </a:lnTo>
                <a:lnTo>
                  <a:pt x="264017" y="8805"/>
                </a:lnTo>
                <a:lnTo>
                  <a:pt x="251343" y="5322"/>
                </a:lnTo>
                <a:lnTo>
                  <a:pt x="238869" y="2608"/>
                </a:lnTo>
                <a:lnTo>
                  <a:pt x="226595" y="667"/>
                </a:lnTo>
                <a:lnTo>
                  <a:pt x="202641" y="-888"/>
                </a:lnTo>
                <a:lnTo>
                  <a:pt x="200714" y="-880"/>
                </a:lnTo>
                <a:lnTo>
                  <a:pt x="187825" y="-366"/>
                </a:lnTo>
                <a:lnTo>
                  <a:pt x="175111" y="938"/>
                </a:lnTo>
                <a:lnTo>
                  <a:pt x="162574" y="3035"/>
                </a:lnTo>
                <a:lnTo>
                  <a:pt x="150214" y="5924"/>
                </a:lnTo>
                <a:lnTo>
                  <a:pt x="138032" y="9605"/>
                </a:lnTo>
                <a:lnTo>
                  <a:pt x="126027" y="14078"/>
                </a:lnTo>
                <a:lnTo>
                  <a:pt x="114200" y="19343"/>
                </a:lnTo>
                <a:lnTo>
                  <a:pt x="102552" y="25400"/>
                </a:lnTo>
                <a:lnTo>
                  <a:pt x="88554" y="33917"/>
                </a:lnTo>
                <a:lnTo>
                  <a:pt x="78162" y="41349"/>
                </a:lnTo>
                <a:lnTo>
                  <a:pt x="68336" y="49410"/>
                </a:lnTo>
                <a:lnTo>
                  <a:pt x="59078" y="58098"/>
                </a:lnTo>
                <a:lnTo>
                  <a:pt x="50387" y="67409"/>
                </a:lnTo>
                <a:lnTo>
                  <a:pt x="42262" y="77342"/>
                </a:lnTo>
                <a:lnTo>
                  <a:pt x="34703" y="87893"/>
                </a:lnTo>
                <a:lnTo>
                  <a:pt x="27711" y="99060"/>
                </a:lnTo>
                <a:lnTo>
                  <a:pt x="20118" y="113264"/>
                </a:lnTo>
                <a:lnTo>
                  <a:pt x="14780" y="125130"/>
                </a:lnTo>
                <a:lnTo>
                  <a:pt x="10263" y="137154"/>
                </a:lnTo>
                <a:lnTo>
                  <a:pt x="6568" y="149336"/>
                </a:lnTo>
                <a:lnTo>
                  <a:pt x="3694" y="161675"/>
                </a:lnTo>
                <a:lnTo>
                  <a:pt x="1641" y="174173"/>
                </a:lnTo>
                <a:lnTo>
                  <a:pt x="410" y="186829"/>
                </a:lnTo>
                <a:lnTo>
                  <a:pt x="0" y="199644"/>
                </a:lnTo>
                <a:lnTo>
                  <a:pt x="214" y="208913"/>
                </a:lnTo>
                <a:lnTo>
                  <a:pt x="1234" y="221704"/>
                </a:lnTo>
                <a:lnTo>
                  <a:pt x="3094" y="234296"/>
                </a:lnTo>
                <a:lnTo>
                  <a:pt x="5793" y="246692"/>
                </a:lnTo>
                <a:lnTo>
                  <a:pt x="9332" y="258896"/>
                </a:lnTo>
                <a:lnTo>
                  <a:pt x="13709" y="270911"/>
                </a:lnTo>
                <a:lnTo>
                  <a:pt x="18925" y="282739"/>
                </a:lnTo>
                <a:lnTo>
                  <a:pt x="24980" y="294386"/>
                </a:lnTo>
                <a:lnTo>
                  <a:pt x="37394" y="313522"/>
                </a:lnTo>
                <a:lnTo>
                  <a:pt x="45414" y="323444"/>
                </a:lnTo>
                <a:lnTo>
                  <a:pt x="54133" y="332674"/>
                </a:lnTo>
                <a:lnTo>
                  <a:pt x="63550" y="341215"/>
                </a:lnTo>
                <a:lnTo>
                  <a:pt x="73664" y="349066"/>
                </a:lnTo>
                <a:lnTo>
                  <a:pt x="84476" y="356232"/>
                </a:lnTo>
                <a:lnTo>
                  <a:pt x="95986" y="362712"/>
                </a:lnTo>
                <a:lnTo>
                  <a:pt x="101429" y="365402"/>
                </a:lnTo>
                <a:lnTo>
                  <a:pt x="112626" y="370317"/>
                </a:lnTo>
                <a:close/>
              </a:path>
              <a:path w="5756757" h="387603">
                <a:moveTo>
                  <a:pt x="3715577" y="359677"/>
                </a:moveTo>
                <a:lnTo>
                  <a:pt x="3727297" y="354711"/>
                </a:lnTo>
                <a:lnTo>
                  <a:pt x="3727297" y="277568"/>
                </a:lnTo>
                <a:lnTo>
                  <a:pt x="3727890" y="261229"/>
                </a:lnTo>
                <a:lnTo>
                  <a:pt x="3729710" y="252349"/>
                </a:lnTo>
                <a:lnTo>
                  <a:pt x="3732631" y="245745"/>
                </a:lnTo>
                <a:lnTo>
                  <a:pt x="3736695" y="241046"/>
                </a:lnTo>
                <a:lnTo>
                  <a:pt x="3742156" y="238251"/>
                </a:lnTo>
                <a:lnTo>
                  <a:pt x="3744331" y="237254"/>
                </a:lnTo>
                <a:lnTo>
                  <a:pt x="3755096" y="234406"/>
                </a:lnTo>
                <a:lnTo>
                  <a:pt x="3770604" y="232663"/>
                </a:lnTo>
                <a:lnTo>
                  <a:pt x="3770604" y="222504"/>
                </a:lnTo>
                <a:lnTo>
                  <a:pt x="3590645" y="222504"/>
                </a:lnTo>
                <a:lnTo>
                  <a:pt x="3590645" y="232663"/>
                </a:lnTo>
                <a:lnTo>
                  <a:pt x="3609187" y="232663"/>
                </a:lnTo>
                <a:lnTo>
                  <a:pt x="3616807" y="234442"/>
                </a:lnTo>
                <a:lnTo>
                  <a:pt x="3623030" y="237871"/>
                </a:lnTo>
                <a:lnTo>
                  <a:pt x="3629380" y="241300"/>
                </a:lnTo>
                <a:lnTo>
                  <a:pt x="3633444" y="245237"/>
                </a:lnTo>
                <a:lnTo>
                  <a:pt x="3637918" y="261307"/>
                </a:lnTo>
                <a:lnTo>
                  <a:pt x="3638524" y="277749"/>
                </a:lnTo>
                <a:lnTo>
                  <a:pt x="3638524" y="354711"/>
                </a:lnTo>
                <a:lnTo>
                  <a:pt x="3621709" y="360198"/>
                </a:lnTo>
                <a:lnTo>
                  <a:pt x="3609695" y="363093"/>
                </a:lnTo>
                <a:lnTo>
                  <a:pt x="3594708" y="365308"/>
                </a:lnTo>
                <a:lnTo>
                  <a:pt x="3582263" y="365887"/>
                </a:lnTo>
                <a:lnTo>
                  <a:pt x="3576042" y="365762"/>
                </a:lnTo>
                <a:lnTo>
                  <a:pt x="3562566" y="364569"/>
                </a:lnTo>
                <a:lnTo>
                  <a:pt x="3549790" y="362111"/>
                </a:lnTo>
                <a:lnTo>
                  <a:pt x="3537720" y="358381"/>
                </a:lnTo>
                <a:lnTo>
                  <a:pt x="3526360" y="353376"/>
                </a:lnTo>
                <a:lnTo>
                  <a:pt x="3515715" y="347090"/>
                </a:lnTo>
                <a:lnTo>
                  <a:pt x="3500802" y="334380"/>
                </a:lnTo>
                <a:lnTo>
                  <a:pt x="3492945" y="324823"/>
                </a:lnTo>
                <a:lnTo>
                  <a:pt x="3486062" y="313932"/>
                </a:lnTo>
                <a:lnTo>
                  <a:pt x="3480149" y="301710"/>
                </a:lnTo>
                <a:lnTo>
                  <a:pt x="3475202" y="288163"/>
                </a:lnTo>
                <a:lnTo>
                  <a:pt x="3470836" y="272244"/>
                </a:lnTo>
                <a:lnTo>
                  <a:pt x="3468329" y="260510"/>
                </a:lnTo>
                <a:lnTo>
                  <a:pt x="3466277" y="248302"/>
                </a:lnTo>
                <a:lnTo>
                  <a:pt x="3464681" y="235618"/>
                </a:lnTo>
                <a:lnTo>
                  <a:pt x="3463541" y="222456"/>
                </a:lnTo>
                <a:lnTo>
                  <a:pt x="3462857" y="208814"/>
                </a:lnTo>
                <a:lnTo>
                  <a:pt x="3462629" y="194690"/>
                </a:lnTo>
                <a:lnTo>
                  <a:pt x="3462791" y="184258"/>
                </a:lnTo>
                <a:lnTo>
                  <a:pt x="3463436" y="171462"/>
                </a:lnTo>
                <a:lnTo>
                  <a:pt x="3464575" y="158766"/>
                </a:lnTo>
                <a:lnTo>
                  <a:pt x="3466207" y="146168"/>
                </a:lnTo>
                <a:lnTo>
                  <a:pt x="3468331" y="133668"/>
                </a:lnTo>
                <a:lnTo>
                  <a:pt x="3470949" y="121268"/>
                </a:lnTo>
                <a:lnTo>
                  <a:pt x="3474059" y="108965"/>
                </a:lnTo>
                <a:lnTo>
                  <a:pt x="3478259" y="95744"/>
                </a:lnTo>
                <a:lnTo>
                  <a:pt x="3483433" y="83315"/>
                </a:lnTo>
                <a:lnTo>
                  <a:pt x="3489515" y="71907"/>
                </a:lnTo>
                <a:lnTo>
                  <a:pt x="3496502" y="61522"/>
                </a:lnTo>
                <a:lnTo>
                  <a:pt x="3504390" y="52157"/>
                </a:lnTo>
                <a:lnTo>
                  <a:pt x="3513175" y="43814"/>
                </a:lnTo>
                <a:lnTo>
                  <a:pt x="3531151" y="31765"/>
                </a:lnTo>
                <a:lnTo>
                  <a:pt x="3542653" y="26807"/>
                </a:lnTo>
                <a:lnTo>
                  <a:pt x="3555011" y="23271"/>
                </a:lnTo>
                <a:lnTo>
                  <a:pt x="3568217" y="21152"/>
                </a:lnTo>
                <a:lnTo>
                  <a:pt x="3582263" y="20447"/>
                </a:lnTo>
                <a:lnTo>
                  <a:pt x="3590917" y="20727"/>
                </a:lnTo>
                <a:lnTo>
                  <a:pt x="3603581" y="22190"/>
                </a:lnTo>
                <a:lnTo>
                  <a:pt x="3615936" y="24903"/>
                </a:lnTo>
                <a:lnTo>
                  <a:pt x="3627983" y="28866"/>
                </a:lnTo>
                <a:lnTo>
                  <a:pt x="3639721" y="34080"/>
                </a:lnTo>
                <a:lnTo>
                  <a:pt x="3651151" y="40545"/>
                </a:lnTo>
                <a:lnTo>
                  <a:pt x="3662273" y="48260"/>
                </a:lnTo>
                <a:lnTo>
                  <a:pt x="3677728" y="62055"/>
                </a:lnTo>
                <a:lnTo>
                  <a:pt x="3685826" y="71186"/>
                </a:lnTo>
                <a:lnTo>
                  <a:pt x="3693313" y="81168"/>
                </a:lnTo>
                <a:lnTo>
                  <a:pt x="3700187" y="92003"/>
                </a:lnTo>
                <a:lnTo>
                  <a:pt x="3706449" y="103696"/>
                </a:lnTo>
                <a:lnTo>
                  <a:pt x="3712099" y="116249"/>
                </a:lnTo>
                <a:lnTo>
                  <a:pt x="3717137" y="129667"/>
                </a:lnTo>
                <a:lnTo>
                  <a:pt x="3727297" y="129667"/>
                </a:lnTo>
                <a:lnTo>
                  <a:pt x="3727297" y="-888"/>
                </a:lnTo>
                <a:lnTo>
                  <a:pt x="3717137" y="-888"/>
                </a:lnTo>
                <a:lnTo>
                  <a:pt x="3713454" y="9525"/>
                </a:lnTo>
                <a:lnTo>
                  <a:pt x="3709517" y="16637"/>
                </a:lnTo>
                <a:lnTo>
                  <a:pt x="3705072" y="20320"/>
                </a:lnTo>
                <a:lnTo>
                  <a:pt x="3700754" y="24002"/>
                </a:lnTo>
                <a:lnTo>
                  <a:pt x="3696055" y="25908"/>
                </a:lnTo>
                <a:lnTo>
                  <a:pt x="3690975" y="25908"/>
                </a:lnTo>
                <a:lnTo>
                  <a:pt x="3687310" y="25313"/>
                </a:lnTo>
                <a:lnTo>
                  <a:pt x="3676354" y="21978"/>
                </a:lnTo>
                <a:lnTo>
                  <a:pt x="3659098" y="15748"/>
                </a:lnTo>
                <a:lnTo>
                  <a:pt x="3655601" y="14418"/>
                </a:lnTo>
                <a:lnTo>
                  <a:pt x="3640934" y="9127"/>
                </a:lnTo>
                <a:lnTo>
                  <a:pt x="3620236" y="3301"/>
                </a:lnTo>
                <a:lnTo>
                  <a:pt x="3597084" y="21"/>
                </a:lnTo>
                <a:lnTo>
                  <a:pt x="3584125" y="-849"/>
                </a:lnTo>
                <a:lnTo>
                  <a:pt x="3570452" y="-1142"/>
                </a:lnTo>
                <a:lnTo>
                  <a:pt x="3563589" y="-1056"/>
                </a:lnTo>
                <a:lnTo>
                  <a:pt x="3549718" y="-329"/>
                </a:lnTo>
                <a:lnTo>
                  <a:pt x="3536234" y="1136"/>
                </a:lnTo>
                <a:lnTo>
                  <a:pt x="3523137" y="3341"/>
                </a:lnTo>
                <a:lnTo>
                  <a:pt x="3510427" y="6286"/>
                </a:lnTo>
                <a:lnTo>
                  <a:pt x="3486173" y="14396"/>
                </a:lnTo>
                <a:lnTo>
                  <a:pt x="3463473" y="25468"/>
                </a:lnTo>
                <a:lnTo>
                  <a:pt x="3442331" y="39507"/>
                </a:lnTo>
                <a:lnTo>
                  <a:pt x="3422751" y="56514"/>
                </a:lnTo>
                <a:lnTo>
                  <a:pt x="3413006" y="66698"/>
                </a:lnTo>
                <a:lnTo>
                  <a:pt x="3404507" y="76810"/>
                </a:lnTo>
                <a:lnTo>
                  <a:pt x="3396813" y="87284"/>
                </a:lnTo>
                <a:lnTo>
                  <a:pt x="3383844" y="109313"/>
                </a:lnTo>
                <a:lnTo>
                  <a:pt x="3374107" y="132783"/>
                </a:lnTo>
                <a:lnTo>
                  <a:pt x="3367609" y="157690"/>
                </a:lnTo>
                <a:lnTo>
                  <a:pt x="3365577" y="170682"/>
                </a:lnTo>
                <a:lnTo>
                  <a:pt x="3364357" y="184031"/>
                </a:lnTo>
                <a:lnTo>
                  <a:pt x="3363950" y="197738"/>
                </a:lnTo>
                <a:lnTo>
                  <a:pt x="3364224" y="208707"/>
                </a:lnTo>
                <a:lnTo>
                  <a:pt x="3365317" y="221900"/>
                </a:lnTo>
                <a:lnTo>
                  <a:pt x="3367240" y="234704"/>
                </a:lnTo>
                <a:lnTo>
                  <a:pt x="3373554" y="259151"/>
                </a:lnTo>
                <a:lnTo>
                  <a:pt x="3383127" y="282067"/>
                </a:lnTo>
                <a:lnTo>
                  <a:pt x="3391107" y="295947"/>
                </a:lnTo>
                <a:lnTo>
                  <a:pt x="3406272" y="316170"/>
                </a:lnTo>
                <a:lnTo>
                  <a:pt x="3415107" y="325626"/>
                </a:lnTo>
                <a:lnTo>
                  <a:pt x="3424783" y="334645"/>
                </a:lnTo>
                <a:lnTo>
                  <a:pt x="3441253" y="347698"/>
                </a:lnTo>
                <a:lnTo>
                  <a:pt x="3462729" y="361165"/>
                </a:lnTo>
                <a:lnTo>
                  <a:pt x="3486251" y="372363"/>
                </a:lnTo>
                <a:lnTo>
                  <a:pt x="3507462" y="379336"/>
                </a:lnTo>
                <a:lnTo>
                  <a:pt x="3531764" y="384052"/>
                </a:lnTo>
                <a:lnTo>
                  <a:pt x="3545018" y="385530"/>
                </a:lnTo>
                <a:lnTo>
                  <a:pt x="3559013" y="386418"/>
                </a:lnTo>
                <a:lnTo>
                  <a:pt x="3573754" y="386714"/>
                </a:lnTo>
                <a:lnTo>
                  <a:pt x="3577699" y="386696"/>
                </a:lnTo>
                <a:lnTo>
                  <a:pt x="3590649" y="386372"/>
                </a:lnTo>
                <a:lnTo>
                  <a:pt x="3616145" y="384499"/>
                </a:lnTo>
                <a:lnTo>
                  <a:pt x="3641105" y="380975"/>
                </a:lnTo>
                <a:lnTo>
                  <a:pt x="3654836" y="378280"/>
                </a:lnTo>
                <a:lnTo>
                  <a:pt x="3679560" y="372097"/>
                </a:lnTo>
                <a:lnTo>
                  <a:pt x="3703714" y="364232"/>
                </a:lnTo>
                <a:lnTo>
                  <a:pt x="3715577" y="359677"/>
                </a:lnTo>
                <a:close/>
              </a:path>
              <a:path w="5756757" h="387603">
                <a:moveTo>
                  <a:pt x="3048458" y="313450"/>
                </a:moveTo>
                <a:lnTo>
                  <a:pt x="3044044" y="303268"/>
                </a:lnTo>
                <a:lnTo>
                  <a:pt x="3040147" y="292317"/>
                </a:lnTo>
                <a:lnTo>
                  <a:pt x="3036769" y="280598"/>
                </a:lnTo>
                <a:lnTo>
                  <a:pt x="3033908" y="268112"/>
                </a:lnTo>
                <a:lnTo>
                  <a:pt x="3033878" y="367646"/>
                </a:lnTo>
                <a:lnTo>
                  <a:pt x="3057791" y="376861"/>
                </a:lnTo>
                <a:lnTo>
                  <a:pt x="3070519" y="380317"/>
                </a:lnTo>
                <a:lnTo>
                  <a:pt x="3083762" y="383005"/>
                </a:lnTo>
                <a:lnTo>
                  <a:pt x="3097520" y="384925"/>
                </a:lnTo>
                <a:lnTo>
                  <a:pt x="3111795" y="386077"/>
                </a:lnTo>
                <a:lnTo>
                  <a:pt x="3126587" y="386461"/>
                </a:lnTo>
                <a:lnTo>
                  <a:pt x="3132128" y="386405"/>
                </a:lnTo>
                <a:lnTo>
                  <a:pt x="3146587" y="385709"/>
                </a:lnTo>
                <a:lnTo>
                  <a:pt x="3160544" y="384217"/>
                </a:lnTo>
                <a:lnTo>
                  <a:pt x="3173998" y="381930"/>
                </a:lnTo>
                <a:lnTo>
                  <a:pt x="3186950" y="378848"/>
                </a:lnTo>
                <a:lnTo>
                  <a:pt x="3199399" y="374973"/>
                </a:lnTo>
                <a:lnTo>
                  <a:pt x="3211345" y="370304"/>
                </a:lnTo>
                <a:lnTo>
                  <a:pt x="3233729" y="358590"/>
                </a:lnTo>
                <a:lnTo>
                  <a:pt x="3254102" y="343710"/>
                </a:lnTo>
                <a:lnTo>
                  <a:pt x="3272465" y="325671"/>
                </a:lnTo>
                <a:lnTo>
                  <a:pt x="3280892" y="315468"/>
                </a:lnTo>
                <a:lnTo>
                  <a:pt x="3290607" y="301716"/>
                </a:lnTo>
                <a:lnTo>
                  <a:pt x="3297216" y="290739"/>
                </a:lnTo>
                <a:lnTo>
                  <a:pt x="3308115" y="267818"/>
                </a:lnTo>
                <a:lnTo>
                  <a:pt x="3315914" y="243616"/>
                </a:lnTo>
                <a:lnTo>
                  <a:pt x="3318648" y="231036"/>
                </a:lnTo>
                <a:lnTo>
                  <a:pt x="3320602" y="218138"/>
                </a:lnTo>
                <a:lnTo>
                  <a:pt x="3321776" y="204921"/>
                </a:lnTo>
                <a:lnTo>
                  <a:pt x="3322167" y="191388"/>
                </a:lnTo>
                <a:lnTo>
                  <a:pt x="3321991" y="182190"/>
                </a:lnTo>
                <a:lnTo>
                  <a:pt x="3321045" y="168510"/>
                </a:lnTo>
                <a:lnTo>
                  <a:pt x="3319282" y="155238"/>
                </a:lnTo>
                <a:lnTo>
                  <a:pt x="3316702" y="142374"/>
                </a:lnTo>
                <a:lnTo>
                  <a:pt x="3313307" y="129919"/>
                </a:lnTo>
                <a:lnTo>
                  <a:pt x="3304075" y="106228"/>
                </a:lnTo>
                <a:lnTo>
                  <a:pt x="3291594" y="84162"/>
                </a:lnTo>
                <a:lnTo>
                  <a:pt x="3284137" y="73737"/>
                </a:lnTo>
                <a:lnTo>
                  <a:pt x="3275870" y="63717"/>
                </a:lnTo>
                <a:lnTo>
                  <a:pt x="3266795" y="54101"/>
                </a:lnTo>
                <a:lnTo>
                  <a:pt x="3255114" y="43432"/>
                </a:lnTo>
                <a:lnTo>
                  <a:pt x="3234583" y="28693"/>
                </a:lnTo>
                <a:lnTo>
                  <a:pt x="3212197" y="17222"/>
                </a:lnTo>
                <a:lnTo>
                  <a:pt x="3187961" y="9006"/>
                </a:lnTo>
                <a:lnTo>
                  <a:pt x="3175150" y="6114"/>
                </a:lnTo>
                <a:lnTo>
                  <a:pt x="3161878" y="4031"/>
                </a:lnTo>
                <a:lnTo>
                  <a:pt x="3148145" y="2756"/>
                </a:lnTo>
                <a:lnTo>
                  <a:pt x="3133953" y="2286"/>
                </a:lnTo>
                <a:lnTo>
                  <a:pt x="3123031" y="2412"/>
                </a:lnTo>
                <a:lnTo>
                  <a:pt x="3112881" y="2235"/>
                </a:lnTo>
                <a:lnTo>
                  <a:pt x="3099383" y="2729"/>
                </a:lnTo>
                <a:lnTo>
                  <a:pt x="3086261" y="4068"/>
                </a:lnTo>
                <a:lnTo>
                  <a:pt x="3073514" y="6255"/>
                </a:lnTo>
                <a:lnTo>
                  <a:pt x="3061142" y="9288"/>
                </a:lnTo>
                <a:lnTo>
                  <a:pt x="3049143" y="13168"/>
                </a:lnTo>
                <a:lnTo>
                  <a:pt x="3037518" y="17895"/>
                </a:lnTo>
                <a:lnTo>
                  <a:pt x="3026267" y="23468"/>
                </a:lnTo>
                <a:lnTo>
                  <a:pt x="3015388" y="29888"/>
                </a:lnTo>
                <a:lnTo>
                  <a:pt x="3004881" y="37155"/>
                </a:lnTo>
                <a:lnTo>
                  <a:pt x="2994746" y="45268"/>
                </a:lnTo>
                <a:lnTo>
                  <a:pt x="2984982" y="54229"/>
                </a:lnTo>
                <a:lnTo>
                  <a:pt x="2969926" y="70695"/>
                </a:lnTo>
                <a:lnTo>
                  <a:pt x="2962115" y="80985"/>
                </a:lnTo>
                <a:lnTo>
                  <a:pt x="2955128" y="91673"/>
                </a:lnTo>
                <a:lnTo>
                  <a:pt x="2948964" y="102761"/>
                </a:lnTo>
                <a:lnTo>
                  <a:pt x="2943625" y="114249"/>
                </a:lnTo>
                <a:lnTo>
                  <a:pt x="2939108" y="126139"/>
                </a:lnTo>
                <a:lnTo>
                  <a:pt x="2935413" y="138431"/>
                </a:lnTo>
                <a:lnTo>
                  <a:pt x="2932540" y="151126"/>
                </a:lnTo>
                <a:lnTo>
                  <a:pt x="2930489" y="164226"/>
                </a:lnTo>
                <a:lnTo>
                  <a:pt x="2929258" y="177731"/>
                </a:lnTo>
                <a:lnTo>
                  <a:pt x="2928848" y="191643"/>
                </a:lnTo>
                <a:lnTo>
                  <a:pt x="2928970" y="199413"/>
                </a:lnTo>
                <a:lnTo>
                  <a:pt x="2929790" y="212953"/>
                </a:lnTo>
                <a:lnTo>
                  <a:pt x="2931383" y="226132"/>
                </a:lnTo>
                <a:lnTo>
                  <a:pt x="2933750" y="238950"/>
                </a:lnTo>
                <a:lnTo>
                  <a:pt x="2936891" y="251408"/>
                </a:lnTo>
                <a:lnTo>
                  <a:pt x="2940806" y="263508"/>
                </a:lnTo>
                <a:lnTo>
                  <a:pt x="2945497" y="275249"/>
                </a:lnTo>
                <a:lnTo>
                  <a:pt x="2950964" y="286633"/>
                </a:lnTo>
                <a:lnTo>
                  <a:pt x="2957208" y="297659"/>
                </a:lnTo>
                <a:lnTo>
                  <a:pt x="2964229" y="308329"/>
                </a:lnTo>
                <a:lnTo>
                  <a:pt x="2972028" y="318643"/>
                </a:lnTo>
                <a:lnTo>
                  <a:pt x="2983066" y="331169"/>
                </a:lnTo>
                <a:lnTo>
                  <a:pt x="2992206" y="340000"/>
                </a:lnTo>
                <a:lnTo>
                  <a:pt x="3001857" y="348064"/>
                </a:lnTo>
                <a:lnTo>
                  <a:pt x="3012018" y="355359"/>
                </a:lnTo>
                <a:lnTo>
                  <a:pt x="3022692" y="361887"/>
                </a:lnTo>
                <a:lnTo>
                  <a:pt x="3027661" y="210499"/>
                </a:lnTo>
                <a:lnTo>
                  <a:pt x="3027400" y="194183"/>
                </a:lnTo>
                <a:lnTo>
                  <a:pt x="3027541" y="181562"/>
                </a:lnTo>
                <a:lnTo>
                  <a:pt x="3028125" y="166257"/>
                </a:lnTo>
                <a:lnTo>
                  <a:pt x="3029160" y="151730"/>
                </a:lnTo>
                <a:lnTo>
                  <a:pt x="3030646" y="137980"/>
                </a:lnTo>
                <a:lnTo>
                  <a:pt x="3032583" y="125007"/>
                </a:lnTo>
                <a:lnTo>
                  <a:pt x="3034969" y="112809"/>
                </a:lnTo>
                <a:lnTo>
                  <a:pt x="3037803" y="101385"/>
                </a:lnTo>
                <a:lnTo>
                  <a:pt x="3044815" y="80859"/>
                </a:lnTo>
                <a:lnTo>
                  <a:pt x="3051427" y="67189"/>
                </a:lnTo>
                <a:lnTo>
                  <a:pt x="3059405" y="54653"/>
                </a:lnTo>
                <a:lnTo>
                  <a:pt x="3068291" y="44046"/>
                </a:lnTo>
                <a:lnTo>
                  <a:pt x="3078084" y="35367"/>
                </a:lnTo>
                <a:lnTo>
                  <a:pt x="3088785" y="28617"/>
                </a:lnTo>
                <a:lnTo>
                  <a:pt x="3100393" y="23796"/>
                </a:lnTo>
                <a:lnTo>
                  <a:pt x="3112909" y="20903"/>
                </a:lnTo>
                <a:lnTo>
                  <a:pt x="3126333" y="19938"/>
                </a:lnTo>
                <a:lnTo>
                  <a:pt x="3126570" y="19939"/>
                </a:lnTo>
                <a:lnTo>
                  <a:pt x="3139907" y="20893"/>
                </a:lnTo>
                <a:lnTo>
                  <a:pt x="3152441" y="23701"/>
                </a:lnTo>
                <a:lnTo>
                  <a:pt x="3164172" y="28374"/>
                </a:lnTo>
                <a:lnTo>
                  <a:pt x="3175101" y="34925"/>
                </a:lnTo>
                <a:lnTo>
                  <a:pt x="3190315" y="49744"/>
                </a:lnTo>
                <a:lnTo>
                  <a:pt x="3197459" y="60164"/>
                </a:lnTo>
                <a:lnTo>
                  <a:pt x="3203985" y="72370"/>
                </a:lnTo>
                <a:lnTo>
                  <a:pt x="3209899" y="86360"/>
                </a:lnTo>
                <a:lnTo>
                  <a:pt x="3214727" y="102261"/>
                </a:lnTo>
                <a:lnTo>
                  <a:pt x="3219008" y="124283"/>
                </a:lnTo>
                <a:lnTo>
                  <a:pt x="3220618" y="136747"/>
                </a:lnTo>
                <a:lnTo>
                  <a:pt x="3221872" y="150182"/>
                </a:lnTo>
                <a:lnTo>
                  <a:pt x="3222769" y="164592"/>
                </a:lnTo>
                <a:lnTo>
                  <a:pt x="3223308" y="179977"/>
                </a:lnTo>
                <a:lnTo>
                  <a:pt x="3223488" y="196342"/>
                </a:lnTo>
                <a:lnTo>
                  <a:pt x="3223298" y="210756"/>
                </a:lnTo>
                <a:lnTo>
                  <a:pt x="3222686" y="225216"/>
                </a:lnTo>
                <a:lnTo>
                  <a:pt x="3221652" y="238938"/>
                </a:lnTo>
                <a:lnTo>
                  <a:pt x="3220196" y="251920"/>
                </a:lnTo>
                <a:lnTo>
                  <a:pt x="3218319" y="264160"/>
                </a:lnTo>
                <a:lnTo>
                  <a:pt x="3216019" y="275658"/>
                </a:lnTo>
                <a:lnTo>
                  <a:pt x="3210153" y="296418"/>
                </a:lnTo>
                <a:lnTo>
                  <a:pt x="3202962" y="313990"/>
                </a:lnTo>
                <a:lnTo>
                  <a:pt x="3196529" y="325803"/>
                </a:lnTo>
                <a:lnTo>
                  <a:pt x="3189332" y="336118"/>
                </a:lnTo>
                <a:lnTo>
                  <a:pt x="3181382" y="344946"/>
                </a:lnTo>
                <a:lnTo>
                  <a:pt x="3163900" y="357676"/>
                </a:lnTo>
                <a:lnTo>
                  <a:pt x="3152428" y="362255"/>
                </a:lnTo>
                <a:lnTo>
                  <a:pt x="3139698" y="364983"/>
                </a:lnTo>
                <a:lnTo>
                  <a:pt x="3125698" y="365887"/>
                </a:lnTo>
                <a:lnTo>
                  <a:pt x="3115923" y="365428"/>
                </a:lnTo>
                <a:lnTo>
                  <a:pt x="3102610" y="363110"/>
                </a:lnTo>
                <a:lnTo>
                  <a:pt x="3090445" y="358834"/>
                </a:lnTo>
                <a:lnTo>
                  <a:pt x="3079425" y="352601"/>
                </a:lnTo>
                <a:lnTo>
                  <a:pt x="3069545" y="344411"/>
                </a:lnTo>
                <a:lnTo>
                  <a:pt x="3060801" y="334263"/>
                </a:lnTo>
                <a:lnTo>
                  <a:pt x="3053389" y="322863"/>
                </a:lnTo>
                <a:lnTo>
                  <a:pt x="3048458" y="313450"/>
                </a:lnTo>
                <a:close/>
              </a:path>
              <a:path w="5756757" h="387603">
                <a:moveTo>
                  <a:pt x="3033878" y="367646"/>
                </a:moveTo>
                <a:lnTo>
                  <a:pt x="3033908" y="268112"/>
                </a:lnTo>
                <a:lnTo>
                  <a:pt x="3031567" y="254858"/>
                </a:lnTo>
                <a:lnTo>
                  <a:pt x="3029745" y="240838"/>
                </a:lnTo>
                <a:lnTo>
                  <a:pt x="3028442" y="226051"/>
                </a:lnTo>
                <a:lnTo>
                  <a:pt x="3027661" y="210499"/>
                </a:lnTo>
                <a:lnTo>
                  <a:pt x="3022692" y="361887"/>
                </a:lnTo>
                <a:lnTo>
                  <a:pt x="3033878" y="367646"/>
                </a:lnTo>
                <a:close/>
              </a:path>
              <a:path w="5756757" h="387603">
                <a:moveTo>
                  <a:pt x="1361390" y="313450"/>
                </a:moveTo>
                <a:lnTo>
                  <a:pt x="1356976" y="303268"/>
                </a:lnTo>
                <a:lnTo>
                  <a:pt x="1353079" y="292317"/>
                </a:lnTo>
                <a:lnTo>
                  <a:pt x="1349701" y="280598"/>
                </a:lnTo>
                <a:lnTo>
                  <a:pt x="1346840" y="268112"/>
                </a:lnTo>
                <a:lnTo>
                  <a:pt x="1346810" y="367646"/>
                </a:lnTo>
                <a:lnTo>
                  <a:pt x="1370723" y="376861"/>
                </a:lnTo>
                <a:lnTo>
                  <a:pt x="1383451" y="380317"/>
                </a:lnTo>
                <a:lnTo>
                  <a:pt x="1396694" y="383005"/>
                </a:lnTo>
                <a:lnTo>
                  <a:pt x="1410452" y="384925"/>
                </a:lnTo>
                <a:lnTo>
                  <a:pt x="1424727" y="386077"/>
                </a:lnTo>
                <a:lnTo>
                  <a:pt x="1439519" y="386461"/>
                </a:lnTo>
                <a:lnTo>
                  <a:pt x="1445060" y="386405"/>
                </a:lnTo>
                <a:lnTo>
                  <a:pt x="1459519" y="385709"/>
                </a:lnTo>
                <a:lnTo>
                  <a:pt x="1473476" y="384217"/>
                </a:lnTo>
                <a:lnTo>
                  <a:pt x="1486930" y="381930"/>
                </a:lnTo>
                <a:lnTo>
                  <a:pt x="1499882" y="378848"/>
                </a:lnTo>
                <a:lnTo>
                  <a:pt x="1512331" y="374973"/>
                </a:lnTo>
                <a:lnTo>
                  <a:pt x="1524277" y="370304"/>
                </a:lnTo>
                <a:lnTo>
                  <a:pt x="1546661" y="358590"/>
                </a:lnTo>
                <a:lnTo>
                  <a:pt x="1567034" y="343710"/>
                </a:lnTo>
                <a:lnTo>
                  <a:pt x="1585397" y="325671"/>
                </a:lnTo>
                <a:lnTo>
                  <a:pt x="1593824" y="315468"/>
                </a:lnTo>
                <a:lnTo>
                  <a:pt x="1603539" y="301716"/>
                </a:lnTo>
                <a:lnTo>
                  <a:pt x="1610148" y="290739"/>
                </a:lnTo>
                <a:lnTo>
                  <a:pt x="1621047" y="267818"/>
                </a:lnTo>
                <a:lnTo>
                  <a:pt x="1628846" y="243616"/>
                </a:lnTo>
                <a:lnTo>
                  <a:pt x="1631580" y="231036"/>
                </a:lnTo>
                <a:lnTo>
                  <a:pt x="1633534" y="218138"/>
                </a:lnTo>
                <a:lnTo>
                  <a:pt x="1634708" y="204921"/>
                </a:lnTo>
                <a:lnTo>
                  <a:pt x="1635099" y="191388"/>
                </a:lnTo>
                <a:lnTo>
                  <a:pt x="1634923" y="182190"/>
                </a:lnTo>
                <a:lnTo>
                  <a:pt x="1633977" y="168510"/>
                </a:lnTo>
                <a:lnTo>
                  <a:pt x="1632214" y="155238"/>
                </a:lnTo>
                <a:lnTo>
                  <a:pt x="1629634" y="142374"/>
                </a:lnTo>
                <a:lnTo>
                  <a:pt x="1626239" y="129919"/>
                </a:lnTo>
                <a:lnTo>
                  <a:pt x="1617007" y="106228"/>
                </a:lnTo>
                <a:lnTo>
                  <a:pt x="1604526" y="84162"/>
                </a:lnTo>
                <a:lnTo>
                  <a:pt x="1597069" y="73737"/>
                </a:lnTo>
                <a:lnTo>
                  <a:pt x="1588802" y="63717"/>
                </a:lnTo>
                <a:lnTo>
                  <a:pt x="1579727" y="54101"/>
                </a:lnTo>
                <a:lnTo>
                  <a:pt x="1568046" y="43432"/>
                </a:lnTo>
                <a:lnTo>
                  <a:pt x="1547515" y="28693"/>
                </a:lnTo>
                <a:lnTo>
                  <a:pt x="1525129" y="17222"/>
                </a:lnTo>
                <a:lnTo>
                  <a:pt x="1500893" y="9006"/>
                </a:lnTo>
                <a:lnTo>
                  <a:pt x="1488082" y="6114"/>
                </a:lnTo>
                <a:lnTo>
                  <a:pt x="1474810" y="4031"/>
                </a:lnTo>
                <a:lnTo>
                  <a:pt x="1461077" y="2756"/>
                </a:lnTo>
                <a:lnTo>
                  <a:pt x="1446885" y="2286"/>
                </a:lnTo>
                <a:lnTo>
                  <a:pt x="1435963" y="2412"/>
                </a:lnTo>
                <a:lnTo>
                  <a:pt x="1425813" y="2235"/>
                </a:lnTo>
                <a:lnTo>
                  <a:pt x="1412315" y="2729"/>
                </a:lnTo>
                <a:lnTo>
                  <a:pt x="1399193" y="4068"/>
                </a:lnTo>
                <a:lnTo>
                  <a:pt x="1386446" y="6255"/>
                </a:lnTo>
                <a:lnTo>
                  <a:pt x="1374074" y="9288"/>
                </a:lnTo>
                <a:lnTo>
                  <a:pt x="1362075" y="13168"/>
                </a:lnTo>
                <a:lnTo>
                  <a:pt x="1350450" y="17895"/>
                </a:lnTo>
                <a:lnTo>
                  <a:pt x="1339199" y="23468"/>
                </a:lnTo>
                <a:lnTo>
                  <a:pt x="1328320" y="29888"/>
                </a:lnTo>
                <a:lnTo>
                  <a:pt x="1317813" y="37155"/>
                </a:lnTo>
                <a:lnTo>
                  <a:pt x="1307678" y="45268"/>
                </a:lnTo>
                <a:lnTo>
                  <a:pt x="1297914" y="54229"/>
                </a:lnTo>
                <a:lnTo>
                  <a:pt x="1282858" y="70695"/>
                </a:lnTo>
                <a:lnTo>
                  <a:pt x="1275047" y="80985"/>
                </a:lnTo>
                <a:lnTo>
                  <a:pt x="1268060" y="91673"/>
                </a:lnTo>
                <a:lnTo>
                  <a:pt x="1261896" y="102761"/>
                </a:lnTo>
                <a:lnTo>
                  <a:pt x="1256557" y="114249"/>
                </a:lnTo>
                <a:lnTo>
                  <a:pt x="1252040" y="126139"/>
                </a:lnTo>
                <a:lnTo>
                  <a:pt x="1248345" y="138431"/>
                </a:lnTo>
                <a:lnTo>
                  <a:pt x="1245472" y="151126"/>
                </a:lnTo>
                <a:lnTo>
                  <a:pt x="1243421" y="164226"/>
                </a:lnTo>
                <a:lnTo>
                  <a:pt x="1242190" y="177731"/>
                </a:lnTo>
                <a:lnTo>
                  <a:pt x="1241780" y="191643"/>
                </a:lnTo>
                <a:lnTo>
                  <a:pt x="1241902" y="199413"/>
                </a:lnTo>
                <a:lnTo>
                  <a:pt x="1242722" y="212953"/>
                </a:lnTo>
                <a:lnTo>
                  <a:pt x="1244315" y="226132"/>
                </a:lnTo>
                <a:lnTo>
                  <a:pt x="1246682" y="238950"/>
                </a:lnTo>
                <a:lnTo>
                  <a:pt x="1249823" y="251408"/>
                </a:lnTo>
                <a:lnTo>
                  <a:pt x="1253738" y="263508"/>
                </a:lnTo>
                <a:lnTo>
                  <a:pt x="1258429" y="275249"/>
                </a:lnTo>
                <a:lnTo>
                  <a:pt x="1263896" y="286633"/>
                </a:lnTo>
                <a:lnTo>
                  <a:pt x="1270140" y="297659"/>
                </a:lnTo>
                <a:lnTo>
                  <a:pt x="1277161" y="308329"/>
                </a:lnTo>
                <a:lnTo>
                  <a:pt x="1284960" y="318643"/>
                </a:lnTo>
                <a:lnTo>
                  <a:pt x="1295998" y="331169"/>
                </a:lnTo>
                <a:lnTo>
                  <a:pt x="1305138" y="340000"/>
                </a:lnTo>
                <a:lnTo>
                  <a:pt x="1314789" y="348064"/>
                </a:lnTo>
                <a:lnTo>
                  <a:pt x="1324950" y="355359"/>
                </a:lnTo>
                <a:lnTo>
                  <a:pt x="1335624" y="361887"/>
                </a:lnTo>
                <a:lnTo>
                  <a:pt x="1340593" y="210499"/>
                </a:lnTo>
                <a:lnTo>
                  <a:pt x="1340332" y="194183"/>
                </a:lnTo>
                <a:lnTo>
                  <a:pt x="1340473" y="181562"/>
                </a:lnTo>
                <a:lnTo>
                  <a:pt x="1341057" y="166257"/>
                </a:lnTo>
                <a:lnTo>
                  <a:pt x="1342092" y="151730"/>
                </a:lnTo>
                <a:lnTo>
                  <a:pt x="1343578" y="137980"/>
                </a:lnTo>
                <a:lnTo>
                  <a:pt x="1345515" y="125007"/>
                </a:lnTo>
                <a:lnTo>
                  <a:pt x="1347901" y="112809"/>
                </a:lnTo>
                <a:lnTo>
                  <a:pt x="1350735" y="101385"/>
                </a:lnTo>
                <a:lnTo>
                  <a:pt x="1357747" y="80859"/>
                </a:lnTo>
                <a:lnTo>
                  <a:pt x="1364359" y="67189"/>
                </a:lnTo>
                <a:lnTo>
                  <a:pt x="1372337" y="54653"/>
                </a:lnTo>
                <a:lnTo>
                  <a:pt x="1381223" y="44046"/>
                </a:lnTo>
                <a:lnTo>
                  <a:pt x="1391016" y="35367"/>
                </a:lnTo>
                <a:lnTo>
                  <a:pt x="1401717" y="28617"/>
                </a:lnTo>
                <a:lnTo>
                  <a:pt x="1413325" y="23796"/>
                </a:lnTo>
                <a:lnTo>
                  <a:pt x="1425841" y="20903"/>
                </a:lnTo>
                <a:lnTo>
                  <a:pt x="1439265" y="19938"/>
                </a:lnTo>
                <a:lnTo>
                  <a:pt x="1439502" y="19939"/>
                </a:lnTo>
                <a:lnTo>
                  <a:pt x="1452839" y="20893"/>
                </a:lnTo>
                <a:lnTo>
                  <a:pt x="1465373" y="23701"/>
                </a:lnTo>
                <a:lnTo>
                  <a:pt x="1477104" y="28374"/>
                </a:lnTo>
                <a:lnTo>
                  <a:pt x="1488033" y="34925"/>
                </a:lnTo>
                <a:lnTo>
                  <a:pt x="1503247" y="49744"/>
                </a:lnTo>
                <a:lnTo>
                  <a:pt x="1510391" y="60164"/>
                </a:lnTo>
                <a:lnTo>
                  <a:pt x="1516917" y="72370"/>
                </a:lnTo>
                <a:lnTo>
                  <a:pt x="1522831" y="86360"/>
                </a:lnTo>
                <a:lnTo>
                  <a:pt x="1527659" y="102261"/>
                </a:lnTo>
                <a:lnTo>
                  <a:pt x="1531940" y="124283"/>
                </a:lnTo>
                <a:lnTo>
                  <a:pt x="1533550" y="136747"/>
                </a:lnTo>
                <a:lnTo>
                  <a:pt x="1534804" y="150182"/>
                </a:lnTo>
                <a:lnTo>
                  <a:pt x="1535701" y="164592"/>
                </a:lnTo>
                <a:lnTo>
                  <a:pt x="1536240" y="179977"/>
                </a:lnTo>
                <a:lnTo>
                  <a:pt x="1536420" y="196342"/>
                </a:lnTo>
                <a:lnTo>
                  <a:pt x="1536230" y="210756"/>
                </a:lnTo>
                <a:lnTo>
                  <a:pt x="1535618" y="225216"/>
                </a:lnTo>
                <a:lnTo>
                  <a:pt x="1534584" y="238938"/>
                </a:lnTo>
                <a:lnTo>
                  <a:pt x="1533128" y="251920"/>
                </a:lnTo>
                <a:lnTo>
                  <a:pt x="1531251" y="264160"/>
                </a:lnTo>
                <a:lnTo>
                  <a:pt x="1528951" y="275658"/>
                </a:lnTo>
                <a:lnTo>
                  <a:pt x="1523085" y="296418"/>
                </a:lnTo>
                <a:lnTo>
                  <a:pt x="1515894" y="313990"/>
                </a:lnTo>
                <a:lnTo>
                  <a:pt x="1509461" y="325803"/>
                </a:lnTo>
                <a:lnTo>
                  <a:pt x="1502264" y="336118"/>
                </a:lnTo>
                <a:lnTo>
                  <a:pt x="1494314" y="344946"/>
                </a:lnTo>
                <a:lnTo>
                  <a:pt x="1476832" y="357676"/>
                </a:lnTo>
                <a:lnTo>
                  <a:pt x="1465360" y="362255"/>
                </a:lnTo>
                <a:lnTo>
                  <a:pt x="1452630" y="364983"/>
                </a:lnTo>
                <a:lnTo>
                  <a:pt x="1438630" y="365887"/>
                </a:lnTo>
                <a:lnTo>
                  <a:pt x="1428855" y="365428"/>
                </a:lnTo>
                <a:lnTo>
                  <a:pt x="1415542" y="363110"/>
                </a:lnTo>
                <a:lnTo>
                  <a:pt x="1403377" y="358834"/>
                </a:lnTo>
                <a:lnTo>
                  <a:pt x="1392357" y="352601"/>
                </a:lnTo>
                <a:lnTo>
                  <a:pt x="1382477" y="344411"/>
                </a:lnTo>
                <a:lnTo>
                  <a:pt x="1373733" y="334263"/>
                </a:lnTo>
                <a:lnTo>
                  <a:pt x="1366321" y="322863"/>
                </a:lnTo>
                <a:lnTo>
                  <a:pt x="1361390" y="313450"/>
                </a:lnTo>
                <a:close/>
              </a:path>
              <a:path w="5756757" h="387603">
                <a:moveTo>
                  <a:pt x="1346810" y="367646"/>
                </a:moveTo>
                <a:lnTo>
                  <a:pt x="1346840" y="268112"/>
                </a:lnTo>
                <a:lnTo>
                  <a:pt x="1344499" y="254858"/>
                </a:lnTo>
                <a:lnTo>
                  <a:pt x="1342677" y="240838"/>
                </a:lnTo>
                <a:lnTo>
                  <a:pt x="1341374" y="226051"/>
                </a:lnTo>
                <a:lnTo>
                  <a:pt x="1340593" y="210499"/>
                </a:lnTo>
                <a:lnTo>
                  <a:pt x="1335624" y="361887"/>
                </a:lnTo>
                <a:lnTo>
                  <a:pt x="1346810" y="367646"/>
                </a:lnTo>
                <a:close/>
              </a:path>
              <a:path w="5756757" h="387603">
                <a:moveTo>
                  <a:pt x="5676694" y="62720"/>
                </a:moveTo>
                <a:lnTo>
                  <a:pt x="5669522" y="76407"/>
                </a:lnTo>
                <a:lnTo>
                  <a:pt x="5660110" y="92583"/>
                </a:lnTo>
                <a:lnTo>
                  <a:pt x="5593435" y="204215"/>
                </a:lnTo>
                <a:lnTo>
                  <a:pt x="5526506" y="81661"/>
                </a:lnTo>
                <a:lnTo>
                  <a:pt x="5523975" y="77047"/>
                </a:lnTo>
                <a:lnTo>
                  <a:pt x="5515511" y="60893"/>
                </a:lnTo>
                <a:lnTo>
                  <a:pt x="5509477" y="48036"/>
                </a:lnTo>
                <a:lnTo>
                  <a:pt x="5505864" y="38488"/>
                </a:lnTo>
                <a:lnTo>
                  <a:pt x="5504662" y="32258"/>
                </a:lnTo>
                <a:lnTo>
                  <a:pt x="5504662" y="28701"/>
                </a:lnTo>
                <a:lnTo>
                  <a:pt x="5506821" y="25526"/>
                </a:lnTo>
                <a:lnTo>
                  <a:pt x="5511139" y="22351"/>
                </a:lnTo>
                <a:lnTo>
                  <a:pt x="5515330" y="19304"/>
                </a:lnTo>
                <a:lnTo>
                  <a:pt x="5522950" y="17780"/>
                </a:lnTo>
                <a:lnTo>
                  <a:pt x="5541492" y="17780"/>
                </a:lnTo>
                <a:lnTo>
                  <a:pt x="5541492" y="7620"/>
                </a:lnTo>
                <a:lnTo>
                  <a:pt x="5364073" y="7620"/>
                </a:lnTo>
                <a:lnTo>
                  <a:pt x="5364073" y="17780"/>
                </a:lnTo>
                <a:lnTo>
                  <a:pt x="5368928" y="17999"/>
                </a:lnTo>
                <a:lnTo>
                  <a:pt x="5381956" y="20678"/>
                </a:lnTo>
                <a:lnTo>
                  <a:pt x="5392394" y="26288"/>
                </a:lnTo>
                <a:lnTo>
                  <a:pt x="5404245" y="40417"/>
                </a:lnTo>
                <a:lnTo>
                  <a:pt x="5411370" y="51327"/>
                </a:lnTo>
                <a:lnTo>
                  <a:pt x="5419612" y="65073"/>
                </a:lnTo>
                <a:lnTo>
                  <a:pt x="5428970" y="81661"/>
                </a:lnTo>
                <a:lnTo>
                  <a:pt x="5516092" y="240284"/>
                </a:lnTo>
                <a:lnTo>
                  <a:pt x="5516092" y="314579"/>
                </a:lnTo>
                <a:lnTo>
                  <a:pt x="5515901" y="327827"/>
                </a:lnTo>
                <a:lnTo>
                  <a:pt x="5514962" y="341309"/>
                </a:lnTo>
                <a:lnTo>
                  <a:pt x="5510377" y="355219"/>
                </a:lnTo>
                <a:lnTo>
                  <a:pt x="5501995" y="362076"/>
                </a:lnTo>
                <a:lnTo>
                  <a:pt x="5501066" y="362602"/>
                </a:lnTo>
                <a:lnTo>
                  <a:pt x="5490029" y="366494"/>
                </a:lnTo>
                <a:lnTo>
                  <a:pt x="5475960" y="367792"/>
                </a:lnTo>
                <a:lnTo>
                  <a:pt x="5456656" y="367792"/>
                </a:lnTo>
                <a:lnTo>
                  <a:pt x="5456656" y="377951"/>
                </a:lnTo>
                <a:lnTo>
                  <a:pt x="5664428" y="377951"/>
                </a:lnTo>
                <a:lnTo>
                  <a:pt x="5664428" y="367792"/>
                </a:lnTo>
                <a:lnTo>
                  <a:pt x="5633821" y="367792"/>
                </a:lnTo>
                <a:lnTo>
                  <a:pt x="5625947" y="366013"/>
                </a:lnTo>
                <a:lnTo>
                  <a:pt x="5614136" y="359029"/>
                </a:lnTo>
                <a:lnTo>
                  <a:pt x="5608167" y="350265"/>
                </a:lnTo>
                <a:lnTo>
                  <a:pt x="5605502" y="332211"/>
                </a:lnTo>
                <a:lnTo>
                  <a:pt x="5605119" y="314579"/>
                </a:lnTo>
                <a:lnTo>
                  <a:pt x="5605119" y="225044"/>
                </a:lnTo>
                <a:lnTo>
                  <a:pt x="5685510" y="90932"/>
                </a:lnTo>
                <a:lnTo>
                  <a:pt x="5694781" y="75224"/>
                </a:lnTo>
                <a:lnTo>
                  <a:pt x="5703326" y="61437"/>
                </a:lnTo>
                <a:lnTo>
                  <a:pt x="5710976" y="49856"/>
                </a:lnTo>
                <a:lnTo>
                  <a:pt x="5717732" y="40479"/>
                </a:lnTo>
                <a:lnTo>
                  <a:pt x="5723595" y="33302"/>
                </a:lnTo>
                <a:lnTo>
                  <a:pt x="5728563" y="28321"/>
                </a:lnTo>
                <a:lnTo>
                  <a:pt x="5731861" y="25910"/>
                </a:lnTo>
                <a:lnTo>
                  <a:pt x="5742817" y="20838"/>
                </a:lnTo>
                <a:lnTo>
                  <a:pt x="5756757" y="17780"/>
                </a:lnTo>
                <a:lnTo>
                  <a:pt x="5756757" y="7620"/>
                </a:lnTo>
                <a:lnTo>
                  <a:pt x="5643727" y="7620"/>
                </a:lnTo>
                <a:lnTo>
                  <a:pt x="5643727" y="17780"/>
                </a:lnTo>
                <a:lnTo>
                  <a:pt x="5656262" y="18929"/>
                </a:lnTo>
                <a:lnTo>
                  <a:pt x="5669101" y="21689"/>
                </a:lnTo>
                <a:lnTo>
                  <a:pt x="5677890" y="25908"/>
                </a:lnTo>
                <a:lnTo>
                  <a:pt x="5682589" y="29210"/>
                </a:lnTo>
                <a:lnTo>
                  <a:pt x="5684875" y="33274"/>
                </a:lnTo>
                <a:lnTo>
                  <a:pt x="5684875" y="38226"/>
                </a:lnTo>
                <a:lnTo>
                  <a:pt x="5684321" y="42836"/>
                </a:lnTo>
                <a:lnTo>
                  <a:pt x="5681627" y="51527"/>
                </a:lnTo>
                <a:lnTo>
                  <a:pt x="5676694" y="62720"/>
                </a:lnTo>
                <a:close/>
              </a:path>
              <a:path w="5756757" h="387603">
                <a:moveTo>
                  <a:pt x="5349722" y="377951"/>
                </a:moveTo>
                <a:lnTo>
                  <a:pt x="5349722" y="367792"/>
                </a:lnTo>
                <a:lnTo>
                  <a:pt x="5327370" y="367792"/>
                </a:lnTo>
                <a:lnTo>
                  <a:pt x="5318988" y="366013"/>
                </a:lnTo>
                <a:lnTo>
                  <a:pt x="5306669" y="359029"/>
                </a:lnTo>
                <a:lnTo>
                  <a:pt x="5299069" y="344219"/>
                </a:lnTo>
                <a:lnTo>
                  <a:pt x="5297911" y="332083"/>
                </a:lnTo>
                <a:lnTo>
                  <a:pt x="5297525" y="314579"/>
                </a:lnTo>
                <a:lnTo>
                  <a:pt x="5297525" y="70993"/>
                </a:lnTo>
                <a:lnTo>
                  <a:pt x="5297739" y="57734"/>
                </a:lnTo>
                <a:lnTo>
                  <a:pt x="5298744" y="44258"/>
                </a:lnTo>
                <a:lnTo>
                  <a:pt x="5303240" y="30352"/>
                </a:lnTo>
                <a:lnTo>
                  <a:pt x="5311749" y="23495"/>
                </a:lnTo>
                <a:lnTo>
                  <a:pt x="5312574" y="23018"/>
                </a:lnTo>
                <a:lnTo>
                  <a:pt x="5323544" y="19089"/>
                </a:lnTo>
                <a:lnTo>
                  <a:pt x="5337657" y="17780"/>
                </a:lnTo>
                <a:lnTo>
                  <a:pt x="5349722" y="17780"/>
                </a:lnTo>
                <a:lnTo>
                  <a:pt x="5349722" y="7620"/>
                </a:lnTo>
                <a:lnTo>
                  <a:pt x="5156428" y="7620"/>
                </a:lnTo>
                <a:lnTo>
                  <a:pt x="5156428" y="17780"/>
                </a:lnTo>
                <a:lnTo>
                  <a:pt x="5168366" y="17780"/>
                </a:lnTo>
                <a:lnTo>
                  <a:pt x="5182412" y="19119"/>
                </a:lnTo>
                <a:lnTo>
                  <a:pt x="5193258" y="23113"/>
                </a:lnTo>
                <a:lnTo>
                  <a:pt x="5199481" y="26670"/>
                </a:lnTo>
                <a:lnTo>
                  <a:pt x="5203545" y="30734"/>
                </a:lnTo>
                <a:lnTo>
                  <a:pt x="5206999" y="41346"/>
                </a:lnTo>
                <a:lnTo>
                  <a:pt x="5208118" y="53483"/>
                </a:lnTo>
                <a:lnTo>
                  <a:pt x="5208498" y="70993"/>
                </a:lnTo>
                <a:lnTo>
                  <a:pt x="5208498" y="175895"/>
                </a:lnTo>
                <a:lnTo>
                  <a:pt x="5077688" y="175895"/>
                </a:lnTo>
                <a:lnTo>
                  <a:pt x="5077688" y="70993"/>
                </a:lnTo>
                <a:lnTo>
                  <a:pt x="5077902" y="57734"/>
                </a:lnTo>
                <a:lnTo>
                  <a:pt x="5078907" y="44258"/>
                </a:lnTo>
                <a:lnTo>
                  <a:pt x="5080736" y="36575"/>
                </a:lnTo>
                <a:lnTo>
                  <a:pt x="5083403" y="30352"/>
                </a:lnTo>
                <a:lnTo>
                  <a:pt x="5087213" y="26035"/>
                </a:lnTo>
                <a:lnTo>
                  <a:pt x="5091912" y="23495"/>
                </a:lnTo>
                <a:lnTo>
                  <a:pt x="5092768" y="23018"/>
                </a:lnTo>
                <a:lnTo>
                  <a:pt x="5103897" y="19089"/>
                </a:lnTo>
                <a:lnTo>
                  <a:pt x="5117820" y="17780"/>
                </a:lnTo>
                <a:lnTo>
                  <a:pt x="5130139" y="17780"/>
                </a:lnTo>
                <a:lnTo>
                  <a:pt x="5130139" y="7620"/>
                </a:lnTo>
                <a:lnTo>
                  <a:pt x="4936464" y="7620"/>
                </a:lnTo>
                <a:lnTo>
                  <a:pt x="4936464" y="17780"/>
                </a:lnTo>
                <a:lnTo>
                  <a:pt x="4959197" y="17780"/>
                </a:lnTo>
                <a:lnTo>
                  <a:pt x="4967452" y="19558"/>
                </a:lnTo>
                <a:lnTo>
                  <a:pt x="4979644" y="26670"/>
                </a:lnTo>
                <a:lnTo>
                  <a:pt x="4987162" y="41346"/>
                </a:lnTo>
                <a:lnTo>
                  <a:pt x="4988281" y="53483"/>
                </a:lnTo>
                <a:lnTo>
                  <a:pt x="4988661" y="70993"/>
                </a:lnTo>
                <a:lnTo>
                  <a:pt x="4988661" y="314579"/>
                </a:lnTo>
                <a:lnTo>
                  <a:pt x="4988450" y="327827"/>
                </a:lnTo>
                <a:lnTo>
                  <a:pt x="4987475" y="341309"/>
                </a:lnTo>
                <a:lnTo>
                  <a:pt x="4983073" y="355219"/>
                </a:lnTo>
                <a:lnTo>
                  <a:pt x="4974818" y="362076"/>
                </a:lnTo>
                <a:lnTo>
                  <a:pt x="4973872" y="362602"/>
                </a:lnTo>
                <a:lnTo>
                  <a:pt x="4962757" y="366494"/>
                </a:lnTo>
                <a:lnTo>
                  <a:pt x="4948783" y="367792"/>
                </a:lnTo>
                <a:lnTo>
                  <a:pt x="4936464" y="367792"/>
                </a:lnTo>
                <a:lnTo>
                  <a:pt x="4936464" y="377951"/>
                </a:lnTo>
                <a:lnTo>
                  <a:pt x="5130139" y="377951"/>
                </a:lnTo>
                <a:lnTo>
                  <a:pt x="5130139" y="367792"/>
                </a:lnTo>
                <a:lnTo>
                  <a:pt x="5107533" y="367792"/>
                </a:lnTo>
                <a:lnTo>
                  <a:pt x="5099278" y="366013"/>
                </a:lnTo>
                <a:lnTo>
                  <a:pt x="5093182" y="362585"/>
                </a:lnTo>
                <a:lnTo>
                  <a:pt x="5087086" y="359029"/>
                </a:lnTo>
                <a:lnTo>
                  <a:pt x="5082895" y="354838"/>
                </a:lnTo>
                <a:lnTo>
                  <a:pt x="5079277" y="344213"/>
                </a:lnTo>
                <a:lnTo>
                  <a:pt x="5078080" y="332079"/>
                </a:lnTo>
                <a:lnTo>
                  <a:pt x="5077688" y="314579"/>
                </a:lnTo>
                <a:lnTo>
                  <a:pt x="5077688" y="199898"/>
                </a:lnTo>
                <a:lnTo>
                  <a:pt x="5208498" y="199898"/>
                </a:lnTo>
                <a:lnTo>
                  <a:pt x="5208498" y="314579"/>
                </a:lnTo>
                <a:lnTo>
                  <a:pt x="5208287" y="327827"/>
                </a:lnTo>
                <a:lnTo>
                  <a:pt x="5207312" y="341309"/>
                </a:lnTo>
                <a:lnTo>
                  <a:pt x="5205577" y="348996"/>
                </a:lnTo>
                <a:lnTo>
                  <a:pt x="5202783" y="355219"/>
                </a:lnTo>
                <a:lnTo>
                  <a:pt x="5199100" y="359537"/>
                </a:lnTo>
                <a:lnTo>
                  <a:pt x="5194274" y="362076"/>
                </a:lnTo>
                <a:lnTo>
                  <a:pt x="5193450" y="362553"/>
                </a:lnTo>
                <a:lnTo>
                  <a:pt x="5182479" y="366482"/>
                </a:lnTo>
                <a:lnTo>
                  <a:pt x="5168366" y="367792"/>
                </a:lnTo>
                <a:lnTo>
                  <a:pt x="5156428" y="367792"/>
                </a:lnTo>
                <a:lnTo>
                  <a:pt x="5156428" y="377951"/>
                </a:lnTo>
                <a:lnTo>
                  <a:pt x="5349722" y="377951"/>
                </a:lnTo>
                <a:close/>
              </a:path>
              <a:path w="5756757" h="387603">
                <a:moveTo>
                  <a:pt x="4748123" y="189484"/>
                </a:moveTo>
                <a:lnTo>
                  <a:pt x="4752644" y="210156"/>
                </a:lnTo>
                <a:lnTo>
                  <a:pt x="4768186" y="209730"/>
                </a:lnTo>
                <a:lnTo>
                  <a:pt x="4782265" y="209040"/>
                </a:lnTo>
                <a:lnTo>
                  <a:pt x="4794880" y="208088"/>
                </a:lnTo>
                <a:lnTo>
                  <a:pt x="4796580" y="172582"/>
                </a:lnTo>
                <a:lnTo>
                  <a:pt x="4786899" y="179976"/>
                </a:lnTo>
                <a:lnTo>
                  <a:pt x="4775608" y="185258"/>
                </a:lnTo>
                <a:lnTo>
                  <a:pt x="4762689" y="188427"/>
                </a:lnTo>
                <a:lnTo>
                  <a:pt x="4748123" y="189484"/>
                </a:lnTo>
                <a:close/>
              </a:path>
              <a:path w="5756757" h="387603">
                <a:moveTo>
                  <a:pt x="4744948" y="360172"/>
                </a:moveTo>
                <a:lnTo>
                  <a:pt x="4740630" y="355981"/>
                </a:lnTo>
                <a:lnTo>
                  <a:pt x="4738090" y="350774"/>
                </a:lnTo>
                <a:lnTo>
                  <a:pt x="4736069" y="343147"/>
                </a:lnTo>
                <a:lnTo>
                  <a:pt x="4734827" y="330530"/>
                </a:lnTo>
                <a:lnTo>
                  <a:pt x="4734407" y="312927"/>
                </a:lnTo>
                <a:lnTo>
                  <a:pt x="4734407" y="210312"/>
                </a:lnTo>
                <a:lnTo>
                  <a:pt x="4735637" y="210311"/>
                </a:lnTo>
                <a:lnTo>
                  <a:pt x="4752644" y="210156"/>
                </a:lnTo>
                <a:lnTo>
                  <a:pt x="4748123" y="189484"/>
                </a:lnTo>
                <a:lnTo>
                  <a:pt x="4740376" y="189357"/>
                </a:lnTo>
                <a:lnTo>
                  <a:pt x="4734407" y="188975"/>
                </a:lnTo>
                <a:lnTo>
                  <a:pt x="4734407" y="28956"/>
                </a:lnTo>
                <a:lnTo>
                  <a:pt x="4745583" y="28956"/>
                </a:lnTo>
                <a:lnTo>
                  <a:pt x="4753288" y="29189"/>
                </a:lnTo>
                <a:lnTo>
                  <a:pt x="4767452" y="31067"/>
                </a:lnTo>
                <a:lnTo>
                  <a:pt x="4779859" y="34830"/>
                </a:lnTo>
                <a:lnTo>
                  <a:pt x="4790515" y="40476"/>
                </a:lnTo>
                <a:lnTo>
                  <a:pt x="4799431" y="48006"/>
                </a:lnTo>
                <a:lnTo>
                  <a:pt x="4805787" y="56324"/>
                </a:lnTo>
                <a:lnTo>
                  <a:pt x="4810905" y="66668"/>
                </a:lnTo>
                <a:lnTo>
                  <a:pt x="4814554" y="78797"/>
                </a:lnTo>
                <a:lnTo>
                  <a:pt x="4816738" y="92722"/>
                </a:lnTo>
                <a:lnTo>
                  <a:pt x="4817465" y="108458"/>
                </a:lnTo>
                <a:lnTo>
                  <a:pt x="4817465" y="108865"/>
                </a:lnTo>
                <a:lnTo>
                  <a:pt x="4816719" y="124431"/>
                </a:lnTo>
                <a:lnTo>
                  <a:pt x="4814549" y="138300"/>
                </a:lnTo>
                <a:lnTo>
                  <a:pt x="4810948" y="150468"/>
                </a:lnTo>
                <a:lnTo>
                  <a:pt x="4805911" y="160927"/>
                </a:lnTo>
                <a:lnTo>
                  <a:pt x="4799431" y="169672"/>
                </a:lnTo>
                <a:lnTo>
                  <a:pt x="4796580" y="172582"/>
                </a:lnTo>
                <a:lnTo>
                  <a:pt x="4794880" y="208088"/>
                </a:lnTo>
                <a:lnTo>
                  <a:pt x="4806031" y="206879"/>
                </a:lnTo>
                <a:lnTo>
                  <a:pt x="4823942" y="203708"/>
                </a:lnTo>
                <a:lnTo>
                  <a:pt x="4844935" y="197118"/>
                </a:lnTo>
                <a:lnTo>
                  <a:pt x="4856767" y="191616"/>
                </a:lnTo>
                <a:lnTo>
                  <a:pt x="4867499" y="185066"/>
                </a:lnTo>
                <a:lnTo>
                  <a:pt x="4877131" y="177457"/>
                </a:lnTo>
                <a:lnTo>
                  <a:pt x="4885664" y="168783"/>
                </a:lnTo>
                <a:lnTo>
                  <a:pt x="4894699" y="156596"/>
                </a:lnTo>
                <a:lnTo>
                  <a:pt x="4900581" y="145366"/>
                </a:lnTo>
                <a:lnTo>
                  <a:pt x="4904782" y="133367"/>
                </a:lnTo>
                <a:lnTo>
                  <a:pt x="4907303" y="120598"/>
                </a:lnTo>
                <a:lnTo>
                  <a:pt x="4908143" y="107061"/>
                </a:lnTo>
                <a:lnTo>
                  <a:pt x="4908099" y="104047"/>
                </a:lnTo>
                <a:lnTo>
                  <a:pt x="4906807" y="90867"/>
                </a:lnTo>
                <a:lnTo>
                  <a:pt x="4903724" y="78431"/>
                </a:lnTo>
                <a:lnTo>
                  <a:pt x="4898849" y="66736"/>
                </a:lnTo>
                <a:lnTo>
                  <a:pt x="4892181" y="55779"/>
                </a:lnTo>
                <a:lnTo>
                  <a:pt x="4883723" y="45558"/>
                </a:lnTo>
                <a:lnTo>
                  <a:pt x="4873472" y="36068"/>
                </a:lnTo>
                <a:lnTo>
                  <a:pt x="4863013" y="28755"/>
                </a:lnTo>
                <a:lnTo>
                  <a:pt x="4853671" y="23809"/>
                </a:lnTo>
                <a:lnTo>
                  <a:pt x="4843280" y="19519"/>
                </a:lnTo>
                <a:lnTo>
                  <a:pt x="4831844" y="15887"/>
                </a:lnTo>
                <a:lnTo>
                  <a:pt x="4819365" y="12913"/>
                </a:lnTo>
                <a:lnTo>
                  <a:pt x="4805843" y="10599"/>
                </a:lnTo>
                <a:lnTo>
                  <a:pt x="4791281" y="8944"/>
                </a:lnTo>
                <a:lnTo>
                  <a:pt x="4775681" y="7951"/>
                </a:lnTo>
                <a:lnTo>
                  <a:pt x="4759045" y="7620"/>
                </a:lnTo>
                <a:lnTo>
                  <a:pt x="4597628" y="7620"/>
                </a:lnTo>
                <a:lnTo>
                  <a:pt x="4597628" y="17780"/>
                </a:lnTo>
                <a:lnTo>
                  <a:pt x="4610298" y="18122"/>
                </a:lnTo>
                <a:lnTo>
                  <a:pt x="4623409" y="19634"/>
                </a:lnTo>
                <a:lnTo>
                  <a:pt x="4638522" y="25526"/>
                </a:lnTo>
                <a:lnTo>
                  <a:pt x="4647274" y="42424"/>
                </a:lnTo>
                <a:lnTo>
                  <a:pt x="4648516" y="55041"/>
                </a:lnTo>
                <a:lnTo>
                  <a:pt x="4648936" y="72644"/>
                </a:lnTo>
                <a:lnTo>
                  <a:pt x="4648936" y="312927"/>
                </a:lnTo>
                <a:lnTo>
                  <a:pt x="4648526" y="330335"/>
                </a:lnTo>
                <a:lnTo>
                  <a:pt x="4647289" y="343015"/>
                </a:lnTo>
                <a:lnTo>
                  <a:pt x="4642840" y="355726"/>
                </a:lnTo>
                <a:lnTo>
                  <a:pt x="4632426" y="363093"/>
                </a:lnTo>
                <a:lnTo>
                  <a:pt x="4614044" y="367187"/>
                </a:lnTo>
                <a:lnTo>
                  <a:pt x="4597628" y="367792"/>
                </a:lnTo>
                <a:lnTo>
                  <a:pt x="4597628" y="377951"/>
                </a:lnTo>
                <a:lnTo>
                  <a:pt x="4785715" y="377951"/>
                </a:lnTo>
                <a:lnTo>
                  <a:pt x="4785715" y="367792"/>
                </a:lnTo>
                <a:lnTo>
                  <a:pt x="4773308" y="367456"/>
                </a:lnTo>
                <a:lnTo>
                  <a:pt x="4760183" y="365945"/>
                </a:lnTo>
                <a:lnTo>
                  <a:pt x="4751171" y="363220"/>
                </a:lnTo>
                <a:lnTo>
                  <a:pt x="4744948" y="360172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85487" y="1168780"/>
            <a:ext cx="112013" cy="127508"/>
          </a:xfrm>
          <a:custGeom>
            <a:avLst/>
            <a:gdLst/>
            <a:ahLst/>
            <a:cxnLst/>
            <a:rect l="l" t="t" r="r" b="b"/>
            <a:pathLst>
              <a:path w="112013" h="127508">
                <a:moveTo>
                  <a:pt x="56896" y="0"/>
                </a:moveTo>
                <a:lnTo>
                  <a:pt x="0" y="127508"/>
                </a:lnTo>
                <a:lnTo>
                  <a:pt x="112013" y="127508"/>
                </a:lnTo>
                <a:lnTo>
                  <a:pt x="5689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87523" y="1168780"/>
            <a:ext cx="112013" cy="127508"/>
          </a:xfrm>
          <a:custGeom>
            <a:avLst/>
            <a:gdLst/>
            <a:ahLst/>
            <a:cxnLst/>
            <a:rect l="l" t="t" r="r" b="b"/>
            <a:pathLst>
              <a:path w="112013" h="127508">
                <a:moveTo>
                  <a:pt x="56895" y="0"/>
                </a:moveTo>
                <a:lnTo>
                  <a:pt x="0" y="127508"/>
                </a:lnTo>
                <a:lnTo>
                  <a:pt x="112013" y="127508"/>
                </a:lnTo>
                <a:lnTo>
                  <a:pt x="568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28971" y="1072896"/>
            <a:ext cx="83057" cy="160527"/>
          </a:xfrm>
          <a:custGeom>
            <a:avLst/>
            <a:gdLst/>
            <a:ahLst/>
            <a:cxnLst/>
            <a:rect l="l" t="t" r="r" b="b"/>
            <a:pathLst>
              <a:path w="83057" h="160527">
                <a:moveTo>
                  <a:pt x="0" y="0"/>
                </a:moveTo>
                <a:lnTo>
                  <a:pt x="0" y="160019"/>
                </a:lnTo>
                <a:lnTo>
                  <a:pt x="5968" y="160400"/>
                </a:lnTo>
                <a:lnTo>
                  <a:pt x="10540" y="160527"/>
                </a:lnTo>
                <a:lnTo>
                  <a:pt x="13715" y="160527"/>
                </a:lnTo>
                <a:lnTo>
                  <a:pt x="28282" y="159471"/>
                </a:lnTo>
                <a:lnTo>
                  <a:pt x="41201" y="156302"/>
                </a:lnTo>
                <a:lnTo>
                  <a:pt x="52491" y="151020"/>
                </a:lnTo>
                <a:lnTo>
                  <a:pt x="62173" y="143626"/>
                </a:lnTo>
                <a:lnTo>
                  <a:pt x="71503" y="131971"/>
                </a:lnTo>
                <a:lnTo>
                  <a:pt x="76541" y="121512"/>
                </a:lnTo>
                <a:lnTo>
                  <a:pt x="80141" y="109344"/>
                </a:lnTo>
                <a:lnTo>
                  <a:pt x="82312" y="95475"/>
                </a:lnTo>
                <a:lnTo>
                  <a:pt x="83057" y="79909"/>
                </a:lnTo>
                <a:lnTo>
                  <a:pt x="83057" y="79501"/>
                </a:lnTo>
                <a:lnTo>
                  <a:pt x="82331" y="63766"/>
                </a:lnTo>
                <a:lnTo>
                  <a:pt x="80146" y="49841"/>
                </a:lnTo>
                <a:lnTo>
                  <a:pt x="76498" y="37712"/>
                </a:lnTo>
                <a:lnTo>
                  <a:pt x="71379" y="27368"/>
                </a:lnTo>
                <a:lnTo>
                  <a:pt x="65024" y="19050"/>
                </a:lnTo>
                <a:lnTo>
                  <a:pt x="56108" y="11520"/>
                </a:lnTo>
                <a:lnTo>
                  <a:pt x="45451" y="5874"/>
                </a:lnTo>
                <a:lnTo>
                  <a:pt x="33044" y="2111"/>
                </a:lnTo>
                <a:lnTo>
                  <a:pt x="18880" y="233"/>
                </a:lnTo>
                <a:lnTo>
                  <a:pt x="11175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18838" y="1071499"/>
            <a:ext cx="112775" cy="162178"/>
          </a:xfrm>
          <a:custGeom>
            <a:avLst/>
            <a:gdLst/>
            <a:ahLst/>
            <a:cxnLst/>
            <a:rect l="l" t="t" r="r" b="b"/>
            <a:pathLst>
              <a:path w="112775" h="162178">
                <a:moveTo>
                  <a:pt x="0" y="0"/>
                </a:moveTo>
                <a:lnTo>
                  <a:pt x="0" y="162178"/>
                </a:lnTo>
                <a:lnTo>
                  <a:pt x="15494" y="162178"/>
                </a:lnTo>
                <a:lnTo>
                  <a:pt x="31427" y="161842"/>
                </a:lnTo>
                <a:lnTo>
                  <a:pt x="45461" y="160831"/>
                </a:lnTo>
                <a:lnTo>
                  <a:pt x="57602" y="159147"/>
                </a:lnTo>
                <a:lnTo>
                  <a:pt x="67860" y="156790"/>
                </a:lnTo>
                <a:lnTo>
                  <a:pt x="83838" y="149528"/>
                </a:lnTo>
                <a:lnTo>
                  <a:pt x="93546" y="141373"/>
                </a:lnTo>
                <a:lnTo>
                  <a:pt x="101568" y="130853"/>
                </a:lnTo>
                <a:lnTo>
                  <a:pt x="106905" y="119883"/>
                </a:lnTo>
                <a:lnTo>
                  <a:pt x="110332" y="108119"/>
                </a:lnTo>
                <a:lnTo>
                  <a:pt x="112277" y="94871"/>
                </a:lnTo>
                <a:lnTo>
                  <a:pt x="112775" y="82803"/>
                </a:lnTo>
                <a:lnTo>
                  <a:pt x="112035" y="67212"/>
                </a:lnTo>
                <a:lnTo>
                  <a:pt x="109812" y="53297"/>
                </a:lnTo>
                <a:lnTo>
                  <a:pt x="106107" y="41052"/>
                </a:lnTo>
                <a:lnTo>
                  <a:pt x="100920" y="30472"/>
                </a:lnTo>
                <a:lnTo>
                  <a:pt x="94252" y="21552"/>
                </a:lnTo>
                <a:lnTo>
                  <a:pt x="84572" y="13251"/>
                </a:lnTo>
                <a:lnTo>
                  <a:pt x="74444" y="7766"/>
                </a:lnTo>
                <a:lnTo>
                  <a:pt x="62575" y="3738"/>
                </a:lnTo>
                <a:lnTo>
                  <a:pt x="48958" y="1166"/>
                </a:lnTo>
                <a:lnTo>
                  <a:pt x="33590" y="51"/>
                </a:lnTo>
                <a:lnTo>
                  <a:pt x="29210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59230" y="1071499"/>
            <a:ext cx="112775" cy="162178"/>
          </a:xfrm>
          <a:custGeom>
            <a:avLst/>
            <a:gdLst/>
            <a:ahLst/>
            <a:cxnLst/>
            <a:rect l="l" t="t" r="r" b="b"/>
            <a:pathLst>
              <a:path w="112775" h="162178">
                <a:moveTo>
                  <a:pt x="0" y="0"/>
                </a:moveTo>
                <a:lnTo>
                  <a:pt x="0" y="162178"/>
                </a:lnTo>
                <a:lnTo>
                  <a:pt x="15493" y="162178"/>
                </a:lnTo>
                <a:lnTo>
                  <a:pt x="31427" y="161842"/>
                </a:lnTo>
                <a:lnTo>
                  <a:pt x="45461" y="160831"/>
                </a:lnTo>
                <a:lnTo>
                  <a:pt x="57602" y="159147"/>
                </a:lnTo>
                <a:lnTo>
                  <a:pt x="67860" y="156790"/>
                </a:lnTo>
                <a:lnTo>
                  <a:pt x="83838" y="149528"/>
                </a:lnTo>
                <a:lnTo>
                  <a:pt x="93546" y="141373"/>
                </a:lnTo>
                <a:lnTo>
                  <a:pt x="101568" y="130853"/>
                </a:lnTo>
                <a:lnTo>
                  <a:pt x="106905" y="119883"/>
                </a:lnTo>
                <a:lnTo>
                  <a:pt x="110332" y="108119"/>
                </a:lnTo>
                <a:lnTo>
                  <a:pt x="112277" y="94871"/>
                </a:lnTo>
                <a:lnTo>
                  <a:pt x="112775" y="82803"/>
                </a:lnTo>
                <a:lnTo>
                  <a:pt x="112035" y="67212"/>
                </a:lnTo>
                <a:lnTo>
                  <a:pt x="109812" y="53297"/>
                </a:lnTo>
                <a:lnTo>
                  <a:pt x="106107" y="41052"/>
                </a:lnTo>
                <a:lnTo>
                  <a:pt x="100920" y="30472"/>
                </a:lnTo>
                <a:lnTo>
                  <a:pt x="94252" y="21552"/>
                </a:lnTo>
                <a:lnTo>
                  <a:pt x="84572" y="13251"/>
                </a:lnTo>
                <a:lnTo>
                  <a:pt x="74444" y="7766"/>
                </a:lnTo>
                <a:lnTo>
                  <a:pt x="62575" y="3738"/>
                </a:lnTo>
                <a:lnTo>
                  <a:pt x="48958" y="1166"/>
                </a:lnTo>
                <a:lnTo>
                  <a:pt x="33590" y="51"/>
                </a:lnTo>
                <a:lnTo>
                  <a:pt x="29209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1964" y="1063878"/>
            <a:ext cx="196087" cy="345948"/>
          </a:xfrm>
          <a:custGeom>
            <a:avLst/>
            <a:gdLst/>
            <a:ahLst/>
            <a:cxnLst/>
            <a:rect l="l" t="t" r="r" b="b"/>
            <a:pathLst>
              <a:path w="196087" h="345948">
                <a:moveTo>
                  <a:pt x="98933" y="0"/>
                </a:moveTo>
                <a:lnTo>
                  <a:pt x="85509" y="964"/>
                </a:lnTo>
                <a:lnTo>
                  <a:pt x="72993" y="3857"/>
                </a:lnTo>
                <a:lnTo>
                  <a:pt x="61384" y="8678"/>
                </a:lnTo>
                <a:lnTo>
                  <a:pt x="50683" y="15428"/>
                </a:lnTo>
                <a:lnTo>
                  <a:pt x="40890" y="24107"/>
                </a:lnTo>
                <a:lnTo>
                  <a:pt x="32004" y="34714"/>
                </a:lnTo>
                <a:lnTo>
                  <a:pt x="24026" y="47250"/>
                </a:lnTo>
                <a:lnTo>
                  <a:pt x="17414" y="60920"/>
                </a:lnTo>
                <a:lnTo>
                  <a:pt x="10403" y="81446"/>
                </a:lnTo>
                <a:lnTo>
                  <a:pt x="7568" y="92870"/>
                </a:lnTo>
                <a:lnTo>
                  <a:pt x="5182" y="105068"/>
                </a:lnTo>
                <a:lnTo>
                  <a:pt x="3246" y="118041"/>
                </a:lnTo>
                <a:lnTo>
                  <a:pt x="1759" y="131791"/>
                </a:lnTo>
                <a:lnTo>
                  <a:pt x="724" y="146318"/>
                </a:lnTo>
                <a:lnTo>
                  <a:pt x="140" y="161623"/>
                </a:lnTo>
                <a:lnTo>
                  <a:pt x="0" y="174244"/>
                </a:lnTo>
                <a:lnTo>
                  <a:pt x="260" y="190560"/>
                </a:lnTo>
                <a:lnTo>
                  <a:pt x="1042" y="206112"/>
                </a:lnTo>
                <a:lnTo>
                  <a:pt x="2344" y="220899"/>
                </a:lnTo>
                <a:lnTo>
                  <a:pt x="4166" y="234919"/>
                </a:lnTo>
                <a:lnTo>
                  <a:pt x="6508" y="248173"/>
                </a:lnTo>
                <a:lnTo>
                  <a:pt x="9368" y="260659"/>
                </a:lnTo>
                <a:lnTo>
                  <a:pt x="12747" y="272378"/>
                </a:lnTo>
                <a:lnTo>
                  <a:pt x="16644" y="283329"/>
                </a:lnTo>
                <a:lnTo>
                  <a:pt x="25988" y="302924"/>
                </a:lnTo>
                <a:lnTo>
                  <a:pt x="33400" y="314325"/>
                </a:lnTo>
                <a:lnTo>
                  <a:pt x="42144" y="324472"/>
                </a:lnTo>
                <a:lnTo>
                  <a:pt x="52024" y="332662"/>
                </a:lnTo>
                <a:lnTo>
                  <a:pt x="63044" y="338895"/>
                </a:lnTo>
                <a:lnTo>
                  <a:pt x="75209" y="343171"/>
                </a:lnTo>
                <a:lnTo>
                  <a:pt x="88522" y="345489"/>
                </a:lnTo>
                <a:lnTo>
                  <a:pt x="98298" y="345948"/>
                </a:lnTo>
                <a:lnTo>
                  <a:pt x="112298" y="345044"/>
                </a:lnTo>
                <a:lnTo>
                  <a:pt x="125027" y="342316"/>
                </a:lnTo>
                <a:lnTo>
                  <a:pt x="136499" y="337737"/>
                </a:lnTo>
                <a:lnTo>
                  <a:pt x="153981" y="325007"/>
                </a:lnTo>
                <a:lnTo>
                  <a:pt x="161932" y="316179"/>
                </a:lnTo>
                <a:lnTo>
                  <a:pt x="169129" y="305864"/>
                </a:lnTo>
                <a:lnTo>
                  <a:pt x="175562" y="294051"/>
                </a:lnTo>
                <a:lnTo>
                  <a:pt x="181220" y="280732"/>
                </a:lnTo>
                <a:lnTo>
                  <a:pt x="185896" y="266472"/>
                </a:lnTo>
                <a:lnTo>
                  <a:pt x="190918" y="244221"/>
                </a:lnTo>
                <a:lnTo>
                  <a:pt x="192796" y="231981"/>
                </a:lnTo>
                <a:lnTo>
                  <a:pt x="194252" y="218999"/>
                </a:lnTo>
                <a:lnTo>
                  <a:pt x="195285" y="205277"/>
                </a:lnTo>
                <a:lnTo>
                  <a:pt x="195897" y="190817"/>
                </a:lnTo>
                <a:lnTo>
                  <a:pt x="196087" y="176403"/>
                </a:lnTo>
                <a:lnTo>
                  <a:pt x="195908" y="160038"/>
                </a:lnTo>
                <a:lnTo>
                  <a:pt x="195368" y="144653"/>
                </a:lnTo>
                <a:lnTo>
                  <a:pt x="194471" y="130243"/>
                </a:lnTo>
                <a:lnTo>
                  <a:pt x="193217" y="116808"/>
                </a:lnTo>
                <a:lnTo>
                  <a:pt x="191608" y="104344"/>
                </a:lnTo>
                <a:lnTo>
                  <a:pt x="189644" y="92849"/>
                </a:lnTo>
                <a:lnTo>
                  <a:pt x="184656" y="72759"/>
                </a:lnTo>
                <a:lnTo>
                  <a:pt x="176585" y="52431"/>
                </a:lnTo>
                <a:lnTo>
                  <a:pt x="170059" y="40225"/>
                </a:lnTo>
                <a:lnTo>
                  <a:pt x="162914" y="29805"/>
                </a:lnTo>
                <a:lnTo>
                  <a:pt x="155145" y="21169"/>
                </a:lnTo>
                <a:lnTo>
                  <a:pt x="136772" y="8435"/>
                </a:lnTo>
                <a:lnTo>
                  <a:pt x="125040" y="3762"/>
                </a:lnTo>
                <a:lnTo>
                  <a:pt x="112506" y="954"/>
                </a:lnTo>
                <a:lnTo>
                  <a:pt x="99169" y="0"/>
                </a:lnTo>
                <a:lnTo>
                  <a:pt x="9893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4895" y="1063878"/>
            <a:ext cx="196087" cy="345948"/>
          </a:xfrm>
          <a:custGeom>
            <a:avLst/>
            <a:gdLst/>
            <a:ahLst/>
            <a:cxnLst/>
            <a:rect l="l" t="t" r="r" b="b"/>
            <a:pathLst>
              <a:path w="196087" h="345948">
                <a:moveTo>
                  <a:pt x="98933" y="0"/>
                </a:moveTo>
                <a:lnTo>
                  <a:pt x="85509" y="964"/>
                </a:lnTo>
                <a:lnTo>
                  <a:pt x="72993" y="3857"/>
                </a:lnTo>
                <a:lnTo>
                  <a:pt x="61384" y="8678"/>
                </a:lnTo>
                <a:lnTo>
                  <a:pt x="50683" y="15428"/>
                </a:lnTo>
                <a:lnTo>
                  <a:pt x="40890" y="24107"/>
                </a:lnTo>
                <a:lnTo>
                  <a:pt x="32004" y="34714"/>
                </a:lnTo>
                <a:lnTo>
                  <a:pt x="24026" y="47250"/>
                </a:lnTo>
                <a:lnTo>
                  <a:pt x="17414" y="60920"/>
                </a:lnTo>
                <a:lnTo>
                  <a:pt x="10403" y="81446"/>
                </a:lnTo>
                <a:lnTo>
                  <a:pt x="7568" y="92870"/>
                </a:lnTo>
                <a:lnTo>
                  <a:pt x="5182" y="105068"/>
                </a:lnTo>
                <a:lnTo>
                  <a:pt x="3246" y="118041"/>
                </a:lnTo>
                <a:lnTo>
                  <a:pt x="1759" y="131791"/>
                </a:lnTo>
                <a:lnTo>
                  <a:pt x="724" y="146318"/>
                </a:lnTo>
                <a:lnTo>
                  <a:pt x="140" y="161623"/>
                </a:lnTo>
                <a:lnTo>
                  <a:pt x="0" y="174244"/>
                </a:lnTo>
                <a:lnTo>
                  <a:pt x="260" y="190560"/>
                </a:lnTo>
                <a:lnTo>
                  <a:pt x="1042" y="206112"/>
                </a:lnTo>
                <a:lnTo>
                  <a:pt x="2344" y="220899"/>
                </a:lnTo>
                <a:lnTo>
                  <a:pt x="4166" y="234919"/>
                </a:lnTo>
                <a:lnTo>
                  <a:pt x="6508" y="248173"/>
                </a:lnTo>
                <a:lnTo>
                  <a:pt x="9368" y="260659"/>
                </a:lnTo>
                <a:lnTo>
                  <a:pt x="12747" y="272378"/>
                </a:lnTo>
                <a:lnTo>
                  <a:pt x="16644" y="283329"/>
                </a:lnTo>
                <a:lnTo>
                  <a:pt x="25988" y="302924"/>
                </a:lnTo>
                <a:lnTo>
                  <a:pt x="33401" y="314325"/>
                </a:lnTo>
                <a:lnTo>
                  <a:pt x="42144" y="324472"/>
                </a:lnTo>
                <a:lnTo>
                  <a:pt x="52024" y="332662"/>
                </a:lnTo>
                <a:lnTo>
                  <a:pt x="63044" y="338895"/>
                </a:lnTo>
                <a:lnTo>
                  <a:pt x="75209" y="343171"/>
                </a:lnTo>
                <a:lnTo>
                  <a:pt x="88522" y="345489"/>
                </a:lnTo>
                <a:lnTo>
                  <a:pt x="98298" y="345948"/>
                </a:lnTo>
                <a:lnTo>
                  <a:pt x="112298" y="345044"/>
                </a:lnTo>
                <a:lnTo>
                  <a:pt x="125027" y="342316"/>
                </a:lnTo>
                <a:lnTo>
                  <a:pt x="136499" y="337737"/>
                </a:lnTo>
                <a:lnTo>
                  <a:pt x="153981" y="325007"/>
                </a:lnTo>
                <a:lnTo>
                  <a:pt x="161932" y="316179"/>
                </a:lnTo>
                <a:lnTo>
                  <a:pt x="169129" y="305864"/>
                </a:lnTo>
                <a:lnTo>
                  <a:pt x="175562" y="294051"/>
                </a:lnTo>
                <a:lnTo>
                  <a:pt x="181220" y="280732"/>
                </a:lnTo>
                <a:lnTo>
                  <a:pt x="185896" y="266472"/>
                </a:lnTo>
                <a:lnTo>
                  <a:pt x="190918" y="244221"/>
                </a:lnTo>
                <a:lnTo>
                  <a:pt x="192796" y="231981"/>
                </a:lnTo>
                <a:lnTo>
                  <a:pt x="194252" y="218999"/>
                </a:lnTo>
                <a:lnTo>
                  <a:pt x="195285" y="205277"/>
                </a:lnTo>
                <a:lnTo>
                  <a:pt x="195897" y="190817"/>
                </a:lnTo>
                <a:lnTo>
                  <a:pt x="196087" y="176403"/>
                </a:lnTo>
                <a:lnTo>
                  <a:pt x="195908" y="160038"/>
                </a:lnTo>
                <a:lnTo>
                  <a:pt x="195368" y="144653"/>
                </a:lnTo>
                <a:lnTo>
                  <a:pt x="194471" y="130243"/>
                </a:lnTo>
                <a:lnTo>
                  <a:pt x="193217" y="116808"/>
                </a:lnTo>
                <a:lnTo>
                  <a:pt x="191608" y="104344"/>
                </a:lnTo>
                <a:lnTo>
                  <a:pt x="189644" y="92849"/>
                </a:lnTo>
                <a:lnTo>
                  <a:pt x="184656" y="72759"/>
                </a:lnTo>
                <a:lnTo>
                  <a:pt x="176585" y="52431"/>
                </a:lnTo>
                <a:lnTo>
                  <a:pt x="170059" y="40225"/>
                </a:lnTo>
                <a:lnTo>
                  <a:pt x="162914" y="29805"/>
                </a:lnTo>
                <a:lnTo>
                  <a:pt x="155145" y="21169"/>
                </a:lnTo>
                <a:lnTo>
                  <a:pt x="136772" y="8435"/>
                </a:lnTo>
                <a:lnTo>
                  <a:pt x="125040" y="3762"/>
                </a:lnTo>
                <a:lnTo>
                  <a:pt x="112506" y="954"/>
                </a:lnTo>
                <a:lnTo>
                  <a:pt x="99169" y="0"/>
                </a:lnTo>
                <a:lnTo>
                  <a:pt x="9893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58637" y="1051560"/>
            <a:ext cx="392684" cy="370331"/>
          </a:xfrm>
          <a:custGeom>
            <a:avLst/>
            <a:gdLst/>
            <a:ahLst/>
            <a:cxnLst/>
            <a:rect l="l" t="t" r="r" b="b"/>
            <a:pathLst>
              <a:path w="392684" h="370331">
                <a:moveTo>
                  <a:pt x="0" y="0"/>
                </a:moveTo>
                <a:lnTo>
                  <a:pt x="177418" y="0"/>
                </a:lnTo>
                <a:lnTo>
                  <a:pt x="177418" y="10160"/>
                </a:lnTo>
                <a:lnTo>
                  <a:pt x="169545" y="10160"/>
                </a:lnTo>
                <a:lnTo>
                  <a:pt x="158876" y="10160"/>
                </a:lnTo>
                <a:lnTo>
                  <a:pt x="151257" y="11684"/>
                </a:lnTo>
                <a:lnTo>
                  <a:pt x="147065" y="14731"/>
                </a:lnTo>
                <a:lnTo>
                  <a:pt x="142748" y="17906"/>
                </a:lnTo>
                <a:lnTo>
                  <a:pt x="140588" y="21081"/>
                </a:lnTo>
                <a:lnTo>
                  <a:pt x="140588" y="24637"/>
                </a:lnTo>
                <a:lnTo>
                  <a:pt x="141791" y="30868"/>
                </a:lnTo>
                <a:lnTo>
                  <a:pt x="145404" y="40416"/>
                </a:lnTo>
                <a:lnTo>
                  <a:pt x="151437" y="53273"/>
                </a:lnTo>
                <a:lnTo>
                  <a:pt x="159902" y="69427"/>
                </a:lnTo>
                <a:lnTo>
                  <a:pt x="162433" y="74040"/>
                </a:lnTo>
                <a:lnTo>
                  <a:pt x="229362" y="196595"/>
                </a:lnTo>
                <a:lnTo>
                  <a:pt x="296037" y="84962"/>
                </a:lnTo>
                <a:lnTo>
                  <a:pt x="305448" y="68787"/>
                </a:lnTo>
                <a:lnTo>
                  <a:pt x="312620" y="55100"/>
                </a:lnTo>
                <a:lnTo>
                  <a:pt x="317554" y="43907"/>
                </a:lnTo>
                <a:lnTo>
                  <a:pt x="320248" y="35216"/>
                </a:lnTo>
                <a:lnTo>
                  <a:pt x="320801" y="30606"/>
                </a:lnTo>
                <a:lnTo>
                  <a:pt x="320801" y="25653"/>
                </a:lnTo>
                <a:lnTo>
                  <a:pt x="313816" y="18287"/>
                </a:lnTo>
                <a:lnTo>
                  <a:pt x="305028" y="14069"/>
                </a:lnTo>
                <a:lnTo>
                  <a:pt x="292189" y="11309"/>
                </a:lnTo>
                <a:lnTo>
                  <a:pt x="279653" y="10160"/>
                </a:lnTo>
                <a:lnTo>
                  <a:pt x="279653" y="0"/>
                </a:lnTo>
                <a:lnTo>
                  <a:pt x="392684" y="0"/>
                </a:lnTo>
                <a:lnTo>
                  <a:pt x="392684" y="10160"/>
                </a:lnTo>
                <a:lnTo>
                  <a:pt x="378743" y="13218"/>
                </a:lnTo>
                <a:lnTo>
                  <a:pt x="367787" y="18290"/>
                </a:lnTo>
                <a:lnTo>
                  <a:pt x="364489" y="20700"/>
                </a:lnTo>
                <a:lnTo>
                  <a:pt x="359521" y="25682"/>
                </a:lnTo>
                <a:lnTo>
                  <a:pt x="353659" y="32859"/>
                </a:lnTo>
                <a:lnTo>
                  <a:pt x="346903" y="42236"/>
                </a:lnTo>
                <a:lnTo>
                  <a:pt x="339252" y="53817"/>
                </a:lnTo>
                <a:lnTo>
                  <a:pt x="330708" y="67604"/>
                </a:lnTo>
                <a:lnTo>
                  <a:pt x="321437" y="83312"/>
                </a:lnTo>
                <a:lnTo>
                  <a:pt x="241046" y="217424"/>
                </a:lnTo>
                <a:lnTo>
                  <a:pt x="241046" y="306959"/>
                </a:lnTo>
                <a:lnTo>
                  <a:pt x="241429" y="324591"/>
                </a:lnTo>
                <a:lnTo>
                  <a:pt x="242578" y="336735"/>
                </a:lnTo>
                <a:lnTo>
                  <a:pt x="244093" y="342645"/>
                </a:lnTo>
                <a:lnTo>
                  <a:pt x="246125" y="347217"/>
                </a:lnTo>
                <a:lnTo>
                  <a:pt x="250062" y="351409"/>
                </a:lnTo>
                <a:lnTo>
                  <a:pt x="256032" y="354964"/>
                </a:lnTo>
                <a:lnTo>
                  <a:pt x="261874" y="358393"/>
                </a:lnTo>
                <a:lnTo>
                  <a:pt x="269748" y="360172"/>
                </a:lnTo>
                <a:lnTo>
                  <a:pt x="279653" y="360172"/>
                </a:lnTo>
                <a:lnTo>
                  <a:pt x="300354" y="360172"/>
                </a:lnTo>
                <a:lnTo>
                  <a:pt x="300354" y="370331"/>
                </a:lnTo>
                <a:lnTo>
                  <a:pt x="92583" y="370331"/>
                </a:lnTo>
                <a:lnTo>
                  <a:pt x="92583" y="360172"/>
                </a:lnTo>
                <a:lnTo>
                  <a:pt x="111887" y="360172"/>
                </a:lnTo>
                <a:lnTo>
                  <a:pt x="125955" y="358874"/>
                </a:lnTo>
                <a:lnTo>
                  <a:pt x="136992" y="354982"/>
                </a:lnTo>
                <a:lnTo>
                  <a:pt x="137922" y="354456"/>
                </a:lnTo>
                <a:lnTo>
                  <a:pt x="142621" y="351916"/>
                </a:lnTo>
                <a:lnTo>
                  <a:pt x="149098" y="341375"/>
                </a:lnTo>
                <a:lnTo>
                  <a:pt x="151827" y="320207"/>
                </a:lnTo>
                <a:lnTo>
                  <a:pt x="152018" y="306959"/>
                </a:lnTo>
                <a:lnTo>
                  <a:pt x="152018" y="232663"/>
                </a:lnTo>
                <a:lnTo>
                  <a:pt x="64897" y="74040"/>
                </a:lnTo>
                <a:lnTo>
                  <a:pt x="55538" y="57453"/>
                </a:lnTo>
                <a:lnTo>
                  <a:pt x="47296" y="43707"/>
                </a:lnTo>
                <a:lnTo>
                  <a:pt x="40171" y="32797"/>
                </a:lnTo>
                <a:lnTo>
                  <a:pt x="29269" y="19463"/>
                </a:lnTo>
                <a:lnTo>
                  <a:pt x="17882" y="13058"/>
                </a:lnTo>
                <a:lnTo>
                  <a:pt x="4854" y="10379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31028" y="1051560"/>
            <a:ext cx="413258" cy="370331"/>
          </a:xfrm>
          <a:custGeom>
            <a:avLst/>
            <a:gdLst/>
            <a:ahLst/>
            <a:cxnLst/>
            <a:rect l="l" t="t" r="r" b="b"/>
            <a:pathLst>
              <a:path w="413258" h="370331">
                <a:moveTo>
                  <a:pt x="0" y="0"/>
                </a:moveTo>
                <a:lnTo>
                  <a:pt x="193675" y="0"/>
                </a:lnTo>
                <a:lnTo>
                  <a:pt x="193675" y="10160"/>
                </a:lnTo>
                <a:lnTo>
                  <a:pt x="181356" y="10160"/>
                </a:lnTo>
                <a:lnTo>
                  <a:pt x="167432" y="11469"/>
                </a:lnTo>
                <a:lnTo>
                  <a:pt x="156303" y="15398"/>
                </a:lnTo>
                <a:lnTo>
                  <a:pt x="155448" y="15875"/>
                </a:lnTo>
                <a:lnTo>
                  <a:pt x="150749" y="18414"/>
                </a:lnTo>
                <a:lnTo>
                  <a:pt x="146938" y="22732"/>
                </a:lnTo>
                <a:lnTo>
                  <a:pt x="144272" y="28955"/>
                </a:lnTo>
                <a:lnTo>
                  <a:pt x="142443" y="36638"/>
                </a:lnTo>
                <a:lnTo>
                  <a:pt x="141437" y="50114"/>
                </a:lnTo>
                <a:lnTo>
                  <a:pt x="141224" y="63373"/>
                </a:lnTo>
                <a:lnTo>
                  <a:pt x="141224" y="168275"/>
                </a:lnTo>
                <a:lnTo>
                  <a:pt x="272034" y="168275"/>
                </a:lnTo>
                <a:lnTo>
                  <a:pt x="272034" y="63373"/>
                </a:lnTo>
                <a:lnTo>
                  <a:pt x="271653" y="45863"/>
                </a:lnTo>
                <a:lnTo>
                  <a:pt x="270535" y="33726"/>
                </a:lnTo>
                <a:lnTo>
                  <a:pt x="269113" y="27812"/>
                </a:lnTo>
                <a:lnTo>
                  <a:pt x="263017" y="19050"/>
                </a:lnTo>
                <a:lnTo>
                  <a:pt x="256794" y="15493"/>
                </a:lnTo>
                <a:lnTo>
                  <a:pt x="245947" y="11499"/>
                </a:lnTo>
                <a:lnTo>
                  <a:pt x="231901" y="10160"/>
                </a:lnTo>
                <a:lnTo>
                  <a:pt x="219963" y="10160"/>
                </a:lnTo>
                <a:lnTo>
                  <a:pt x="219963" y="0"/>
                </a:lnTo>
                <a:lnTo>
                  <a:pt x="413258" y="0"/>
                </a:lnTo>
                <a:lnTo>
                  <a:pt x="413258" y="10160"/>
                </a:lnTo>
                <a:lnTo>
                  <a:pt x="401193" y="10160"/>
                </a:lnTo>
                <a:lnTo>
                  <a:pt x="387079" y="11469"/>
                </a:lnTo>
                <a:lnTo>
                  <a:pt x="376109" y="15398"/>
                </a:lnTo>
                <a:lnTo>
                  <a:pt x="375285" y="15875"/>
                </a:lnTo>
                <a:lnTo>
                  <a:pt x="370586" y="18414"/>
                </a:lnTo>
                <a:lnTo>
                  <a:pt x="364109" y="28955"/>
                </a:lnTo>
                <a:lnTo>
                  <a:pt x="361274" y="50114"/>
                </a:lnTo>
                <a:lnTo>
                  <a:pt x="361061" y="63373"/>
                </a:lnTo>
                <a:lnTo>
                  <a:pt x="361061" y="306959"/>
                </a:lnTo>
                <a:lnTo>
                  <a:pt x="361446" y="324463"/>
                </a:lnTo>
                <a:lnTo>
                  <a:pt x="362604" y="336599"/>
                </a:lnTo>
                <a:lnTo>
                  <a:pt x="370205" y="351409"/>
                </a:lnTo>
                <a:lnTo>
                  <a:pt x="382524" y="358393"/>
                </a:lnTo>
                <a:lnTo>
                  <a:pt x="390906" y="360172"/>
                </a:lnTo>
                <a:lnTo>
                  <a:pt x="401193" y="360172"/>
                </a:lnTo>
                <a:lnTo>
                  <a:pt x="413258" y="360172"/>
                </a:lnTo>
                <a:lnTo>
                  <a:pt x="413258" y="370331"/>
                </a:lnTo>
                <a:lnTo>
                  <a:pt x="219963" y="370331"/>
                </a:lnTo>
                <a:lnTo>
                  <a:pt x="219963" y="360172"/>
                </a:lnTo>
                <a:lnTo>
                  <a:pt x="231901" y="360172"/>
                </a:lnTo>
                <a:lnTo>
                  <a:pt x="246015" y="358862"/>
                </a:lnTo>
                <a:lnTo>
                  <a:pt x="256985" y="354933"/>
                </a:lnTo>
                <a:lnTo>
                  <a:pt x="257810" y="354456"/>
                </a:lnTo>
                <a:lnTo>
                  <a:pt x="262636" y="351916"/>
                </a:lnTo>
                <a:lnTo>
                  <a:pt x="266319" y="347599"/>
                </a:lnTo>
                <a:lnTo>
                  <a:pt x="269113" y="341375"/>
                </a:lnTo>
                <a:lnTo>
                  <a:pt x="270847" y="333689"/>
                </a:lnTo>
                <a:lnTo>
                  <a:pt x="271822" y="320207"/>
                </a:lnTo>
                <a:lnTo>
                  <a:pt x="272034" y="306959"/>
                </a:lnTo>
                <a:lnTo>
                  <a:pt x="272034" y="192277"/>
                </a:lnTo>
                <a:lnTo>
                  <a:pt x="141224" y="192277"/>
                </a:lnTo>
                <a:lnTo>
                  <a:pt x="141224" y="306959"/>
                </a:lnTo>
                <a:lnTo>
                  <a:pt x="141615" y="324459"/>
                </a:lnTo>
                <a:lnTo>
                  <a:pt x="142812" y="336593"/>
                </a:lnTo>
                <a:lnTo>
                  <a:pt x="144399" y="342518"/>
                </a:lnTo>
                <a:lnTo>
                  <a:pt x="150622" y="351409"/>
                </a:lnTo>
                <a:lnTo>
                  <a:pt x="156718" y="354964"/>
                </a:lnTo>
                <a:lnTo>
                  <a:pt x="162813" y="358393"/>
                </a:lnTo>
                <a:lnTo>
                  <a:pt x="171069" y="360172"/>
                </a:lnTo>
                <a:lnTo>
                  <a:pt x="181356" y="360172"/>
                </a:lnTo>
                <a:lnTo>
                  <a:pt x="193675" y="360172"/>
                </a:lnTo>
                <a:lnTo>
                  <a:pt x="193675" y="370331"/>
                </a:lnTo>
                <a:lnTo>
                  <a:pt x="0" y="370331"/>
                </a:lnTo>
                <a:lnTo>
                  <a:pt x="0" y="360172"/>
                </a:lnTo>
                <a:lnTo>
                  <a:pt x="12319" y="360172"/>
                </a:lnTo>
                <a:lnTo>
                  <a:pt x="26292" y="358874"/>
                </a:lnTo>
                <a:lnTo>
                  <a:pt x="37407" y="354982"/>
                </a:lnTo>
                <a:lnTo>
                  <a:pt x="38354" y="354456"/>
                </a:lnTo>
                <a:lnTo>
                  <a:pt x="43052" y="351916"/>
                </a:lnTo>
                <a:lnTo>
                  <a:pt x="49275" y="341375"/>
                </a:lnTo>
                <a:lnTo>
                  <a:pt x="51985" y="320207"/>
                </a:lnTo>
                <a:lnTo>
                  <a:pt x="52197" y="306959"/>
                </a:lnTo>
                <a:lnTo>
                  <a:pt x="52197" y="63373"/>
                </a:lnTo>
                <a:lnTo>
                  <a:pt x="51816" y="45863"/>
                </a:lnTo>
                <a:lnTo>
                  <a:pt x="50698" y="33726"/>
                </a:lnTo>
                <a:lnTo>
                  <a:pt x="43180" y="19050"/>
                </a:lnTo>
                <a:lnTo>
                  <a:pt x="30987" y="11937"/>
                </a:lnTo>
                <a:lnTo>
                  <a:pt x="22733" y="10160"/>
                </a:lnTo>
                <a:lnTo>
                  <a:pt x="12319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92192" y="1051560"/>
            <a:ext cx="310515" cy="370331"/>
          </a:xfrm>
          <a:custGeom>
            <a:avLst/>
            <a:gdLst/>
            <a:ahLst/>
            <a:cxnLst/>
            <a:rect l="l" t="t" r="r" b="b"/>
            <a:pathLst>
              <a:path w="310515" h="370331">
                <a:moveTo>
                  <a:pt x="0" y="0"/>
                </a:moveTo>
                <a:lnTo>
                  <a:pt x="161417" y="0"/>
                </a:lnTo>
                <a:lnTo>
                  <a:pt x="178053" y="331"/>
                </a:lnTo>
                <a:lnTo>
                  <a:pt x="193652" y="1324"/>
                </a:lnTo>
                <a:lnTo>
                  <a:pt x="208214" y="2979"/>
                </a:lnTo>
                <a:lnTo>
                  <a:pt x="221736" y="5293"/>
                </a:lnTo>
                <a:lnTo>
                  <a:pt x="234216" y="8267"/>
                </a:lnTo>
                <a:lnTo>
                  <a:pt x="245652" y="11899"/>
                </a:lnTo>
                <a:lnTo>
                  <a:pt x="256042" y="16189"/>
                </a:lnTo>
                <a:lnTo>
                  <a:pt x="265385" y="21135"/>
                </a:lnTo>
                <a:lnTo>
                  <a:pt x="275844" y="28448"/>
                </a:lnTo>
                <a:lnTo>
                  <a:pt x="286094" y="37938"/>
                </a:lnTo>
                <a:lnTo>
                  <a:pt x="294553" y="48159"/>
                </a:lnTo>
                <a:lnTo>
                  <a:pt x="301220" y="59116"/>
                </a:lnTo>
                <a:lnTo>
                  <a:pt x="306095" y="70811"/>
                </a:lnTo>
                <a:lnTo>
                  <a:pt x="309179" y="83247"/>
                </a:lnTo>
                <a:lnTo>
                  <a:pt x="310471" y="96427"/>
                </a:lnTo>
                <a:lnTo>
                  <a:pt x="310515" y="99440"/>
                </a:lnTo>
                <a:lnTo>
                  <a:pt x="309674" y="112978"/>
                </a:lnTo>
                <a:lnTo>
                  <a:pt x="307153" y="125747"/>
                </a:lnTo>
                <a:lnTo>
                  <a:pt x="302952" y="137746"/>
                </a:lnTo>
                <a:lnTo>
                  <a:pt x="297070" y="148976"/>
                </a:lnTo>
                <a:lnTo>
                  <a:pt x="289508" y="159438"/>
                </a:lnTo>
                <a:lnTo>
                  <a:pt x="279503" y="169837"/>
                </a:lnTo>
                <a:lnTo>
                  <a:pt x="269870" y="177446"/>
                </a:lnTo>
                <a:lnTo>
                  <a:pt x="259138" y="183996"/>
                </a:lnTo>
                <a:lnTo>
                  <a:pt x="247307" y="189498"/>
                </a:lnTo>
                <a:lnTo>
                  <a:pt x="234375" y="193959"/>
                </a:lnTo>
                <a:lnTo>
                  <a:pt x="218090" y="197797"/>
                </a:lnTo>
                <a:lnTo>
                  <a:pt x="197252" y="200468"/>
                </a:lnTo>
                <a:lnTo>
                  <a:pt x="184637" y="201420"/>
                </a:lnTo>
                <a:lnTo>
                  <a:pt x="170558" y="202110"/>
                </a:lnTo>
                <a:lnTo>
                  <a:pt x="155015" y="202536"/>
                </a:lnTo>
                <a:lnTo>
                  <a:pt x="138009" y="202691"/>
                </a:lnTo>
                <a:lnTo>
                  <a:pt x="136779" y="202691"/>
                </a:lnTo>
                <a:lnTo>
                  <a:pt x="136779" y="305307"/>
                </a:lnTo>
                <a:lnTo>
                  <a:pt x="137199" y="322910"/>
                </a:lnTo>
                <a:lnTo>
                  <a:pt x="138441" y="335527"/>
                </a:lnTo>
                <a:lnTo>
                  <a:pt x="140462" y="343153"/>
                </a:lnTo>
                <a:lnTo>
                  <a:pt x="143002" y="348361"/>
                </a:lnTo>
                <a:lnTo>
                  <a:pt x="147320" y="352551"/>
                </a:lnTo>
                <a:lnTo>
                  <a:pt x="153543" y="355600"/>
                </a:lnTo>
                <a:lnTo>
                  <a:pt x="162555" y="358325"/>
                </a:lnTo>
                <a:lnTo>
                  <a:pt x="175680" y="359836"/>
                </a:lnTo>
                <a:lnTo>
                  <a:pt x="188087" y="360172"/>
                </a:lnTo>
                <a:lnTo>
                  <a:pt x="188087" y="370331"/>
                </a:lnTo>
                <a:lnTo>
                  <a:pt x="0" y="370331"/>
                </a:lnTo>
                <a:lnTo>
                  <a:pt x="0" y="360172"/>
                </a:lnTo>
                <a:lnTo>
                  <a:pt x="16416" y="359567"/>
                </a:lnTo>
                <a:lnTo>
                  <a:pt x="28482" y="357731"/>
                </a:lnTo>
                <a:lnTo>
                  <a:pt x="40894" y="352298"/>
                </a:lnTo>
                <a:lnTo>
                  <a:pt x="49660" y="335395"/>
                </a:lnTo>
                <a:lnTo>
                  <a:pt x="50898" y="322715"/>
                </a:lnTo>
                <a:lnTo>
                  <a:pt x="51308" y="305307"/>
                </a:lnTo>
                <a:lnTo>
                  <a:pt x="51308" y="65024"/>
                </a:lnTo>
                <a:lnTo>
                  <a:pt x="50887" y="47421"/>
                </a:lnTo>
                <a:lnTo>
                  <a:pt x="49645" y="34804"/>
                </a:lnTo>
                <a:lnTo>
                  <a:pt x="45212" y="21970"/>
                </a:lnTo>
                <a:lnTo>
                  <a:pt x="34671" y="14731"/>
                </a:lnTo>
                <a:lnTo>
                  <a:pt x="12669" y="10502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59049" y="1051560"/>
            <a:ext cx="332613" cy="370331"/>
          </a:xfrm>
          <a:custGeom>
            <a:avLst/>
            <a:gdLst/>
            <a:ahLst/>
            <a:cxnLst/>
            <a:rect l="l" t="t" r="r" b="b"/>
            <a:pathLst>
              <a:path w="332613" h="370331">
                <a:moveTo>
                  <a:pt x="0" y="0"/>
                </a:moveTo>
                <a:lnTo>
                  <a:pt x="332613" y="0"/>
                </a:lnTo>
                <a:lnTo>
                  <a:pt x="332613" y="100202"/>
                </a:lnTo>
                <a:lnTo>
                  <a:pt x="322834" y="100202"/>
                </a:lnTo>
                <a:lnTo>
                  <a:pt x="318561" y="84823"/>
                </a:lnTo>
                <a:lnTo>
                  <a:pt x="314073" y="71648"/>
                </a:lnTo>
                <a:lnTo>
                  <a:pt x="309370" y="60689"/>
                </a:lnTo>
                <a:lnTo>
                  <a:pt x="303402" y="50418"/>
                </a:lnTo>
                <a:lnTo>
                  <a:pt x="295385" y="40925"/>
                </a:lnTo>
                <a:lnTo>
                  <a:pt x="285598" y="32857"/>
                </a:lnTo>
                <a:lnTo>
                  <a:pt x="274192" y="26288"/>
                </a:lnTo>
                <a:lnTo>
                  <a:pt x="252339" y="21803"/>
                </a:lnTo>
                <a:lnTo>
                  <a:pt x="237871" y="21336"/>
                </a:lnTo>
                <a:lnTo>
                  <a:pt x="210312" y="21336"/>
                </a:lnTo>
                <a:lnTo>
                  <a:pt x="210312" y="306959"/>
                </a:lnTo>
                <a:lnTo>
                  <a:pt x="210703" y="324459"/>
                </a:lnTo>
                <a:lnTo>
                  <a:pt x="211900" y="336593"/>
                </a:lnTo>
                <a:lnTo>
                  <a:pt x="219583" y="351409"/>
                </a:lnTo>
                <a:lnTo>
                  <a:pt x="236445" y="358838"/>
                </a:lnTo>
                <a:lnTo>
                  <a:pt x="250506" y="360171"/>
                </a:lnTo>
                <a:lnTo>
                  <a:pt x="250698" y="360172"/>
                </a:lnTo>
                <a:lnTo>
                  <a:pt x="263016" y="360172"/>
                </a:lnTo>
                <a:lnTo>
                  <a:pt x="263016" y="370331"/>
                </a:lnTo>
                <a:lnTo>
                  <a:pt x="69087" y="370331"/>
                </a:lnTo>
                <a:lnTo>
                  <a:pt x="69087" y="360172"/>
                </a:lnTo>
                <a:lnTo>
                  <a:pt x="81406" y="360172"/>
                </a:lnTo>
                <a:lnTo>
                  <a:pt x="95425" y="358862"/>
                </a:lnTo>
                <a:lnTo>
                  <a:pt x="106475" y="354933"/>
                </a:lnTo>
                <a:lnTo>
                  <a:pt x="107314" y="354456"/>
                </a:lnTo>
                <a:lnTo>
                  <a:pt x="112140" y="351916"/>
                </a:lnTo>
                <a:lnTo>
                  <a:pt x="118490" y="341375"/>
                </a:lnTo>
                <a:lnTo>
                  <a:pt x="121325" y="320217"/>
                </a:lnTo>
                <a:lnTo>
                  <a:pt x="121538" y="306959"/>
                </a:lnTo>
                <a:lnTo>
                  <a:pt x="121538" y="21336"/>
                </a:lnTo>
                <a:lnTo>
                  <a:pt x="94742" y="21336"/>
                </a:lnTo>
                <a:lnTo>
                  <a:pt x="79011" y="22124"/>
                </a:lnTo>
                <a:lnTo>
                  <a:pt x="65320" y="24501"/>
                </a:lnTo>
                <a:lnTo>
                  <a:pt x="53677" y="28484"/>
                </a:lnTo>
                <a:lnTo>
                  <a:pt x="44092" y="34091"/>
                </a:lnTo>
                <a:lnTo>
                  <a:pt x="32353" y="45876"/>
                </a:lnTo>
                <a:lnTo>
                  <a:pt x="25463" y="55784"/>
                </a:lnTo>
                <a:lnTo>
                  <a:pt x="19717" y="66938"/>
                </a:lnTo>
                <a:lnTo>
                  <a:pt x="15123" y="79344"/>
                </a:lnTo>
                <a:lnTo>
                  <a:pt x="11683" y="93006"/>
                </a:lnTo>
                <a:lnTo>
                  <a:pt x="10413" y="100202"/>
                </a:lnTo>
                <a:lnTo>
                  <a:pt x="0" y="10020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0016" y="1051560"/>
            <a:ext cx="506602" cy="370331"/>
          </a:xfrm>
          <a:custGeom>
            <a:avLst/>
            <a:gdLst/>
            <a:ahLst/>
            <a:cxnLst/>
            <a:rect l="l" t="t" r="r" b="b"/>
            <a:pathLst>
              <a:path w="506602" h="370331">
                <a:moveTo>
                  <a:pt x="0" y="0"/>
                </a:moveTo>
                <a:lnTo>
                  <a:pt x="151256" y="0"/>
                </a:lnTo>
                <a:lnTo>
                  <a:pt x="255396" y="244220"/>
                </a:lnTo>
                <a:lnTo>
                  <a:pt x="355853" y="0"/>
                </a:lnTo>
                <a:lnTo>
                  <a:pt x="506602" y="0"/>
                </a:lnTo>
                <a:lnTo>
                  <a:pt x="506602" y="10160"/>
                </a:lnTo>
                <a:lnTo>
                  <a:pt x="494664" y="10160"/>
                </a:lnTo>
                <a:lnTo>
                  <a:pt x="480640" y="11433"/>
                </a:lnTo>
                <a:lnTo>
                  <a:pt x="469503" y="15254"/>
                </a:lnTo>
                <a:lnTo>
                  <a:pt x="460247" y="22732"/>
                </a:lnTo>
                <a:lnTo>
                  <a:pt x="455614" y="36417"/>
                </a:lnTo>
                <a:lnTo>
                  <a:pt x="454611" y="49944"/>
                </a:lnTo>
                <a:lnTo>
                  <a:pt x="454406" y="62864"/>
                </a:lnTo>
                <a:lnTo>
                  <a:pt x="454406" y="306959"/>
                </a:lnTo>
                <a:lnTo>
                  <a:pt x="454791" y="324463"/>
                </a:lnTo>
                <a:lnTo>
                  <a:pt x="455949" y="336599"/>
                </a:lnTo>
                <a:lnTo>
                  <a:pt x="463550" y="351409"/>
                </a:lnTo>
                <a:lnTo>
                  <a:pt x="480632" y="358851"/>
                </a:lnTo>
                <a:lnTo>
                  <a:pt x="494664" y="360172"/>
                </a:lnTo>
                <a:lnTo>
                  <a:pt x="506602" y="360172"/>
                </a:lnTo>
                <a:lnTo>
                  <a:pt x="506602" y="370331"/>
                </a:lnTo>
                <a:lnTo>
                  <a:pt x="313308" y="370331"/>
                </a:lnTo>
                <a:lnTo>
                  <a:pt x="313308" y="360172"/>
                </a:lnTo>
                <a:lnTo>
                  <a:pt x="325246" y="360172"/>
                </a:lnTo>
                <a:lnTo>
                  <a:pt x="339271" y="358898"/>
                </a:lnTo>
                <a:lnTo>
                  <a:pt x="350408" y="355077"/>
                </a:lnTo>
                <a:lnTo>
                  <a:pt x="359663" y="347599"/>
                </a:lnTo>
                <a:lnTo>
                  <a:pt x="364248" y="333689"/>
                </a:lnTo>
                <a:lnTo>
                  <a:pt x="365187" y="320207"/>
                </a:lnTo>
                <a:lnTo>
                  <a:pt x="365378" y="306959"/>
                </a:lnTo>
                <a:lnTo>
                  <a:pt x="365378" y="32512"/>
                </a:lnTo>
                <a:lnTo>
                  <a:pt x="223392" y="370331"/>
                </a:lnTo>
                <a:lnTo>
                  <a:pt x="216915" y="370331"/>
                </a:lnTo>
                <a:lnTo>
                  <a:pt x="72643" y="34925"/>
                </a:lnTo>
                <a:lnTo>
                  <a:pt x="72643" y="295782"/>
                </a:lnTo>
                <a:lnTo>
                  <a:pt x="72855" y="313401"/>
                </a:lnTo>
                <a:lnTo>
                  <a:pt x="73462" y="325016"/>
                </a:lnTo>
                <a:lnTo>
                  <a:pt x="79197" y="341056"/>
                </a:lnTo>
                <a:lnTo>
                  <a:pt x="87939" y="350551"/>
                </a:lnTo>
                <a:lnTo>
                  <a:pt x="98834" y="356389"/>
                </a:lnTo>
                <a:lnTo>
                  <a:pt x="111194" y="359216"/>
                </a:lnTo>
                <a:lnTo>
                  <a:pt x="126487" y="360171"/>
                </a:lnTo>
                <a:lnTo>
                  <a:pt x="126745" y="360172"/>
                </a:lnTo>
                <a:lnTo>
                  <a:pt x="126745" y="370331"/>
                </a:lnTo>
                <a:lnTo>
                  <a:pt x="0" y="370331"/>
                </a:lnTo>
                <a:lnTo>
                  <a:pt x="0" y="360172"/>
                </a:lnTo>
                <a:lnTo>
                  <a:pt x="3809" y="360172"/>
                </a:lnTo>
                <a:lnTo>
                  <a:pt x="12064" y="360425"/>
                </a:lnTo>
                <a:lnTo>
                  <a:pt x="19684" y="359028"/>
                </a:lnTo>
                <a:lnTo>
                  <a:pt x="33908" y="353440"/>
                </a:lnTo>
                <a:lnTo>
                  <a:pt x="42925" y="344931"/>
                </a:lnTo>
                <a:lnTo>
                  <a:pt x="49402" y="333501"/>
                </a:lnTo>
                <a:lnTo>
                  <a:pt x="51738" y="317684"/>
                </a:lnTo>
                <a:lnTo>
                  <a:pt x="51937" y="301324"/>
                </a:lnTo>
                <a:lnTo>
                  <a:pt x="51942" y="297179"/>
                </a:lnTo>
                <a:lnTo>
                  <a:pt x="51942" y="62864"/>
                </a:lnTo>
                <a:lnTo>
                  <a:pt x="51548" y="45338"/>
                </a:lnTo>
                <a:lnTo>
                  <a:pt x="50365" y="33296"/>
                </a:lnTo>
                <a:lnTo>
                  <a:pt x="42798" y="19050"/>
                </a:lnTo>
                <a:lnTo>
                  <a:pt x="36575" y="15493"/>
                </a:lnTo>
                <a:lnTo>
                  <a:pt x="30479" y="11937"/>
                </a:lnTo>
                <a:lnTo>
                  <a:pt x="22097" y="10160"/>
                </a:lnTo>
                <a:lnTo>
                  <a:pt x="1181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1054" y="1051560"/>
            <a:ext cx="398398" cy="370331"/>
          </a:xfrm>
          <a:custGeom>
            <a:avLst/>
            <a:gdLst/>
            <a:ahLst/>
            <a:cxnLst/>
            <a:rect l="l" t="t" r="r" b="b"/>
            <a:pathLst>
              <a:path w="398398" h="370331">
                <a:moveTo>
                  <a:pt x="0" y="0"/>
                </a:moveTo>
                <a:lnTo>
                  <a:pt x="171958" y="0"/>
                </a:lnTo>
                <a:lnTo>
                  <a:pt x="188638" y="151"/>
                </a:lnTo>
                <a:lnTo>
                  <a:pt x="204125" y="605"/>
                </a:lnTo>
                <a:lnTo>
                  <a:pt x="218421" y="1365"/>
                </a:lnTo>
                <a:lnTo>
                  <a:pt x="231527" y="2431"/>
                </a:lnTo>
                <a:lnTo>
                  <a:pt x="243445" y="3806"/>
                </a:lnTo>
                <a:lnTo>
                  <a:pt x="263723" y="7486"/>
                </a:lnTo>
                <a:lnTo>
                  <a:pt x="282761" y="13810"/>
                </a:lnTo>
                <a:lnTo>
                  <a:pt x="294165" y="19690"/>
                </a:lnTo>
                <a:lnTo>
                  <a:pt x="304602" y="26912"/>
                </a:lnTo>
                <a:lnTo>
                  <a:pt x="314077" y="35476"/>
                </a:lnTo>
                <a:lnTo>
                  <a:pt x="328419" y="54199"/>
                </a:lnTo>
                <a:lnTo>
                  <a:pt x="333985" y="65573"/>
                </a:lnTo>
                <a:lnTo>
                  <a:pt x="337886" y="77676"/>
                </a:lnTo>
                <a:lnTo>
                  <a:pt x="340131" y="90500"/>
                </a:lnTo>
                <a:lnTo>
                  <a:pt x="340741" y="102107"/>
                </a:lnTo>
                <a:lnTo>
                  <a:pt x="339874" y="115761"/>
                </a:lnTo>
                <a:lnTo>
                  <a:pt x="337274" y="128583"/>
                </a:lnTo>
                <a:lnTo>
                  <a:pt x="332934" y="140573"/>
                </a:lnTo>
                <a:lnTo>
                  <a:pt x="326852" y="151731"/>
                </a:lnTo>
                <a:lnTo>
                  <a:pt x="319024" y="162058"/>
                </a:lnTo>
                <a:lnTo>
                  <a:pt x="302387" y="176825"/>
                </a:lnTo>
                <a:lnTo>
                  <a:pt x="292090" y="182963"/>
                </a:lnTo>
                <a:lnTo>
                  <a:pt x="280377" y="188331"/>
                </a:lnTo>
                <a:lnTo>
                  <a:pt x="267240" y="192922"/>
                </a:lnTo>
                <a:lnTo>
                  <a:pt x="258572" y="195325"/>
                </a:lnTo>
                <a:lnTo>
                  <a:pt x="347598" y="320675"/>
                </a:lnTo>
                <a:lnTo>
                  <a:pt x="357889" y="334476"/>
                </a:lnTo>
                <a:lnTo>
                  <a:pt x="366042" y="344458"/>
                </a:lnTo>
                <a:lnTo>
                  <a:pt x="372082" y="350568"/>
                </a:lnTo>
                <a:lnTo>
                  <a:pt x="383596" y="357122"/>
                </a:lnTo>
                <a:lnTo>
                  <a:pt x="396162" y="360009"/>
                </a:lnTo>
                <a:lnTo>
                  <a:pt x="398398" y="360172"/>
                </a:lnTo>
                <a:lnTo>
                  <a:pt x="398398" y="370331"/>
                </a:lnTo>
                <a:lnTo>
                  <a:pt x="281813" y="370331"/>
                </a:lnTo>
                <a:lnTo>
                  <a:pt x="162433" y="201549"/>
                </a:lnTo>
                <a:lnTo>
                  <a:pt x="138176" y="201549"/>
                </a:lnTo>
                <a:lnTo>
                  <a:pt x="138176" y="305307"/>
                </a:lnTo>
                <a:lnTo>
                  <a:pt x="138567" y="322910"/>
                </a:lnTo>
                <a:lnTo>
                  <a:pt x="139781" y="335527"/>
                </a:lnTo>
                <a:lnTo>
                  <a:pt x="141859" y="343153"/>
                </a:lnTo>
                <a:lnTo>
                  <a:pt x="144272" y="348361"/>
                </a:lnTo>
                <a:lnTo>
                  <a:pt x="148590" y="352551"/>
                </a:lnTo>
                <a:lnTo>
                  <a:pt x="154812" y="355600"/>
                </a:lnTo>
                <a:lnTo>
                  <a:pt x="163703" y="358317"/>
                </a:lnTo>
                <a:lnTo>
                  <a:pt x="176814" y="359829"/>
                </a:lnTo>
                <a:lnTo>
                  <a:pt x="189484" y="360172"/>
                </a:lnTo>
                <a:lnTo>
                  <a:pt x="189484" y="370331"/>
                </a:lnTo>
                <a:lnTo>
                  <a:pt x="0" y="370331"/>
                </a:lnTo>
                <a:lnTo>
                  <a:pt x="0" y="360172"/>
                </a:lnTo>
                <a:lnTo>
                  <a:pt x="16359" y="359567"/>
                </a:lnTo>
                <a:lnTo>
                  <a:pt x="28461" y="357731"/>
                </a:lnTo>
                <a:lnTo>
                  <a:pt x="40893" y="352298"/>
                </a:lnTo>
                <a:lnTo>
                  <a:pt x="49660" y="335395"/>
                </a:lnTo>
                <a:lnTo>
                  <a:pt x="50898" y="322715"/>
                </a:lnTo>
                <a:lnTo>
                  <a:pt x="51308" y="305307"/>
                </a:lnTo>
                <a:lnTo>
                  <a:pt x="51308" y="65024"/>
                </a:lnTo>
                <a:lnTo>
                  <a:pt x="50887" y="47421"/>
                </a:lnTo>
                <a:lnTo>
                  <a:pt x="49645" y="34804"/>
                </a:lnTo>
                <a:lnTo>
                  <a:pt x="45212" y="21970"/>
                </a:lnTo>
                <a:lnTo>
                  <a:pt x="34671" y="14731"/>
                </a:lnTo>
                <a:lnTo>
                  <a:pt x="12669" y="10502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8047" y="1051560"/>
            <a:ext cx="413194" cy="370331"/>
          </a:xfrm>
          <a:custGeom>
            <a:avLst/>
            <a:gdLst/>
            <a:ahLst/>
            <a:cxnLst/>
            <a:rect l="l" t="t" r="r" b="b"/>
            <a:pathLst>
              <a:path w="413194" h="370331">
                <a:moveTo>
                  <a:pt x="0" y="0"/>
                </a:moveTo>
                <a:lnTo>
                  <a:pt x="193624" y="0"/>
                </a:lnTo>
                <a:lnTo>
                  <a:pt x="193624" y="10160"/>
                </a:lnTo>
                <a:lnTo>
                  <a:pt x="181330" y="10160"/>
                </a:lnTo>
                <a:lnTo>
                  <a:pt x="167359" y="11465"/>
                </a:lnTo>
                <a:lnTo>
                  <a:pt x="156260" y="15383"/>
                </a:lnTo>
                <a:lnTo>
                  <a:pt x="155384" y="15875"/>
                </a:lnTo>
                <a:lnTo>
                  <a:pt x="150660" y="18414"/>
                </a:lnTo>
                <a:lnTo>
                  <a:pt x="146926" y="22732"/>
                </a:lnTo>
                <a:lnTo>
                  <a:pt x="144195" y="28955"/>
                </a:lnTo>
                <a:lnTo>
                  <a:pt x="142389" y="36639"/>
                </a:lnTo>
                <a:lnTo>
                  <a:pt x="141396" y="50117"/>
                </a:lnTo>
                <a:lnTo>
                  <a:pt x="141185" y="63373"/>
                </a:lnTo>
                <a:lnTo>
                  <a:pt x="141185" y="168275"/>
                </a:lnTo>
                <a:lnTo>
                  <a:pt x="272008" y="168275"/>
                </a:lnTo>
                <a:lnTo>
                  <a:pt x="272008" y="63373"/>
                </a:lnTo>
                <a:lnTo>
                  <a:pt x="271627" y="45866"/>
                </a:lnTo>
                <a:lnTo>
                  <a:pt x="270483" y="33730"/>
                </a:lnTo>
                <a:lnTo>
                  <a:pt x="268998" y="27812"/>
                </a:lnTo>
                <a:lnTo>
                  <a:pt x="262902" y="19050"/>
                </a:lnTo>
                <a:lnTo>
                  <a:pt x="256705" y="15493"/>
                </a:lnTo>
                <a:lnTo>
                  <a:pt x="245864" y="11495"/>
                </a:lnTo>
                <a:lnTo>
                  <a:pt x="231851" y="10160"/>
                </a:lnTo>
                <a:lnTo>
                  <a:pt x="219837" y="10160"/>
                </a:lnTo>
                <a:lnTo>
                  <a:pt x="219837" y="0"/>
                </a:lnTo>
                <a:lnTo>
                  <a:pt x="413194" y="0"/>
                </a:lnTo>
                <a:lnTo>
                  <a:pt x="413194" y="10160"/>
                </a:lnTo>
                <a:lnTo>
                  <a:pt x="401129" y="10160"/>
                </a:lnTo>
                <a:lnTo>
                  <a:pt x="387025" y="11470"/>
                </a:lnTo>
                <a:lnTo>
                  <a:pt x="376052" y="15403"/>
                </a:lnTo>
                <a:lnTo>
                  <a:pt x="375234" y="15875"/>
                </a:lnTo>
                <a:lnTo>
                  <a:pt x="370497" y="18414"/>
                </a:lnTo>
                <a:lnTo>
                  <a:pt x="364032" y="28955"/>
                </a:lnTo>
                <a:lnTo>
                  <a:pt x="361246" y="50118"/>
                </a:lnTo>
                <a:lnTo>
                  <a:pt x="361035" y="63373"/>
                </a:lnTo>
                <a:lnTo>
                  <a:pt x="361035" y="306959"/>
                </a:lnTo>
                <a:lnTo>
                  <a:pt x="361416" y="324465"/>
                </a:lnTo>
                <a:lnTo>
                  <a:pt x="362555" y="336601"/>
                </a:lnTo>
                <a:lnTo>
                  <a:pt x="370141" y="351409"/>
                </a:lnTo>
                <a:lnTo>
                  <a:pt x="382460" y="358393"/>
                </a:lnTo>
                <a:lnTo>
                  <a:pt x="390842" y="360172"/>
                </a:lnTo>
                <a:lnTo>
                  <a:pt x="401129" y="360172"/>
                </a:lnTo>
                <a:lnTo>
                  <a:pt x="413194" y="360172"/>
                </a:lnTo>
                <a:lnTo>
                  <a:pt x="413194" y="370331"/>
                </a:lnTo>
                <a:lnTo>
                  <a:pt x="219837" y="370331"/>
                </a:lnTo>
                <a:lnTo>
                  <a:pt x="219837" y="360172"/>
                </a:lnTo>
                <a:lnTo>
                  <a:pt x="231851" y="360172"/>
                </a:lnTo>
                <a:lnTo>
                  <a:pt x="245965" y="358866"/>
                </a:lnTo>
                <a:lnTo>
                  <a:pt x="256944" y="354948"/>
                </a:lnTo>
                <a:lnTo>
                  <a:pt x="257797" y="354456"/>
                </a:lnTo>
                <a:lnTo>
                  <a:pt x="262534" y="351916"/>
                </a:lnTo>
                <a:lnTo>
                  <a:pt x="266268" y="347599"/>
                </a:lnTo>
                <a:lnTo>
                  <a:pt x="268998" y="341375"/>
                </a:lnTo>
                <a:lnTo>
                  <a:pt x="270804" y="333692"/>
                </a:lnTo>
                <a:lnTo>
                  <a:pt x="271797" y="320214"/>
                </a:lnTo>
                <a:lnTo>
                  <a:pt x="272008" y="306959"/>
                </a:lnTo>
                <a:lnTo>
                  <a:pt x="272008" y="192277"/>
                </a:lnTo>
                <a:lnTo>
                  <a:pt x="141185" y="192277"/>
                </a:lnTo>
                <a:lnTo>
                  <a:pt x="141185" y="306959"/>
                </a:lnTo>
                <a:lnTo>
                  <a:pt x="141584" y="324460"/>
                </a:lnTo>
                <a:lnTo>
                  <a:pt x="142777" y="336595"/>
                </a:lnTo>
                <a:lnTo>
                  <a:pt x="144322" y="342518"/>
                </a:lnTo>
                <a:lnTo>
                  <a:pt x="150520" y="351409"/>
                </a:lnTo>
                <a:lnTo>
                  <a:pt x="156616" y="354964"/>
                </a:lnTo>
                <a:lnTo>
                  <a:pt x="162712" y="358393"/>
                </a:lnTo>
                <a:lnTo>
                  <a:pt x="170954" y="360172"/>
                </a:lnTo>
                <a:lnTo>
                  <a:pt x="181330" y="360172"/>
                </a:lnTo>
                <a:lnTo>
                  <a:pt x="193624" y="360172"/>
                </a:lnTo>
                <a:lnTo>
                  <a:pt x="193624" y="370331"/>
                </a:lnTo>
                <a:lnTo>
                  <a:pt x="0" y="370331"/>
                </a:lnTo>
                <a:lnTo>
                  <a:pt x="0" y="360172"/>
                </a:lnTo>
                <a:lnTo>
                  <a:pt x="12280" y="360172"/>
                </a:lnTo>
                <a:lnTo>
                  <a:pt x="26252" y="358866"/>
                </a:lnTo>
                <a:lnTo>
                  <a:pt x="37350" y="354948"/>
                </a:lnTo>
                <a:lnTo>
                  <a:pt x="38227" y="354456"/>
                </a:lnTo>
                <a:lnTo>
                  <a:pt x="42964" y="351916"/>
                </a:lnTo>
                <a:lnTo>
                  <a:pt x="49149" y="341375"/>
                </a:lnTo>
                <a:lnTo>
                  <a:pt x="51947" y="320214"/>
                </a:lnTo>
                <a:lnTo>
                  <a:pt x="52158" y="306959"/>
                </a:lnTo>
                <a:lnTo>
                  <a:pt x="52158" y="63373"/>
                </a:lnTo>
                <a:lnTo>
                  <a:pt x="51777" y="45866"/>
                </a:lnTo>
                <a:lnTo>
                  <a:pt x="50634" y="33730"/>
                </a:lnTo>
                <a:lnTo>
                  <a:pt x="43103" y="19050"/>
                </a:lnTo>
                <a:lnTo>
                  <a:pt x="36995" y="15493"/>
                </a:lnTo>
                <a:lnTo>
                  <a:pt x="30899" y="11937"/>
                </a:lnTo>
                <a:lnTo>
                  <a:pt x="22656" y="10160"/>
                </a:lnTo>
                <a:lnTo>
                  <a:pt x="12280" y="10160"/>
                </a:lnTo>
                <a:lnTo>
                  <a:pt x="0" y="1016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23412" y="1046175"/>
            <a:ext cx="393318" cy="384225"/>
          </a:xfrm>
          <a:custGeom>
            <a:avLst/>
            <a:gdLst/>
            <a:ahLst/>
            <a:cxnLst/>
            <a:rect l="l" t="t" r="r" b="b"/>
            <a:pathLst>
              <a:path w="393318" h="384225">
                <a:moveTo>
                  <a:pt x="205104" y="50"/>
                </a:moveTo>
                <a:lnTo>
                  <a:pt x="219297" y="520"/>
                </a:lnTo>
                <a:lnTo>
                  <a:pt x="233029" y="1795"/>
                </a:lnTo>
                <a:lnTo>
                  <a:pt x="246301" y="3878"/>
                </a:lnTo>
                <a:lnTo>
                  <a:pt x="259112" y="6770"/>
                </a:lnTo>
                <a:lnTo>
                  <a:pt x="283348" y="14986"/>
                </a:lnTo>
                <a:lnTo>
                  <a:pt x="305734" y="26457"/>
                </a:lnTo>
                <a:lnTo>
                  <a:pt x="326265" y="41196"/>
                </a:lnTo>
                <a:lnTo>
                  <a:pt x="337947" y="51866"/>
                </a:lnTo>
                <a:lnTo>
                  <a:pt x="347022" y="61481"/>
                </a:lnTo>
                <a:lnTo>
                  <a:pt x="362745" y="81926"/>
                </a:lnTo>
                <a:lnTo>
                  <a:pt x="375227" y="103992"/>
                </a:lnTo>
                <a:lnTo>
                  <a:pt x="384459" y="127683"/>
                </a:lnTo>
                <a:lnTo>
                  <a:pt x="390433" y="153002"/>
                </a:lnTo>
                <a:lnTo>
                  <a:pt x="392196" y="166274"/>
                </a:lnTo>
                <a:lnTo>
                  <a:pt x="393142" y="179954"/>
                </a:lnTo>
                <a:lnTo>
                  <a:pt x="393318" y="189153"/>
                </a:lnTo>
                <a:lnTo>
                  <a:pt x="392927" y="202686"/>
                </a:lnTo>
                <a:lnTo>
                  <a:pt x="391753" y="215902"/>
                </a:lnTo>
                <a:lnTo>
                  <a:pt x="387066" y="241380"/>
                </a:lnTo>
                <a:lnTo>
                  <a:pt x="379267" y="265582"/>
                </a:lnTo>
                <a:lnTo>
                  <a:pt x="368367" y="288503"/>
                </a:lnTo>
                <a:lnTo>
                  <a:pt x="354379" y="310136"/>
                </a:lnTo>
                <a:lnTo>
                  <a:pt x="343616" y="323435"/>
                </a:lnTo>
                <a:lnTo>
                  <a:pt x="325254" y="341474"/>
                </a:lnTo>
                <a:lnTo>
                  <a:pt x="304880" y="356354"/>
                </a:lnTo>
                <a:lnTo>
                  <a:pt x="282496" y="368068"/>
                </a:lnTo>
                <a:lnTo>
                  <a:pt x="258101" y="376612"/>
                </a:lnTo>
                <a:lnTo>
                  <a:pt x="245150" y="379694"/>
                </a:lnTo>
                <a:lnTo>
                  <a:pt x="231696" y="381981"/>
                </a:lnTo>
                <a:lnTo>
                  <a:pt x="217739" y="383473"/>
                </a:lnTo>
                <a:lnTo>
                  <a:pt x="203279" y="384169"/>
                </a:lnTo>
                <a:lnTo>
                  <a:pt x="197738" y="384225"/>
                </a:lnTo>
                <a:lnTo>
                  <a:pt x="182946" y="383841"/>
                </a:lnTo>
                <a:lnTo>
                  <a:pt x="168672" y="382689"/>
                </a:lnTo>
                <a:lnTo>
                  <a:pt x="154913" y="380769"/>
                </a:lnTo>
                <a:lnTo>
                  <a:pt x="141670" y="378081"/>
                </a:lnTo>
                <a:lnTo>
                  <a:pt x="128942" y="374625"/>
                </a:lnTo>
                <a:lnTo>
                  <a:pt x="105030" y="365410"/>
                </a:lnTo>
                <a:lnTo>
                  <a:pt x="83170" y="353123"/>
                </a:lnTo>
                <a:lnTo>
                  <a:pt x="63357" y="337765"/>
                </a:lnTo>
                <a:lnTo>
                  <a:pt x="45587" y="319334"/>
                </a:lnTo>
                <a:lnTo>
                  <a:pt x="35380" y="306093"/>
                </a:lnTo>
                <a:lnTo>
                  <a:pt x="22116" y="284397"/>
                </a:lnTo>
                <a:lnTo>
                  <a:pt x="11958" y="261272"/>
                </a:lnTo>
                <a:lnTo>
                  <a:pt x="4901" y="236714"/>
                </a:lnTo>
                <a:lnTo>
                  <a:pt x="942" y="210717"/>
                </a:lnTo>
                <a:lnTo>
                  <a:pt x="121" y="197177"/>
                </a:lnTo>
                <a:lnTo>
                  <a:pt x="0" y="189407"/>
                </a:lnTo>
                <a:lnTo>
                  <a:pt x="410" y="175495"/>
                </a:lnTo>
                <a:lnTo>
                  <a:pt x="1640" y="161990"/>
                </a:lnTo>
                <a:lnTo>
                  <a:pt x="3691" y="148890"/>
                </a:lnTo>
                <a:lnTo>
                  <a:pt x="10259" y="123903"/>
                </a:lnTo>
                <a:lnTo>
                  <a:pt x="20116" y="100525"/>
                </a:lnTo>
                <a:lnTo>
                  <a:pt x="33266" y="78749"/>
                </a:lnTo>
                <a:lnTo>
                  <a:pt x="49713" y="58568"/>
                </a:lnTo>
                <a:lnTo>
                  <a:pt x="65897" y="43032"/>
                </a:lnTo>
                <a:lnTo>
                  <a:pt x="86539" y="27652"/>
                </a:lnTo>
                <a:lnTo>
                  <a:pt x="108670" y="15659"/>
                </a:lnTo>
                <a:lnTo>
                  <a:pt x="132293" y="7052"/>
                </a:lnTo>
                <a:lnTo>
                  <a:pt x="157413" y="1832"/>
                </a:lnTo>
                <a:lnTo>
                  <a:pt x="170535" y="493"/>
                </a:lnTo>
                <a:lnTo>
                  <a:pt x="184032" y="0"/>
                </a:lnTo>
                <a:lnTo>
                  <a:pt x="194183" y="177"/>
                </a:lnTo>
                <a:lnTo>
                  <a:pt x="197865" y="50"/>
                </a:lnTo>
                <a:lnTo>
                  <a:pt x="201549" y="50"/>
                </a:lnTo>
                <a:lnTo>
                  <a:pt x="205104" y="5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36344" y="1046175"/>
            <a:ext cx="393319" cy="384225"/>
          </a:xfrm>
          <a:custGeom>
            <a:avLst/>
            <a:gdLst/>
            <a:ahLst/>
            <a:cxnLst/>
            <a:rect l="l" t="t" r="r" b="b"/>
            <a:pathLst>
              <a:path w="393319" h="384225">
                <a:moveTo>
                  <a:pt x="205105" y="50"/>
                </a:moveTo>
                <a:lnTo>
                  <a:pt x="219297" y="520"/>
                </a:lnTo>
                <a:lnTo>
                  <a:pt x="233029" y="1795"/>
                </a:lnTo>
                <a:lnTo>
                  <a:pt x="246301" y="3878"/>
                </a:lnTo>
                <a:lnTo>
                  <a:pt x="259112" y="6770"/>
                </a:lnTo>
                <a:lnTo>
                  <a:pt x="283348" y="14986"/>
                </a:lnTo>
                <a:lnTo>
                  <a:pt x="305734" y="26457"/>
                </a:lnTo>
                <a:lnTo>
                  <a:pt x="326265" y="41196"/>
                </a:lnTo>
                <a:lnTo>
                  <a:pt x="337947" y="51866"/>
                </a:lnTo>
                <a:lnTo>
                  <a:pt x="347022" y="61481"/>
                </a:lnTo>
                <a:lnTo>
                  <a:pt x="362745" y="81926"/>
                </a:lnTo>
                <a:lnTo>
                  <a:pt x="375227" y="103992"/>
                </a:lnTo>
                <a:lnTo>
                  <a:pt x="384459" y="127683"/>
                </a:lnTo>
                <a:lnTo>
                  <a:pt x="390433" y="153002"/>
                </a:lnTo>
                <a:lnTo>
                  <a:pt x="392196" y="166274"/>
                </a:lnTo>
                <a:lnTo>
                  <a:pt x="393142" y="179954"/>
                </a:lnTo>
                <a:lnTo>
                  <a:pt x="393319" y="189153"/>
                </a:lnTo>
                <a:lnTo>
                  <a:pt x="392927" y="202686"/>
                </a:lnTo>
                <a:lnTo>
                  <a:pt x="391753" y="215902"/>
                </a:lnTo>
                <a:lnTo>
                  <a:pt x="387066" y="241380"/>
                </a:lnTo>
                <a:lnTo>
                  <a:pt x="379267" y="265582"/>
                </a:lnTo>
                <a:lnTo>
                  <a:pt x="368367" y="288503"/>
                </a:lnTo>
                <a:lnTo>
                  <a:pt x="354379" y="310136"/>
                </a:lnTo>
                <a:lnTo>
                  <a:pt x="343616" y="323435"/>
                </a:lnTo>
                <a:lnTo>
                  <a:pt x="325254" y="341474"/>
                </a:lnTo>
                <a:lnTo>
                  <a:pt x="304880" y="356354"/>
                </a:lnTo>
                <a:lnTo>
                  <a:pt x="282496" y="368068"/>
                </a:lnTo>
                <a:lnTo>
                  <a:pt x="258101" y="376612"/>
                </a:lnTo>
                <a:lnTo>
                  <a:pt x="245150" y="379694"/>
                </a:lnTo>
                <a:lnTo>
                  <a:pt x="231696" y="381981"/>
                </a:lnTo>
                <a:lnTo>
                  <a:pt x="217739" y="383473"/>
                </a:lnTo>
                <a:lnTo>
                  <a:pt x="203279" y="384169"/>
                </a:lnTo>
                <a:lnTo>
                  <a:pt x="197738" y="384225"/>
                </a:lnTo>
                <a:lnTo>
                  <a:pt x="182946" y="383841"/>
                </a:lnTo>
                <a:lnTo>
                  <a:pt x="168672" y="382689"/>
                </a:lnTo>
                <a:lnTo>
                  <a:pt x="154913" y="380769"/>
                </a:lnTo>
                <a:lnTo>
                  <a:pt x="141670" y="378081"/>
                </a:lnTo>
                <a:lnTo>
                  <a:pt x="128942" y="374625"/>
                </a:lnTo>
                <a:lnTo>
                  <a:pt x="105030" y="365410"/>
                </a:lnTo>
                <a:lnTo>
                  <a:pt x="83170" y="353123"/>
                </a:lnTo>
                <a:lnTo>
                  <a:pt x="63357" y="337765"/>
                </a:lnTo>
                <a:lnTo>
                  <a:pt x="45587" y="319334"/>
                </a:lnTo>
                <a:lnTo>
                  <a:pt x="35380" y="306093"/>
                </a:lnTo>
                <a:lnTo>
                  <a:pt x="22116" y="284397"/>
                </a:lnTo>
                <a:lnTo>
                  <a:pt x="11958" y="261272"/>
                </a:lnTo>
                <a:lnTo>
                  <a:pt x="4901" y="236714"/>
                </a:lnTo>
                <a:lnTo>
                  <a:pt x="942" y="210717"/>
                </a:lnTo>
                <a:lnTo>
                  <a:pt x="121" y="197177"/>
                </a:lnTo>
                <a:lnTo>
                  <a:pt x="0" y="189407"/>
                </a:lnTo>
                <a:lnTo>
                  <a:pt x="410" y="175495"/>
                </a:lnTo>
                <a:lnTo>
                  <a:pt x="1640" y="161990"/>
                </a:lnTo>
                <a:lnTo>
                  <a:pt x="3691" y="148890"/>
                </a:lnTo>
                <a:lnTo>
                  <a:pt x="10259" y="123903"/>
                </a:lnTo>
                <a:lnTo>
                  <a:pt x="20116" y="100525"/>
                </a:lnTo>
                <a:lnTo>
                  <a:pt x="33266" y="78749"/>
                </a:lnTo>
                <a:lnTo>
                  <a:pt x="49713" y="58568"/>
                </a:lnTo>
                <a:lnTo>
                  <a:pt x="65897" y="43032"/>
                </a:lnTo>
                <a:lnTo>
                  <a:pt x="86539" y="27652"/>
                </a:lnTo>
                <a:lnTo>
                  <a:pt x="108670" y="15659"/>
                </a:lnTo>
                <a:lnTo>
                  <a:pt x="132293" y="7052"/>
                </a:lnTo>
                <a:lnTo>
                  <a:pt x="157413" y="1832"/>
                </a:lnTo>
                <a:lnTo>
                  <a:pt x="170535" y="493"/>
                </a:lnTo>
                <a:lnTo>
                  <a:pt x="184032" y="0"/>
                </a:lnTo>
                <a:lnTo>
                  <a:pt x="194182" y="177"/>
                </a:lnTo>
                <a:lnTo>
                  <a:pt x="197866" y="50"/>
                </a:lnTo>
                <a:lnTo>
                  <a:pt x="201549" y="50"/>
                </a:lnTo>
                <a:lnTo>
                  <a:pt x="205105" y="5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80662" y="1043939"/>
            <a:ext cx="791083" cy="377951"/>
          </a:xfrm>
          <a:custGeom>
            <a:avLst/>
            <a:gdLst/>
            <a:ahLst/>
            <a:cxnLst/>
            <a:rect l="l" t="t" r="r" b="b"/>
            <a:pathLst>
              <a:path w="791083" h="377951">
                <a:moveTo>
                  <a:pt x="594740" y="0"/>
                </a:moveTo>
                <a:lnTo>
                  <a:pt x="599948" y="0"/>
                </a:lnTo>
                <a:lnTo>
                  <a:pt x="733425" y="303657"/>
                </a:lnTo>
                <a:lnTo>
                  <a:pt x="740910" y="319819"/>
                </a:lnTo>
                <a:lnTo>
                  <a:pt x="747816" y="333347"/>
                </a:lnTo>
                <a:lnTo>
                  <a:pt x="754156" y="344254"/>
                </a:lnTo>
                <a:lnTo>
                  <a:pt x="759942" y="352551"/>
                </a:lnTo>
                <a:lnTo>
                  <a:pt x="764921" y="358013"/>
                </a:lnTo>
                <a:lnTo>
                  <a:pt x="774879" y="364205"/>
                </a:lnTo>
                <a:lnTo>
                  <a:pt x="788074" y="367491"/>
                </a:lnTo>
                <a:lnTo>
                  <a:pt x="791083" y="367792"/>
                </a:lnTo>
                <a:lnTo>
                  <a:pt x="791083" y="377951"/>
                </a:lnTo>
                <a:lnTo>
                  <a:pt x="611886" y="377951"/>
                </a:lnTo>
                <a:lnTo>
                  <a:pt x="611886" y="367792"/>
                </a:lnTo>
                <a:lnTo>
                  <a:pt x="619251" y="367792"/>
                </a:lnTo>
                <a:lnTo>
                  <a:pt x="634853" y="366811"/>
                </a:lnTo>
                <a:lnTo>
                  <a:pt x="646065" y="363798"/>
                </a:lnTo>
                <a:lnTo>
                  <a:pt x="649604" y="361823"/>
                </a:lnTo>
                <a:lnTo>
                  <a:pt x="653668" y="358901"/>
                </a:lnTo>
                <a:lnTo>
                  <a:pt x="655574" y="354711"/>
                </a:lnTo>
                <a:lnTo>
                  <a:pt x="655574" y="349250"/>
                </a:lnTo>
                <a:lnTo>
                  <a:pt x="655574" y="345948"/>
                </a:lnTo>
                <a:lnTo>
                  <a:pt x="655065" y="342646"/>
                </a:lnTo>
                <a:lnTo>
                  <a:pt x="653923" y="339217"/>
                </a:lnTo>
                <a:lnTo>
                  <a:pt x="653668" y="337565"/>
                </a:lnTo>
                <a:lnTo>
                  <a:pt x="650875" y="330708"/>
                </a:lnTo>
                <a:lnTo>
                  <a:pt x="645795" y="318643"/>
                </a:lnTo>
                <a:lnTo>
                  <a:pt x="626110" y="272542"/>
                </a:lnTo>
                <a:lnTo>
                  <a:pt x="495300" y="272542"/>
                </a:lnTo>
                <a:lnTo>
                  <a:pt x="479805" y="308610"/>
                </a:lnTo>
                <a:lnTo>
                  <a:pt x="474705" y="322415"/>
                </a:lnTo>
                <a:lnTo>
                  <a:pt x="472287" y="334105"/>
                </a:lnTo>
                <a:lnTo>
                  <a:pt x="472059" y="338327"/>
                </a:lnTo>
                <a:lnTo>
                  <a:pt x="475013" y="351516"/>
                </a:lnTo>
                <a:lnTo>
                  <a:pt x="483875" y="360853"/>
                </a:lnTo>
                <a:lnTo>
                  <a:pt x="492280" y="364060"/>
                </a:lnTo>
                <a:lnTo>
                  <a:pt x="505015" y="366264"/>
                </a:lnTo>
                <a:lnTo>
                  <a:pt x="520953" y="367792"/>
                </a:lnTo>
                <a:lnTo>
                  <a:pt x="520953" y="377951"/>
                </a:lnTo>
                <a:lnTo>
                  <a:pt x="398399" y="377951"/>
                </a:lnTo>
                <a:lnTo>
                  <a:pt x="397763" y="377951"/>
                </a:lnTo>
                <a:lnTo>
                  <a:pt x="281813" y="377951"/>
                </a:lnTo>
                <a:lnTo>
                  <a:pt x="162433" y="209169"/>
                </a:lnTo>
                <a:lnTo>
                  <a:pt x="138175" y="209169"/>
                </a:lnTo>
                <a:lnTo>
                  <a:pt x="138175" y="312927"/>
                </a:lnTo>
                <a:lnTo>
                  <a:pt x="138567" y="330530"/>
                </a:lnTo>
                <a:lnTo>
                  <a:pt x="139781" y="343147"/>
                </a:lnTo>
                <a:lnTo>
                  <a:pt x="141859" y="350774"/>
                </a:lnTo>
                <a:lnTo>
                  <a:pt x="144272" y="355981"/>
                </a:lnTo>
                <a:lnTo>
                  <a:pt x="148589" y="360172"/>
                </a:lnTo>
                <a:lnTo>
                  <a:pt x="154812" y="363220"/>
                </a:lnTo>
                <a:lnTo>
                  <a:pt x="163703" y="365937"/>
                </a:lnTo>
                <a:lnTo>
                  <a:pt x="176814" y="367449"/>
                </a:lnTo>
                <a:lnTo>
                  <a:pt x="189484" y="367792"/>
                </a:lnTo>
                <a:lnTo>
                  <a:pt x="189484" y="377951"/>
                </a:lnTo>
                <a:lnTo>
                  <a:pt x="0" y="377951"/>
                </a:lnTo>
                <a:lnTo>
                  <a:pt x="0" y="367792"/>
                </a:lnTo>
                <a:lnTo>
                  <a:pt x="16359" y="367187"/>
                </a:lnTo>
                <a:lnTo>
                  <a:pt x="28461" y="365351"/>
                </a:lnTo>
                <a:lnTo>
                  <a:pt x="40893" y="359918"/>
                </a:lnTo>
                <a:lnTo>
                  <a:pt x="49660" y="343015"/>
                </a:lnTo>
                <a:lnTo>
                  <a:pt x="50898" y="330335"/>
                </a:lnTo>
                <a:lnTo>
                  <a:pt x="51308" y="312927"/>
                </a:lnTo>
                <a:lnTo>
                  <a:pt x="51308" y="72644"/>
                </a:lnTo>
                <a:lnTo>
                  <a:pt x="50887" y="55041"/>
                </a:lnTo>
                <a:lnTo>
                  <a:pt x="49645" y="42424"/>
                </a:lnTo>
                <a:lnTo>
                  <a:pt x="45212" y="29590"/>
                </a:lnTo>
                <a:lnTo>
                  <a:pt x="34671" y="22351"/>
                </a:lnTo>
                <a:lnTo>
                  <a:pt x="12669" y="18122"/>
                </a:lnTo>
                <a:lnTo>
                  <a:pt x="0" y="17780"/>
                </a:lnTo>
                <a:lnTo>
                  <a:pt x="0" y="7620"/>
                </a:lnTo>
                <a:lnTo>
                  <a:pt x="171958" y="7620"/>
                </a:lnTo>
                <a:lnTo>
                  <a:pt x="188638" y="7771"/>
                </a:lnTo>
                <a:lnTo>
                  <a:pt x="204125" y="8225"/>
                </a:lnTo>
                <a:lnTo>
                  <a:pt x="218421" y="8985"/>
                </a:lnTo>
                <a:lnTo>
                  <a:pt x="231527" y="10051"/>
                </a:lnTo>
                <a:lnTo>
                  <a:pt x="243445" y="11426"/>
                </a:lnTo>
                <a:lnTo>
                  <a:pt x="263723" y="15106"/>
                </a:lnTo>
                <a:lnTo>
                  <a:pt x="282761" y="21430"/>
                </a:lnTo>
                <a:lnTo>
                  <a:pt x="294165" y="27310"/>
                </a:lnTo>
                <a:lnTo>
                  <a:pt x="304602" y="34532"/>
                </a:lnTo>
                <a:lnTo>
                  <a:pt x="314077" y="43096"/>
                </a:lnTo>
                <a:lnTo>
                  <a:pt x="328419" y="61819"/>
                </a:lnTo>
                <a:lnTo>
                  <a:pt x="333985" y="73193"/>
                </a:lnTo>
                <a:lnTo>
                  <a:pt x="337886" y="85296"/>
                </a:lnTo>
                <a:lnTo>
                  <a:pt x="340131" y="98120"/>
                </a:lnTo>
                <a:lnTo>
                  <a:pt x="340740" y="109727"/>
                </a:lnTo>
                <a:lnTo>
                  <a:pt x="339874" y="123381"/>
                </a:lnTo>
                <a:lnTo>
                  <a:pt x="337274" y="136203"/>
                </a:lnTo>
                <a:lnTo>
                  <a:pt x="332934" y="148193"/>
                </a:lnTo>
                <a:lnTo>
                  <a:pt x="326852" y="159351"/>
                </a:lnTo>
                <a:lnTo>
                  <a:pt x="319024" y="169678"/>
                </a:lnTo>
                <a:lnTo>
                  <a:pt x="302387" y="184445"/>
                </a:lnTo>
                <a:lnTo>
                  <a:pt x="292090" y="190583"/>
                </a:lnTo>
                <a:lnTo>
                  <a:pt x="280377" y="195951"/>
                </a:lnTo>
                <a:lnTo>
                  <a:pt x="267240" y="200542"/>
                </a:lnTo>
                <a:lnTo>
                  <a:pt x="258572" y="202946"/>
                </a:lnTo>
                <a:lnTo>
                  <a:pt x="347599" y="328295"/>
                </a:lnTo>
                <a:lnTo>
                  <a:pt x="357889" y="342096"/>
                </a:lnTo>
                <a:lnTo>
                  <a:pt x="366042" y="352078"/>
                </a:lnTo>
                <a:lnTo>
                  <a:pt x="372082" y="358188"/>
                </a:lnTo>
                <a:lnTo>
                  <a:pt x="383574" y="364751"/>
                </a:lnTo>
                <a:lnTo>
                  <a:pt x="396157" y="367659"/>
                </a:lnTo>
                <a:lnTo>
                  <a:pt x="398017" y="367792"/>
                </a:lnTo>
                <a:lnTo>
                  <a:pt x="410945" y="364415"/>
                </a:lnTo>
                <a:lnTo>
                  <a:pt x="422149" y="358511"/>
                </a:lnTo>
                <a:lnTo>
                  <a:pt x="430529" y="351282"/>
                </a:lnTo>
                <a:lnTo>
                  <a:pt x="435883" y="344806"/>
                </a:lnTo>
                <a:lnTo>
                  <a:pt x="441690" y="336086"/>
                </a:lnTo>
                <a:lnTo>
                  <a:pt x="447956" y="325115"/>
                </a:lnTo>
                <a:lnTo>
                  <a:pt x="454689" y="311886"/>
                </a:lnTo>
                <a:lnTo>
                  <a:pt x="461892" y="296395"/>
                </a:lnTo>
                <a:lnTo>
                  <a:pt x="462279" y="295529"/>
                </a:lnTo>
                <a:lnTo>
                  <a:pt x="59474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0462" y="1043939"/>
            <a:ext cx="393319" cy="377951"/>
          </a:xfrm>
          <a:custGeom>
            <a:avLst/>
            <a:gdLst/>
            <a:ahLst/>
            <a:cxnLst/>
            <a:rect l="l" t="t" r="r" b="b"/>
            <a:pathLst>
              <a:path w="393319" h="377951">
                <a:moveTo>
                  <a:pt x="196976" y="0"/>
                </a:moveTo>
                <a:lnTo>
                  <a:pt x="202183" y="0"/>
                </a:lnTo>
                <a:lnTo>
                  <a:pt x="335661" y="303657"/>
                </a:lnTo>
                <a:lnTo>
                  <a:pt x="343146" y="319819"/>
                </a:lnTo>
                <a:lnTo>
                  <a:pt x="350052" y="333347"/>
                </a:lnTo>
                <a:lnTo>
                  <a:pt x="356392" y="344254"/>
                </a:lnTo>
                <a:lnTo>
                  <a:pt x="362178" y="352551"/>
                </a:lnTo>
                <a:lnTo>
                  <a:pt x="367156" y="358013"/>
                </a:lnTo>
                <a:lnTo>
                  <a:pt x="377115" y="364205"/>
                </a:lnTo>
                <a:lnTo>
                  <a:pt x="390310" y="367491"/>
                </a:lnTo>
                <a:lnTo>
                  <a:pt x="393319" y="367792"/>
                </a:lnTo>
                <a:lnTo>
                  <a:pt x="393319" y="377951"/>
                </a:lnTo>
                <a:lnTo>
                  <a:pt x="214121" y="377951"/>
                </a:lnTo>
                <a:lnTo>
                  <a:pt x="214121" y="367792"/>
                </a:lnTo>
                <a:lnTo>
                  <a:pt x="221487" y="367792"/>
                </a:lnTo>
                <a:lnTo>
                  <a:pt x="237089" y="366811"/>
                </a:lnTo>
                <a:lnTo>
                  <a:pt x="248301" y="363798"/>
                </a:lnTo>
                <a:lnTo>
                  <a:pt x="251840" y="361823"/>
                </a:lnTo>
                <a:lnTo>
                  <a:pt x="255905" y="358901"/>
                </a:lnTo>
                <a:lnTo>
                  <a:pt x="257810" y="354711"/>
                </a:lnTo>
                <a:lnTo>
                  <a:pt x="257810" y="349250"/>
                </a:lnTo>
                <a:lnTo>
                  <a:pt x="257810" y="345948"/>
                </a:lnTo>
                <a:lnTo>
                  <a:pt x="257301" y="342646"/>
                </a:lnTo>
                <a:lnTo>
                  <a:pt x="256158" y="339217"/>
                </a:lnTo>
                <a:lnTo>
                  <a:pt x="255905" y="337565"/>
                </a:lnTo>
                <a:lnTo>
                  <a:pt x="253111" y="330708"/>
                </a:lnTo>
                <a:lnTo>
                  <a:pt x="248031" y="318643"/>
                </a:lnTo>
                <a:lnTo>
                  <a:pt x="228345" y="272542"/>
                </a:lnTo>
                <a:lnTo>
                  <a:pt x="97536" y="272542"/>
                </a:lnTo>
                <a:lnTo>
                  <a:pt x="82042" y="308610"/>
                </a:lnTo>
                <a:lnTo>
                  <a:pt x="76941" y="322415"/>
                </a:lnTo>
                <a:lnTo>
                  <a:pt x="74523" y="334105"/>
                </a:lnTo>
                <a:lnTo>
                  <a:pt x="74294" y="338327"/>
                </a:lnTo>
                <a:lnTo>
                  <a:pt x="77249" y="351516"/>
                </a:lnTo>
                <a:lnTo>
                  <a:pt x="86111" y="360853"/>
                </a:lnTo>
                <a:lnTo>
                  <a:pt x="94516" y="364060"/>
                </a:lnTo>
                <a:lnTo>
                  <a:pt x="107251" y="366264"/>
                </a:lnTo>
                <a:lnTo>
                  <a:pt x="123189" y="367792"/>
                </a:lnTo>
                <a:lnTo>
                  <a:pt x="123189" y="377951"/>
                </a:lnTo>
                <a:lnTo>
                  <a:pt x="0" y="377951"/>
                </a:lnTo>
                <a:lnTo>
                  <a:pt x="0" y="367792"/>
                </a:lnTo>
                <a:lnTo>
                  <a:pt x="12979" y="364500"/>
                </a:lnTo>
                <a:lnTo>
                  <a:pt x="24225" y="358624"/>
                </a:lnTo>
                <a:lnTo>
                  <a:pt x="32765" y="351282"/>
                </a:lnTo>
                <a:lnTo>
                  <a:pt x="38119" y="344806"/>
                </a:lnTo>
                <a:lnTo>
                  <a:pt x="43926" y="336086"/>
                </a:lnTo>
                <a:lnTo>
                  <a:pt x="50192" y="325115"/>
                </a:lnTo>
                <a:lnTo>
                  <a:pt x="56925" y="311886"/>
                </a:lnTo>
                <a:lnTo>
                  <a:pt x="64128" y="296395"/>
                </a:lnTo>
                <a:lnTo>
                  <a:pt x="64515" y="295529"/>
                </a:lnTo>
                <a:lnTo>
                  <a:pt x="196976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4563" y="1043051"/>
            <a:ext cx="351205" cy="387350"/>
          </a:xfrm>
          <a:custGeom>
            <a:avLst/>
            <a:gdLst/>
            <a:ahLst/>
            <a:cxnLst/>
            <a:rect l="l" t="t" r="r" b="b"/>
            <a:pathLst>
              <a:path w="351205" h="387350">
                <a:moveTo>
                  <a:pt x="202641" y="0"/>
                </a:moveTo>
                <a:lnTo>
                  <a:pt x="214519" y="389"/>
                </a:lnTo>
                <a:lnTo>
                  <a:pt x="226595" y="1556"/>
                </a:lnTo>
                <a:lnTo>
                  <a:pt x="238869" y="3497"/>
                </a:lnTo>
                <a:lnTo>
                  <a:pt x="251343" y="6211"/>
                </a:lnTo>
                <a:lnTo>
                  <a:pt x="264017" y="9694"/>
                </a:lnTo>
                <a:lnTo>
                  <a:pt x="276890" y="13943"/>
                </a:lnTo>
                <a:lnTo>
                  <a:pt x="285115" y="17018"/>
                </a:lnTo>
                <a:lnTo>
                  <a:pt x="301568" y="23020"/>
                </a:lnTo>
                <a:lnTo>
                  <a:pt x="312736" y="26228"/>
                </a:lnTo>
                <a:lnTo>
                  <a:pt x="317068" y="26797"/>
                </a:lnTo>
                <a:lnTo>
                  <a:pt x="322897" y="26797"/>
                </a:lnTo>
                <a:lnTo>
                  <a:pt x="327939" y="24637"/>
                </a:lnTo>
                <a:lnTo>
                  <a:pt x="332219" y="20447"/>
                </a:lnTo>
                <a:lnTo>
                  <a:pt x="336499" y="16128"/>
                </a:lnTo>
                <a:lnTo>
                  <a:pt x="339280" y="9398"/>
                </a:lnTo>
                <a:lnTo>
                  <a:pt x="340550" y="0"/>
                </a:lnTo>
                <a:lnTo>
                  <a:pt x="351205" y="0"/>
                </a:lnTo>
                <a:lnTo>
                  <a:pt x="351205" y="128397"/>
                </a:lnTo>
                <a:lnTo>
                  <a:pt x="340550" y="128397"/>
                </a:lnTo>
                <a:lnTo>
                  <a:pt x="336699" y="114531"/>
                </a:lnTo>
                <a:lnTo>
                  <a:pt x="332005" y="101626"/>
                </a:lnTo>
                <a:lnTo>
                  <a:pt x="326467" y="89683"/>
                </a:lnTo>
                <a:lnTo>
                  <a:pt x="320085" y="78700"/>
                </a:lnTo>
                <a:lnTo>
                  <a:pt x="312859" y="68679"/>
                </a:lnTo>
                <a:lnTo>
                  <a:pt x="304789" y="59619"/>
                </a:lnTo>
                <a:lnTo>
                  <a:pt x="295770" y="51435"/>
                </a:lnTo>
                <a:lnTo>
                  <a:pt x="285001" y="43495"/>
                </a:lnTo>
                <a:lnTo>
                  <a:pt x="273783" y="36951"/>
                </a:lnTo>
                <a:lnTo>
                  <a:pt x="262113" y="31800"/>
                </a:lnTo>
                <a:lnTo>
                  <a:pt x="249991" y="28038"/>
                </a:lnTo>
                <a:lnTo>
                  <a:pt x="237416" y="25663"/>
                </a:lnTo>
                <a:lnTo>
                  <a:pt x="224387" y="24671"/>
                </a:lnTo>
                <a:lnTo>
                  <a:pt x="221475" y="24637"/>
                </a:lnTo>
                <a:lnTo>
                  <a:pt x="208475" y="25357"/>
                </a:lnTo>
                <a:lnTo>
                  <a:pt x="195889" y="27519"/>
                </a:lnTo>
                <a:lnTo>
                  <a:pt x="183719" y="31130"/>
                </a:lnTo>
                <a:lnTo>
                  <a:pt x="171962" y="36193"/>
                </a:lnTo>
                <a:lnTo>
                  <a:pt x="160621" y="42716"/>
                </a:lnTo>
                <a:lnTo>
                  <a:pt x="147460" y="52561"/>
                </a:lnTo>
                <a:lnTo>
                  <a:pt x="138186" y="61404"/>
                </a:lnTo>
                <a:lnTo>
                  <a:pt x="130024" y="71122"/>
                </a:lnTo>
                <a:lnTo>
                  <a:pt x="122975" y="81730"/>
                </a:lnTo>
                <a:lnTo>
                  <a:pt x="117040" y="93244"/>
                </a:lnTo>
                <a:lnTo>
                  <a:pt x="111154" y="108152"/>
                </a:lnTo>
                <a:lnTo>
                  <a:pt x="107426" y="119882"/>
                </a:lnTo>
                <a:lnTo>
                  <a:pt x="104335" y="131962"/>
                </a:lnTo>
                <a:lnTo>
                  <a:pt x="101882" y="144388"/>
                </a:lnTo>
                <a:lnTo>
                  <a:pt x="100066" y="157160"/>
                </a:lnTo>
                <a:lnTo>
                  <a:pt x="98888" y="170275"/>
                </a:lnTo>
                <a:lnTo>
                  <a:pt x="98348" y="183732"/>
                </a:lnTo>
                <a:lnTo>
                  <a:pt x="98310" y="188468"/>
                </a:lnTo>
                <a:lnTo>
                  <a:pt x="98553" y="202113"/>
                </a:lnTo>
                <a:lnTo>
                  <a:pt x="99281" y="215417"/>
                </a:lnTo>
                <a:lnTo>
                  <a:pt x="100493" y="228380"/>
                </a:lnTo>
                <a:lnTo>
                  <a:pt x="102190" y="240998"/>
                </a:lnTo>
                <a:lnTo>
                  <a:pt x="104372" y="253270"/>
                </a:lnTo>
                <a:lnTo>
                  <a:pt x="107038" y="265193"/>
                </a:lnTo>
                <a:lnTo>
                  <a:pt x="110188" y="276766"/>
                </a:lnTo>
                <a:lnTo>
                  <a:pt x="115661" y="292570"/>
                </a:lnTo>
                <a:lnTo>
                  <a:pt x="121305" y="304928"/>
                </a:lnTo>
                <a:lnTo>
                  <a:pt x="127803" y="316094"/>
                </a:lnTo>
                <a:lnTo>
                  <a:pt x="135157" y="326066"/>
                </a:lnTo>
                <a:lnTo>
                  <a:pt x="143365" y="334845"/>
                </a:lnTo>
                <a:lnTo>
                  <a:pt x="160071" y="347442"/>
                </a:lnTo>
                <a:lnTo>
                  <a:pt x="170913" y="352856"/>
                </a:lnTo>
                <a:lnTo>
                  <a:pt x="182728" y="356983"/>
                </a:lnTo>
                <a:lnTo>
                  <a:pt x="195515" y="359823"/>
                </a:lnTo>
                <a:lnTo>
                  <a:pt x="209274" y="361375"/>
                </a:lnTo>
                <a:lnTo>
                  <a:pt x="219570" y="361696"/>
                </a:lnTo>
                <a:lnTo>
                  <a:pt x="232833" y="361117"/>
                </a:lnTo>
                <a:lnTo>
                  <a:pt x="245659" y="359387"/>
                </a:lnTo>
                <a:lnTo>
                  <a:pt x="258049" y="356518"/>
                </a:lnTo>
                <a:lnTo>
                  <a:pt x="270003" y="352519"/>
                </a:lnTo>
                <a:lnTo>
                  <a:pt x="281520" y="347403"/>
                </a:lnTo>
                <a:lnTo>
                  <a:pt x="292828" y="340987"/>
                </a:lnTo>
                <a:lnTo>
                  <a:pt x="302197" y="334541"/>
                </a:lnTo>
                <a:lnTo>
                  <a:pt x="311723" y="326998"/>
                </a:lnTo>
                <a:lnTo>
                  <a:pt x="321404" y="318363"/>
                </a:lnTo>
                <a:lnTo>
                  <a:pt x="331239" y="308643"/>
                </a:lnTo>
                <a:lnTo>
                  <a:pt x="341228" y="297842"/>
                </a:lnTo>
                <a:lnTo>
                  <a:pt x="344919" y="293624"/>
                </a:lnTo>
                <a:lnTo>
                  <a:pt x="344919" y="325627"/>
                </a:lnTo>
                <a:lnTo>
                  <a:pt x="334991" y="335448"/>
                </a:lnTo>
                <a:lnTo>
                  <a:pt x="324933" y="344386"/>
                </a:lnTo>
                <a:lnTo>
                  <a:pt x="314745" y="352438"/>
                </a:lnTo>
                <a:lnTo>
                  <a:pt x="293974" y="365873"/>
                </a:lnTo>
                <a:lnTo>
                  <a:pt x="280060" y="372745"/>
                </a:lnTo>
                <a:lnTo>
                  <a:pt x="257543" y="380498"/>
                </a:lnTo>
                <a:lnTo>
                  <a:pt x="232746" y="385371"/>
                </a:lnTo>
                <a:lnTo>
                  <a:pt x="219491" y="386712"/>
                </a:lnTo>
                <a:lnTo>
                  <a:pt x="205666" y="387314"/>
                </a:lnTo>
                <a:lnTo>
                  <a:pt x="201269" y="387350"/>
                </a:lnTo>
                <a:lnTo>
                  <a:pt x="187505" y="387018"/>
                </a:lnTo>
                <a:lnTo>
                  <a:pt x="174108" y="386023"/>
                </a:lnTo>
                <a:lnTo>
                  <a:pt x="161079" y="384369"/>
                </a:lnTo>
                <a:lnTo>
                  <a:pt x="136119" y="379092"/>
                </a:lnTo>
                <a:lnTo>
                  <a:pt x="112626" y="371206"/>
                </a:lnTo>
                <a:lnTo>
                  <a:pt x="95986" y="363600"/>
                </a:lnTo>
                <a:lnTo>
                  <a:pt x="84476" y="357121"/>
                </a:lnTo>
                <a:lnTo>
                  <a:pt x="73664" y="349955"/>
                </a:lnTo>
                <a:lnTo>
                  <a:pt x="54133" y="333563"/>
                </a:lnTo>
                <a:lnTo>
                  <a:pt x="37394" y="314411"/>
                </a:lnTo>
                <a:lnTo>
                  <a:pt x="24980" y="295275"/>
                </a:lnTo>
                <a:lnTo>
                  <a:pt x="18925" y="283628"/>
                </a:lnTo>
                <a:lnTo>
                  <a:pt x="13709" y="271800"/>
                </a:lnTo>
                <a:lnTo>
                  <a:pt x="5793" y="247581"/>
                </a:lnTo>
                <a:lnTo>
                  <a:pt x="1234" y="222593"/>
                </a:lnTo>
                <a:lnTo>
                  <a:pt x="0" y="200533"/>
                </a:lnTo>
                <a:lnTo>
                  <a:pt x="410" y="187718"/>
                </a:lnTo>
                <a:lnTo>
                  <a:pt x="3694" y="162564"/>
                </a:lnTo>
                <a:lnTo>
                  <a:pt x="10263" y="138043"/>
                </a:lnTo>
                <a:lnTo>
                  <a:pt x="20118" y="114153"/>
                </a:lnTo>
                <a:lnTo>
                  <a:pt x="26279" y="102446"/>
                </a:lnTo>
                <a:lnTo>
                  <a:pt x="34703" y="88782"/>
                </a:lnTo>
                <a:lnTo>
                  <a:pt x="42262" y="78231"/>
                </a:lnTo>
                <a:lnTo>
                  <a:pt x="59078" y="58987"/>
                </a:lnTo>
                <a:lnTo>
                  <a:pt x="78162" y="42238"/>
                </a:lnTo>
                <a:lnTo>
                  <a:pt x="99513" y="28006"/>
                </a:lnTo>
                <a:lnTo>
                  <a:pt x="114200" y="20232"/>
                </a:lnTo>
                <a:lnTo>
                  <a:pt x="126027" y="14967"/>
                </a:lnTo>
                <a:lnTo>
                  <a:pt x="150214" y="6813"/>
                </a:lnTo>
                <a:lnTo>
                  <a:pt x="175111" y="1827"/>
                </a:lnTo>
                <a:lnTo>
                  <a:pt x="200714" y="8"/>
                </a:lnTo>
                <a:lnTo>
                  <a:pt x="2026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58514" y="1042797"/>
            <a:ext cx="406653" cy="387857"/>
          </a:xfrm>
          <a:custGeom>
            <a:avLst/>
            <a:gdLst/>
            <a:ahLst/>
            <a:cxnLst/>
            <a:rect l="l" t="t" r="r" b="b"/>
            <a:pathLst>
              <a:path w="406653" h="387857">
                <a:moveTo>
                  <a:pt x="206501" y="0"/>
                </a:moveTo>
                <a:lnTo>
                  <a:pt x="220174" y="293"/>
                </a:lnTo>
                <a:lnTo>
                  <a:pt x="233133" y="1164"/>
                </a:lnTo>
                <a:lnTo>
                  <a:pt x="245405" y="2600"/>
                </a:lnTo>
                <a:lnTo>
                  <a:pt x="256286" y="4444"/>
                </a:lnTo>
                <a:lnTo>
                  <a:pt x="265195" y="6557"/>
                </a:lnTo>
                <a:lnTo>
                  <a:pt x="276983" y="10270"/>
                </a:lnTo>
                <a:lnTo>
                  <a:pt x="291650" y="15561"/>
                </a:lnTo>
                <a:lnTo>
                  <a:pt x="295148" y="16890"/>
                </a:lnTo>
                <a:lnTo>
                  <a:pt x="312403" y="23121"/>
                </a:lnTo>
                <a:lnTo>
                  <a:pt x="323359" y="26456"/>
                </a:lnTo>
                <a:lnTo>
                  <a:pt x="327025" y="27050"/>
                </a:lnTo>
                <a:lnTo>
                  <a:pt x="332105" y="27050"/>
                </a:lnTo>
                <a:lnTo>
                  <a:pt x="336803" y="25145"/>
                </a:lnTo>
                <a:lnTo>
                  <a:pt x="341122" y="21462"/>
                </a:lnTo>
                <a:lnTo>
                  <a:pt x="345566" y="17779"/>
                </a:lnTo>
                <a:lnTo>
                  <a:pt x="349503" y="10667"/>
                </a:lnTo>
                <a:lnTo>
                  <a:pt x="353187" y="253"/>
                </a:lnTo>
                <a:lnTo>
                  <a:pt x="363347" y="253"/>
                </a:lnTo>
                <a:lnTo>
                  <a:pt x="363347" y="130810"/>
                </a:lnTo>
                <a:lnTo>
                  <a:pt x="353187" y="130810"/>
                </a:lnTo>
                <a:lnTo>
                  <a:pt x="348149" y="117392"/>
                </a:lnTo>
                <a:lnTo>
                  <a:pt x="342499" y="104839"/>
                </a:lnTo>
                <a:lnTo>
                  <a:pt x="336236" y="93146"/>
                </a:lnTo>
                <a:lnTo>
                  <a:pt x="329362" y="82311"/>
                </a:lnTo>
                <a:lnTo>
                  <a:pt x="321876" y="72329"/>
                </a:lnTo>
                <a:lnTo>
                  <a:pt x="313777" y="63198"/>
                </a:lnTo>
                <a:lnTo>
                  <a:pt x="305066" y="54915"/>
                </a:lnTo>
                <a:lnTo>
                  <a:pt x="287201" y="41688"/>
                </a:lnTo>
                <a:lnTo>
                  <a:pt x="275771" y="35223"/>
                </a:lnTo>
                <a:lnTo>
                  <a:pt x="264032" y="30009"/>
                </a:lnTo>
                <a:lnTo>
                  <a:pt x="251985" y="26046"/>
                </a:lnTo>
                <a:lnTo>
                  <a:pt x="239630" y="23333"/>
                </a:lnTo>
                <a:lnTo>
                  <a:pt x="226967" y="21870"/>
                </a:lnTo>
                <a:lnTo>
                  <a:pt x="218312" y="21589"/>
                </a:lnTo>
                <a:lnTo>
                  <a:pt x="204267" y="22295"/>
                </a:lnTo>
                <a:lnTo>
                  <a:pt x="191061" y="24414"/>
                </a:lnTo>
                <a:lnTo>
                  <a:pt x="178702" y="27950"/>
                </a:lnTo>
                <a:lnTo>
                  <a:pt x="167200" y="32908"/>
                </a:lnTo>
                <a:lnTo>
                  <a:pt x="156562" y="39291"/>
                </a:lnTo>
                <a:lnTo>
                  <a:pt x="140439" y="53300"/>
                </a:lnTo>
                <a:lnTo>
                  <a:pt x="132551" y="62665"/>
                </a:lnTo>
                <a:lnTo>
                  <a:pt x="125565" y="73050"/>
                </a:lnTo>
                <a:lnTo>
                  <a:pt x="119482" y="84458"/>
                </a:lnTo>
                <a:lnTo>
                  <a:pt x="114308" y="96887"/>
                </a:lnTo>
                <a:lnTo>
                  <a:pt x="110109" y="110108"/>
                </a:lnTo>
                <a:lnTo>
                  <a:pt x="106998" y="122411"/>
                </a:lnTo>
                <a:lnTo>
                  <a:pt x="104381" y="134811"/>
                </a:lnTo>
                <a:lnTo>
                  <a:pt x="102256" y="147311"/>
                </a:lnTo>
                <a:lnTo>
                  <a:pt x="100624" y="159909"/>
                </a:lnTo>
                <a:lnTo>
                  <a:pt x="99486" y="172605"/>
                </a:lnTo>
                <a:lnTo>
                  <a:pt x="98840" y="185401"/>
                </a:lnTo>
                <a:lnTo>
                  <a:pt x="98678" y="195833"/>
                </a:lnTo>
                <a:lnTo>
                  <a:pt x="98906" y="209957"/>
                </a:lnTo>
                <a:lnTo>
                  <a:pt x="99590" y="223599"/>
                </a:lnTo>
                <a:lnTo>
                  <a:pt x="100730" y="236761"/>
                </a:lnTo>
                <a:lnTo>
                  <a:pt x="102326" y="249445"/>
                </a:lnTo>
                <a:lnTo>
                  <a:pt x="104378" y="261653"/>
                </a:lnTo>
                <a:lnTo>
                  <a:pt x="106886" y="273387"/>
                </a:lnTo>
                <a:lnTo>
                  <a:pt x="109849" y="284648"/>
                </a:lnTo>
                <a:lnTo>
                  <a:pt x="116199" y="302853"/>
                </a:lnTo>
                <a:lnTo>
                  <a:pt x="122111" y="315075"/>
                </a:lnTo>
                <a:lnTo>
                  <a:pt x="128994" y="325966"/>
                </a:lnTo>
                <a:lnTo>
                  <a:pt x="136851" y="335523"/>
                </a:lnTo>
                <a:lnTo>
                  <a:pt x="145686" y="343741"/>
                </a:lnTo>
                <a:lnTo>
                  <a:pt x="162409" y="354519"/>
                </a:lnTo>
                <a:lnTo>
                  <a:pt x="173769" y="359524"/>
                </a:lnTo>
                <a:lnTo>
                  <a:pt x="185840" y="363254"/>
                </a:lnTo>
                <a:lnTo>
                  <a:pt x="198615" y="365712"/>
                </a:lnTo>
                <a:lnTo>
                  <a:pt x="212091" y="366905"/>
                </a:lnTo>
                <a:lnTo>
                  <a:pt x="218312" y="367029"/>
                </a:lnTo>
                <a:lnTo>
                  <a:pt x="230758" y="366451"/>
                </a:lnTo>
                <a:lnTo>
                  <a:pt x="243526" y="364667"/>
                </a:lnTo>
                <a:lnTo>
                  <a:pt x="257758" y="361341"/>
                </a:lnTo>
                <a:lnTo>
                  <a:pt x="270024" y="357492"/>
                </a:lnTo>
                <a:lnTo>
                  <a:pt x="274574" y="278891"/>
                </a:lnTo>
                <a:lnTo>
                  <a:pt x="273968" y="262450"/>
                </a:lnTo>
                <a:lnTo>
                  <a:pt x="271525" y="250570"/>
                </a:lnTo>
                <a:lnTo>
                  <a:pt x="259080" y="239013"/>
                </a:lnTo>
                <a:lnTo>
                  <a:pt x="252857" y="235585"/>
                </a:lnTo>
                <a:lnTo>
                  <a:pt x="245237" y="233806"/>
                </a:lnTo>
                <a:lnTo>
                  <a:pt x="236347" y="233806"/>
                </a:lnTo>
                <a:lnTo>
                  <a:pt x="226695" y="233806"/>
                </a:lnTo>
                <a:lnTo>
                  <a:pt x="226695" y="223647"/>
                </a:lnTo>
                <a:lnTo>
                  <a:pt x="406653" y="223647"/>
                </a:lnTo>
                <a:lnTo>
                  <a:pt x="406653" y="233806"/>
                </a:lnTo>
                <a:lnTo>
                  <a:pt x="391145" y="235549"/>
                </a:lnTo>
                <a:lnTo>
                  <a:pt x="380381" y="238397"/>
                </a:lnTo>
                <a:lnTo>
                  <a:pt x="372745" y="242188"/>
                </a:lnTo>
                <a:lnTo>
                  <a:pt x="368681" y="246887"/>
                </a:lnTo>
                <a:lnTo>
                  <a:pt x="365760" y="253491"/>
                </a:lnTo>
                <a:lnTo>
                  <a:pt x="363939" y="262372"/>
                </a:lnTo>
                <a:lnTo>
                  <a:pt x="363347" y="278711"/>
                </a:lnTo>
                <a:lnTo>
                  <a:pt x="363347" y="278891"/>
                </a:lnTo>
                <a:lnTo>
                  <a:pt x="363347" y="355853"/>
                </a:lnTo>
                <a:lnTo>
                  <a:pt x="351626" y="360820"/>
                </a:lnTo>
                <a:lnTo>
                  <a:pt x="327758" y="369516"/>
                </a:lnTo>
                <a:lnTo>
                  <a:pt x="303319" y="376544"/>
                </a:lnTo>
                <a:lnTo>
                  <a:pt x="289433" y="379729"/>
                </a:lnTo>
                <a:lnTo>
                  <a:pt x="264742" y="384088"/>
                </a:lnTo>
                <a:lnTo>
                  <a:pt x="239513" y="386783"/>
                </a:lnTo>
                <a:lnTo>
                  <a:pt x="213748" y="387839"/>
                </a:lnTo>
                <a:lnTo>
                  <a:pt x="209803" y="387857"/>
                </a:lnTo>
                <a:lnTo>
                  <a:pt x="195062" y="387561"/>
                </a:lnTo>
                <a:lnTo>
                  <a:pt x="181067" y="386673"/>
                </a:lnTo>
                <a:lnTo>
                  <a:pt x="167813" y="385195"/>
                </a:lnTo>
                <a:lnTo>
                  <a:pt x="143511" y="380479"/>
                </a:lnTo>
                <a:lnTo>
                  <a:pt x="122300" y="373506"/>
                </a:lnTo>
                <a:lnTo>
                  <a:pt x="110282" y="368191"/>
                </a:lnTo>
                <a:lnTo>
                  <a:pt x="87787" y="355858"/>
                </a:lnTo>
                <a:lnTo>
                  <a:pt x="67321" y="341257"/>
                </a:lnTo>
                <a:lnTo>
                  <a:pt x="51156" y="326769"/>
                </a:lnTo>
                <a:lnTo>
                  <a:pt x="42322" y="317313"/>
                </a:lnTo>
                <a:lnTo>
                  <a:pt x="27156" y="297090"/>
                </a:lnTo>
                <a:lnTo>
                  <a:pt x="19176" y="283210"/>
                </a:lnTo>
                <a:lnTo>
                  <a:pt x="9603" y="260294"/>
                </a:lnTo>
                <a:lnTo>
                  <a:pt x="3289" y="235847"/>
                </a:lnTo>
                <a:lnTo>
                  <a:pt x="1367" y="223043"/>
                </a:lnTo>
                <a:lnTo>
                  <a:pt x="274" y="209850"/>
                </a:lnTo>
                <a:lnTo>
                  <a:pt x="0" y="198881"/>
                </a:lnTo>
                <a:lnTo>
                  <a:pt x="406" y="185174"/>
                </a:lnTo>
                <a:lnTo>
                  <a:pt x="1626" y="171825"/>
                </a:lnTo>
                <a:lnTo>
                  <a:pt x="3659" y="158833"/>
                </a:lnTo>
                <a:lnTo>
                  <a:pt x="6503" y="146200"/>
                </a:lnTo>
                <a:lnTo>
                  <a:pt x="14621" y="122011"/>
                </a:lnTo>
                <a:lnTo>
                  <a:pt x="25974" y="99261"/>
                </a:lnTo>
                <a:lnTo>
                  <a:pt x="40556" y="77953"/>
                </a:lnTo>
                <a:lnTo>
                  <a:pt x="49055" y="67841"/>
                </a:lnTo>
                <a:lnTo>
                  <a:pt x="58359" y="58091"/>
                </a:lnTo>
                <a:lnTo>
                  <a:pt x="68395" y="48782"/>
                </a:lnTo>
                <a:lnTo>
                  <a:pt x="88757" y="33259"/>
                </a:lnTo>
                <a:lnTo>
                  <a:pt x="110678" y="20704"/>
                </a:lnTo>
                <a:lnTo>
                  <a:pt x="134155" y="11114"/>
                </a:lnTo>
                <a:lnTo>
                  <a:pt x="159186" y="4484"/>
                </a:lnTo>
                <a:lnTo>
                  <a:pt x="172283" y="2279"/>
                </a:lnTo>
                <a:lnTo>
                  <a:pt x="185768" y="813"/>
                </a:lnTo>
                <a:lnTo>
                  <a:pt x="199639" y="86"/>
                </a:lnTo>
                <a:lnTo>
                  <a:pt x="2065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8600" y="1678284"/>
            <a:ext cx="4258738" cy="4874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2752" y="448055"/>
            <a:ext cx="3113532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0147" y="775462"/>
            <a:ext cx="2360028" cy="496315"/>
          </a:xfrm>
          <a:custGeom>
            <a:avLst/>
            <a:gdLst/>
            <a:ahLst/>
            <a:cxnLst/>
            <a:rect l="l" t="t" r="r" b="b"/>
            <a:pathLst>
              <a:path w="2360028" h="496315">
                <a:moveTo>
                  <a:pt x="1449184" y="310514"/>
                </a:moveTo>
                <a:lnTo>
                  <a:pt x="1445166" y="302629"/>
                </a:lnTo>
                <a:lnTo>
                  <a:pt x="1440623" y="290967"/>
                </a:lnTo>
                <a:lnTo>
                  <a:pt x="1437397" y="278711"/>
                </a:lnTo>
                <a:lnTo>
                  <a:pt x="1435471" y="265876"/>
                </a:lnTo>
                <a:lnTo>
                  <a:pt x="1434833" y="252475"/>
                </a:lnTo>
                <a:lnTo>
                  <a:pt x="1435438" y="239330"/>
                </a:lnTo>
                <a:lnTo>
                  <a:pt x="1437381" y="226151"/>
                </a:lnTo>
                <a:lnTo>
                  <a:pt x="1440659" y="213640"/>
                </a:lnTo>
                <a:lnTo>
                  <a:pt x="1445272" y="201797"/>
                </a:lnTo>
                <a:lnTo>
                  <a:pt x="1451216" y="190626"/>
                </a:lnTo>
                <a:lnTo>
                  <a:pt x="1445861" y="150643"/>
                </a:lnTo>
                <a:lnTo>
                  <a:pt x="1437373" y="161416"/>
                </a:lnTo>
                <a:lnTo>
                  <a:pt x="1437373" y="109347"/>
                </a:lnTo>
                <a:lnTo>
                  <a:pt x="1400924" y="109347"/>
                </a:lnTo>
                <a:lnTo>
                  <a:pt x="1400924" y="496315"/>
                </a:lnTo>
                <a:lnTo>
                  <a:pt x="1437373" y="496315"/>
                </a:lnTo>
                <a:lnTo>
                  <a:pt x="1437373" y="344042"/>
                </a:lnTo>
                <a:lnTo>
                  <a:pt x="1439280" y="346327"/>
                </a:lnTo>
                <a:lnTo>
                  <a:pt x="1448344" y="356269"/>
                </a:lnTo>
                <a:lnTo>
                  <a:pt x="1457821" y="365202"/>
                </a:lnTo>
                <a:lnTo>
                  <a:pt x="1456098" y="321247"/>
                </a:lnTo>
                <a:lnTo>
                  <a:pt x="1449184" y="310514"/>
                </a:lnTo>
                <a:close/>
              </a:path>
              <a:path w="2360028" h="496315">
                <a:moveTo>
                  <a:pt x="569909" y="205923"/>
                </a:moveTo>
                <a:lnTo>
                  <a:pt x="575678" y="194183"/>
                </a:lnTo>
                <a:lnTo>
                  <a:pt x="579990" y="187095"/>
                </a:lnTo>
                <a:lnTo>
                  <a:pt x="587697" y="176674"/>
                </a:lnTo>
                <a:lnTo>
                  <a:pt x="596390" y="167381"/>
                </a:lnTo>
                <a:lnTo>
                  <a:pt x="606060" y="159207"/>
                </a:lnTo>
                <a:lnTo>
                  <a:pt x="616699" y="152146"/>
                </a:lnTo>
                <a:lnTo>
                  <a:pt x="635062" y="143614"/>
                </a:lnTo>
                <a:lnTo>
                  <a:pt x="647246" y="140039"/>
                </a:lnTo>
                <a:lnTo>
                  <a:pt x="659882" y="137882"/>
                </a:lnTo>
                <a:lnTo>
                  <a:pt x="672960" y="137160"/>
                </a:lnTo>
                <a:lnTo>
                  <a:pt x="683770" y="137610"/>
                </a:lnTo>
                <a:lnTo>
                  <a:pt x="696851" y="139466"/>
                </a:lnTo>
                <a:lnTo>
                  <a:pt x="709287" y="142760"/>
                </a:lnTo>
                <a:lnTo>
                  <a:pt x="721079" y="147490"/>
                </a:lnTo>
                <a:lnTo>
                  <a:pt x="732226" y="153659"/>
                </a:lnTo>
                <a:lnTo>
                  <a:pt x="742730" y="161264"/>
                </a:lnTo>
                <a:lnTo>
                  <a:pt x="752589" y="170307"/>
                </a:lnTo>
                <a:lnTo>
                  <a:pt x="760868" y="179660"/>
                </a:lnTo>
                <a:lnTo>
                  <a:pt x="768233" y="190121"/>
                </a:lnTo>
                <a:lnTo>
                  <a:pt x="774260" y="201255"/>
                </a:lnTo>
                <a:lnTo>
                  <a:pt x="778947" y="213059"/>
                </a:lnTo>
                <a:lnTo>
                  <a:pt x="782295" y="225533"/>
                </a:lnTo>
                <a:lnTo>
                  <a:pt x="784304" y="238672"/>
                </a:lnTo>
                <a:lnTo>
                  <a:pt x="784974" y="252475"/>
                </a:lnTo>
                <a:lnTo>
                  <a:pt x="784654" y="262016"/>
                </a:lnTo>
                <a:lnTo>
                  <a:pt x="783107" y="275018"/>
                </a:lnTo>
                <a:lnTo>
                  <a:pt x="780262" y="287444"/>
                </a:lnTo>
                <a:lnTo>
                  <a:pt x="776106" y="299282"/>
                </a:lnTo>
                <a:lnTo>
                  <a:pt x="770623" y="310514"/>
                </a:lnTo>
                <a:lnTo>
                  <a:pt x="759242" y="326913"/>
                </a:lnTo>
                <a:lnTo>
                  <a:pt x="750469" y="336058"/>
                </a:lnTo>
                <a:lnTo>
                  <a:pt x="740507" y="344181"/>
                </a:lnTo>
                <a:lnTo>
                  <a:pt x="729348" y="351282"/>
                </a:lnTo>
                <a:lnTo>
                  <a:pt x="722130" y="355072"/>
                </a:lnTo>
                <a:lnTo>
                  <a:pt x="710203" y="360049"/>
                </a:lnTo>
                <a:lnTo>
                  <a:pt x="698000" y="363584"/>
                </a:lnTo>
                <a:lnTo>
                  <a:pt x="685506" y="365695"/>
                </a:lnTo>
                <a:lnTo>
                  <a:pt x="672706" y="366395"/>
                </a:lnTo>
                <a:lnTo>
                  <a:pt x="665674" y="366178"/>
                </a:lnTo>
                <a:lnTo>
                  <a:pt x="652971" y="364639"/>
                </a:lnTo>
                <a:lnTo>
                  <a:pt x="640638" y="361622"/>
                </a:lnTo>
                <a:lnTo>
                  <a:pt x="628674" y="357127"/>
                </a:lnTo>
                <a:lnTo>
                  <a:pt x="617080" y="351154"/>
                </a:lnTo>
                <a:lnTo>
                  <a:pt x="609888" y="346554"/>
                </a:lnTo>
                <a:lnTo>
                  <a:pt x="599924" y="338747"/>
                </a:lnTo>
                <a:lnTo>
                  <a:pt x="590928" y="329830"/>
                </a:lnTo>
                <a:lnTo>
                  <a:pt x="582890" y="319789"/>
                </a:lnTo>
                <a:lnTo>
                  <a:pt x="575805" y="308610"/>
                </a:lnTo>
                <a:lnTo>
                  <a:pt x="571807" y="300867"/>
                </a:lnTo>
                <a:lnTo>
                  <a:pt x="566888" y="288884"/>
                </a:lnTo>
                <a:lnTo>
                  <a:pt x="563375" y="276655"/>
                </a:lnTo>
                <a:lnTo>
                  <a:pt x="561267" y="264180"/>
                </a:lnTo>
                <a:lnTo>
                  <a:pt x="560565" y="251460"/>
                </a:lnTo>
                <a:lnTo>
                  <a:pt x="558188" y="154601"/>
                </a:lnTo>
                <a:lnTo>
                  <a:pt x="550053" y="164985"/>
                </a:lnTo>
                <a:lnTo>
                  <a:pt x="543004" y="175819"/>
                </a:lnTo>
                <a:lnTo>
                  <a:pt x="537038" y="187100"/>
                </a:lnTo>
                <a:lnTo>
                  <a:pt x="532158" y="198829"/>
                </a:lnTo>
                <a:lnTo>
                  <a:pt x="528361" y="211003"/>
                </a:lnTo>
                <a:lnTo>
                  <a:pt x="525650" y="223622"/>
                </a:lnTo>
                <a:lnTo>
                  <a:pt x="524023" y="236684"/>
                </a:lnTo>
                <a:lnTo>
                  <a:pt x="523481" y="250189"/>
                </a:lnTo>
                <a:lnTo>
                  <a:pt x="523481" y="250328"/>
                </a:lnTo>
                <a:lnTo>
                  <a:pt x="524017" y="263996"/>
                </a:lnTo>
                <a:lnTo>
                  <a:pt x="525604" y="277188"/>
                </a:lnTo>
                <a:lnTo>
                  <a:pt x="528243" y="289906"/>
                </a:lnTo>
                <a:lnTo>
                  <a:pt x="531933" y="302151"/>
                </a:lnTo>
                <a:lnTo>
                  <a:pt x="536674" y="313925"/>
                </a:lnTo>
                <a:lnTo>
                  <a:pt x="542467" y="325231"/>
                </a:lnTo>
                <a:lnTo>
                  <a:pt x="549311" y="336072"/>
                </a:lnTo>
                <a:lnTo>
                  <a:pt x="557206" y="346448"/>
                </a:lnTo>
                <a:lnTo>
                  <a:pt x="566153" y="356362"/>
                </a:lnTo>
                <a:lnTo>
                  <a:pt x="573943" y="363860"/>
                </a:lnTo>
                <a:lnTo>
                  <a:pt x="584205" y="372333"/>
                </a:lnTo>
                <a:lnTo>
                  <a:pt x="594928" y="379680"/>
                </a:lnTo>
                <a:lnTo>
                  <a:pt x="606112" y="385899"/>
                </a:lnTo>
                <a:lnTo>
                  <a:pt x="617755" y="390990"/>
                </a:lnTo>
                <a:lnTo>
                  <a:pt x="629856" y="394952"/>
                </a:lnTo>
                <a:lnTo>
                  <a:pt x="642414" y="397783"/>
                </a:lnTo>
                <a:lnTo>
                  <a:pt x="655427" y="399483"/>
                </a:lnTo>
                <a:lnTo>
                  <a:pt x="668896" y="400050"/>
                </a:lnTo>
                <a:lnTo>
                  <a:pt x="669352" y="400049"/>
                </a:lnTo>
                <a:lnTo>
                  <a:pt x="682586" y="399455"/>
                </a:lnTo>
                <a:lnTo>
                  <a:pt x="695381" y="397748"/>
                </a:lnTo>
                <a:lnTo>
                  <a:pt x="707749" y="394929"/>
                </a:lnTo>
                <a:lnTo>
                  <a:pt x="719702" y="390997"/>
                </a:lnTo>
                <a:lnTo>
                  <a:pt x="731253" y="385952"/>
                </a:lnTo>
                <a:lnTo>
                  <a:pt x="744331" y="378592"/>
                </a:lnTo>
                <a:lnTo>
                  <a:pt x="754549" y="371463"/>
                </a:lnTo>
                <a:lnTo>
                  <a:pt x="764347" y="363328"/>
                </a:lnTo>
                <a:lnTo>
                  <a:pt x="773727" y="354188"/>
                </a:lnTo>
                <a:lnTo>
                  <a:pt x="782688" y="344042"/>
                </a:lnTo>
                <a:lnTo>
                  <a:pt x="782688" y="392684"/>
                </a:lnTo>
                <a:lnTo>
                  <a:pt x="818629" y="392684"/>
                </a:lnTo>
                <a:lnTo>
                  <a:pt x="818629" y="109347"/>
                </a:lnTo>
                <a:lnTo>
                  <a:pt x="782688" y="109347"/>
                </a:lnTo>
                <a:lnTo>
                  <a:pt x="782688" y="161416"/>
                </a:lnTo>
                <a:lnTo>
                  <a:pt x="780606" y="158574"/>
                </a:lnTo>
                <a:lnTo>
                  <a:pt x="772108" y="148074"/>
                </a:lnTo>
                <a:lnTo>
                  <a:pt x="763107" y="138651"/>
                </a:lnTo>
                <a:lnTo>
                  <a:pt x="753597" y="130304"/>
                </a:lnTo>
                <a:lnTo>
                  <a:pt x="743574" y="123034"/>
                </a:lnTo>
                <a:lnTo>
                  <a:pt x="733031" y="116839"/>
                </a:lnTo>
                <a:lnTo>
                  <a:pt x="720518" y="111174"/>
                </a:lnTo>
                <a:lnTo>
                  <a:pt x="708633" y="107216"/>
                </a:lnTo>
                <a:lnTo>
                  <a:pt x="696233" y="104382"/>
                </a:lnTo>
                <a:lnTo>
                  <a:pt x="683324" y="102677"/>
                </a:lnTo>
                <a:lnTo>
                  <a:pt x="669912" y="102108"/>
                </a:lnTo>
                <a:lnTo>
                  <a:pt x="658720" y="102491"/>
                </a:lnTo>
                <a:lnTo>
                  <a:pt x="645627" y="103972"/>
                </a:lnTo>
                <a:lnTo>
                  <a:pt x="632979" y="106567"/>
                </a:lnTo>
                <a:lnTo>
                  <a:pt x="620776" y="110277"/>
                </a:lnTo>
                <a:lnTo>
                  <a:pt x="609022" y="115102"/>
                </a:lnTo>
                <a:lnTo>
                  <a:pt x="597719" y="121040"/>
                </a:lnTo>
                <a:lnTo>
                  <a:pt x="586868" y="128093"/>
                </a:lnTo>
                <a:lnTo>
                  <a:pt x="576472" y="136260"/>
                </a:lnTo>
                <a:lnTo>
                  <a:pt x="569909" y="205923"/>
                </a:lnTo>
                <a:close/>
              </a:path>
              <a:path w="2360028" h="496315">
                <a:moveTo>
                  <a:pt x="566534" y="145541"/>
                </a:moveTo>
                <a:lnTo>
                  <a:pt x="558188" y="154601"/>
                </a:lnTo>
                <a:lnTo>
                  <a:pt x="560565" y="251460"/>
                </a:lnTo>
                <a:lnTo>
                  <a:pt x="560874" y="242900"/>
                </a:lnTo>
                <a:lnTo>
                  <a:pt x="562499" y="230274"/>
                </a:lnTo>
                <a:lnTo>
                  <a:pt x="565514" y="217951"/>
                </a:lnTo>
                <a:lnTo>
                  <a:pt x="569909" y="205923"/>
                </a:lnTo>
                <a:lnTo>
                  <a:pt x="576472" y="136260"/>
                </a:lnTo>
                <a:lnTo>
                  <a:pt x="566534" y="145541"/>
                </a:lnTo>
                <a:close/>
              </a:path>
              <a:path w="2360028" h="496315">
                <a:moveTo>
                  <a:pt x="237858" y="392684"/>
                </a:moveTo>
                <a:lnTo>
                  <a:pt x="281292" y="392684"/>
                </a:lnTo>
                <a:lnTo>
                  <a:pt x="367144" y="273685"/>
                </a:lnTo>
                <a:lnTo>
                  <a:pt x="453377" y="392684"/>
                </a:lnTo>
                <a:lnTo>
                  <a:pt x="497700" y="392684"/>
                </a:lnTo>
                <a:lnTo>
                  <a:pt x="388988" y="243204"/>
                </a:lnTo>
                <a:lnTo>
                  <a:pt x="485508" y="109347"/>
                </a:lnTo>
                <a:lnTo>
                  <a:pt x="441693" y="109347"/>
                </a:lnTo>
                <a:lnTo>
                  <a:pt x="367144" y="212978"/>
                </a:lnTo>
                <a:lnTo>
                  <a:pt x="291706" y="109347"/>
                </a:lnTo>
                <a:lnTo>
                  <a:pt x="248018" y="109347"/>
                </a:lnTo>
                <a:lnTo>
                  <a:pt x="345173" y="243459"/>
                </a:lnTo>
                <a:lnTo>
                  <a:pt x="237858" y="392684"/>
                </a:lnTo>
                <a:close/>
              </a:path>
              <a:path w="2360028" h="496315">
                <a:moveTo>
                  <a:pt x="2246147" y="109129"/>
                </a:moveTo>
                <a:lnTo>
                  <a:pt x="2235171" y="115317"/>
                </a:lnTo>
                <a:lnTo>
                  <a:pt x="2225281" y="123443"/>
                </a:lnTo>
                <a:lnTo>
                  <a:pt x="2220152" y="128891"/>
                </a:lnTo>
                <a:lnTo>
                  <a:pt x="2212728" y="139363"/>
                </a:lnTo>
                <a:lnTo>
                  <a:pt x="2207425" y="150884"/>
                </a:lnTo>
                <a:lnTo>
                  <a:pt x="2204243" y="163445"/>
                </a:lnTo>
                <a:lnTo>
                  <a:pt x="2203183" y="177037"/>
                </a:lnTo>
                <a:lnTo>
                  <a:pt x="2203604" y="185550"/>
                </a:lnTo>
                <a:lnTo>
                  <a:pt x="2205973" y="198240"/>
                </a:lnTo>
                <a:lnTo>
                  <a:pt x="2210442" y="210097"/>
                </a:lnTo>
                <a:lnTo>
                  <a:pt x="2217026" y="221107"/>
                </a:lnTo>
                <a:lnTo>
                  <a:pt x="2224335" y="229603"/>
                </a:lnTo>
                <a:lnTo>
                  <a:pt x="2232778" y="237159"/>
                </a:lnTo>
                <a:lnTo>
                  <a:pt x="2243073" y="244756"/>
                </a:lnTo>
                <a:lnTo>
                  <a:pt x="2255221" y="252400"/>
                </a:lnTo>
                <a:lnTo>
                  <a:pt x="2269223" y="260096"/>
                </a:lnTo>
                <a:lnTo>
                  <a:pt x="2274565" y="262863"/>
                </a:lnTo>
                <a:lnTo>
                  <a:pt x="2288808" y="270735"/>
                </a:lnTo>
                <a:lnTo>
                  <a:pt x="2300315" y="277929"/>
                </a:lnTo>
                <a:lnTo>
                  <a:pt x="2309105" y="284455"/>
                </a:lnTo>
                <a:lnTo>
                  <a:pt x="2315197" y="290322"/>
                </a:lnTo>
                <a:lnTo>
                  <a:pt x="2317927" y="293993"/>
                </a:lnTo>
                <a:lnTo>
                  <a:pt x="2323490" y="305531"/>
                </a:lnTo>
                <a:lnTo>
                  <a:pt x="2325357" y="318262"/>
                </a:lnTo>
                <a:lnTo>
                  <a:pt x="2323958" y="329309"/>
                </a:lnTo>
                <a:lnTo>
                  <a:pt x="2318857" y="340883"/>
                </a:lnTo>
                <a:lnTo>
                  <a:pt x="2309990" y="351282"/>
                </a:lnTo>
                <a:lnTo>
                  <a:pt x="2297913" y="359669"/>
                </a:lnTo>
                <a:lnTo>
                  <a:pt x="2285938" y="363951"/>
                </a:lnTo>
                <a:lnTo>
                  <a:pt x="2272652" y="365378"/>
                </a:lnTo>
                <a:lnTo>
                  <a:pt x="2269243" y="365285"/>
                </a:lnTo>
                <a:lnTo>
                  <a:pt x="2257565" y="363505"/>
                </a:lnTo>
                <a:lnTo>
                  <a:pt x="2246146" y="359470"/>
                </a:lnTo>
                <a:lnTo>
                  <a:pt x="2234977" y="353184"/>
                </a:lnTo>
                <a:lnTo>
                  <a:pt x="2224046" y="344653"/>
                </a:lnTo>
                <a:lnTo>
                  <a:pt x="2213343" y="333883"/>
                </a:lnTo>
                <a:lnTo>
                  <a:pt x="2190483" y="359917"/>
                </a:lnTo>
                <a:lnTo>
                  <a:pt x="2196343" y="366811"/>
                </a:lnTo>
                <a:lnTo>
                  <a:pt x="2205536" y="375500"/>
                </a:lnTo>
                <a:lnTo>
                  <a:pt x="2215865" y="383034"/>
                </a:lnTo>
                <a:lnTo>
                  <a:pt x="2227313" y="389382"/>
                </a:lnTo>
                <a:lnTo>
                  <a:pt x="2236651" y="393346"/>
                </a:lnTo>
                <a:lnTo>
                  <a:pt x="2248840" y="397070"/>
                </a:lnTo>
                <a:lnTo>
                  <a:pt x="2261348" y="399305"/>
                </a:lnTo>
                <a:lnTo>
                  <a:pt x="2274176" y="400050"/>
                </a:lnTo>
                <a:lnTo>
                  <a:pt x="2276904" y="400016"/>
                </a:lnTo>
                <a:lnTo>
                  <a:pt x="2290435" y="398763"/>
                </a:lnTo>
                <a:lnTo>
                  <a:pt x="2303061" y="395708"/>
                </a:lnTo>
                <a:lnTo>
                  <a:pt x="2314784" y="390858"/>
                </a:lnTo>
                <a:lnTo>
                  <a:pt x="2325602" y="384218"/>
                </a:lnTo>
                <a:lnTo>
                  <a:pt x="2335517" y="375792"/>
                </a:lnTo>
                <a:lnTo>
                  <a:pt x="2344579" y="365320"/>
                </a:lnTo>
                <a:lnTo>
                  <a:pt x="2351320" y="354425"/>
                </a:lnTo>
                <a:lnTo>
                  <a:pt x="2356150" y="342679"/>
                </a:lnTo>
                <a:lnTo>
                  <a:pt x="2359056" y="330076"/>
                </a:lnTo>
                <a:lnTo>
                  <a:pt x="2360028" y="316611"/>
                </a:lnTo>
                <a:lnTo>
                  <a:pt x="2359537" y="307708"/>
                </a:lnTo>
                <a:lnTo>
                  <a:pt x="2357027" y="295152"/>
                </a:lnTo>
                <a:lnTo>
                  <a:pt x="2352401" y="283298"/>
                </a:lnTo>
                <a:lnTo>
                  <a:pt x="2345677" y="272161"/>
                </a:lnTo>
                <a:lnTo>
                  <a:pt x="2336279" y="261860"/>
                </a:lnTo>
                <a:lnTo>
                  <a:pt x="2327465" y="254437"/>
                </a:lnTo>
                <a:lnTo>
                  <a:pt x="2316868" y="246912"/>
                </a:lnTo>
                <a:lnTo>
                  <a:pt x="2304483" y="239277"/>
                </a:lnTo>
                <a:lnTo>
                  <a:pt x="2290305" y="231521"/>
                </a:lnTo>
                <a:lnTo>
                  <a:pt x="2287477" y="230052"/>
                </a:lnTo>
                <a:lnTo>
                  <a:pt x="2273305" y="222178"/>
                </a:lnTo>
                <a:lnTo>
                  <a:pt x="2261750" y="214795"/>
                </a:lnTo>
                <a:lnTo>
                  <a:pt x="2252811" y="207915"/>
                </a:lnTo>
                <a:lnTo>
                  <a:pt x="2246490" y="201549"/>
                </a:lnTo>
                <a:lnTo>
                  <a:pt x="2238162" y="187350"/>
                </a:lnTo>
                <a:lnTo>
                  <a:pt x="2236076" y="175260"/>
                </a:lnTo>
                <a:lnTo>
                  <a:pt x="2236378" y="170508"/>
                </a:lnTo>
                <a:lnTo>
                  <a:pt x="2240269" y="158512"/>
                </a:lnTo>
                <a:lnTo>
                  <a:pt x="2248649" y="147954"/>
                </a:lnTo>
                <a:lnTo>
                  <a:pt x="2254587" y="143275"/>
                </a:lnTo>
                <a:lnTo>
                  <a:pt x="2266110" y="137926"/>
                </a:lnTo>
                <a:lnTo>
                  <a:pt x="2279129" y="136143"/>
                </a:lnTo>
                <a:lnTo>
                  <a:pt x="2279426" y="136144"/>
                </a:lnTo>
                <a:lnTo>
                  <a:pt x="2290616" y="137334"/>
                </a:lnTo>
                <a:lnTo>
                  <a:pt x="2301896" y="140780"/>
                </a:lnTo>
                <a:lnTo>
                  <a:pt x="2313266" y="146476"/>
                </a:lnTo>
                <a:lnTo>
                  <a:pt x="2324727" y="154415"/>
                </a:lnTo>
                <a:lnTo>
                  <a:pt x="2336279" y="164591"/>
                </a:lnTo>
                <a:lnTo>
                  <a:pt x="2359774" y="140335"/>
                </a:lnTo>
                <a:lnTo>
                  <a:pt x="2349433" y="130991"/>
                </a:lnTo>
                <a:lnTo>
                  <a:pt x="2337972" y="122156"/>
                </a:lnTo>
                <a:lnTo>
                  <a:pt x="2326527" y="114932"/>
                </a:lnTo>
                <a:lnTo>
                  <a:pt x="2315098" y="109318"/>
                </a:lnTo>
                <a:lnTo>
                  <a:pt x="2303685" y="105311"/>
                </a:lnTo>
                <a:lnTo>
                  <a:pt x="2292288" y="102908"/>
                </a:lnTo>
                <a:lnTo>
                  <a:pt x="2280907" y="102108"/>
                </a:lnTo>
                <a:lnTo>
                  <a:pt x="2271269" y="102571"/>
                </a:lnTo>
                <a:lnTo>
                  <a:pt x="2258187" y="104880"/>
                </a:lnTo>
                <a:lnTo>
                  <a:pt x="2246147" y="109129"/>
                </a:lnTo>
                <a:close/>
              </a:path>
              <a:path w="2360028" h="496315">
                <a:moveTo>
                  <a:pt x="1908923" y="136034"/>
                </a:moveTo>
                <a:lnTo>
                  <a:pt x="1899482" y="145306"/>
                </a:lnTo>
                <a:lnTo>
                  <a:pt x="1899933" y="218051"/>
                </a:lnTo>
                <a:lnTo>
                  <a:pt x="1904783" y="204413"/>
                </a:lnTo>
                <a:lnTo>
                  <a:pt x="1910393" y="192167"/>
                </a:lnTo>
                <a:lnTo>
                  <a:pt x="1918958" y="127885"/>
                </a:lnTo>
                <a:lnTo>
                  <a:pt x="1908923" y="136034"/>
                </a:lnTo>
                <a:close/>
              </a:path>
              <a:path w="2360028" h="496315">
                <a:moveTo>
                  <a:pt x="1130200" y="266566"/>
                </a:moveTo>
                <a:lnTo>
                  <a:pt x="1130784" y="250924"/>
                </a:lnTo>
                <a:lnTo>
                  <a:pt x="1131789" y="236750"/>
                </a:lnTo>
                <a:lnTo>
                  <a:pt x="1133217" y="224047"/>
                </a:lnTo>
                <a:lnTo>
                  <a:pt x="1135071" y="212821"/>
                </a:lnTo>
                <a:lnTo>
                  <a:pt x="1137353" y="203077"/>
                </a:lnTo>
                <a:lnTo>
                  <a:pt x="1140066" y="194817"/>
                </a:lnTo>
                <a:lnTo>
                  <a:pt x="1146612" y="181231"/>
                </a:lnTo>
                <a:lnTo>
                  <a:pt x="1153781" y="170658"/>
                </a:lnTo>
                <a:lnTo>
                  <a:pt x="1162306" y="161305"/>
                </a:lnTo>
                <a:lnTo>
                  <a:pt x="1172197" y="153162"/>
                </a:lnTo>
                <a:lnTo>
                  <a:pt x="1183494" y="146278"/>
                </a:lnTo>
                <a:lnTo>
                  <a:pt x="1195288" y="141369"/>
                </a:lnTo>
                <a:lnTo>
                  <a:pt x="1207651" y="138406"/>
                </a:lnTo>
                <a:lnTo>
                  <a:pt x="1220584" y="137413"/>
                </a:lnTo>
                <a:lnTo>
                  <a:pt x="1221496" y="137418"/>
                </a:lnTo>
                <a:lnTo>
                  <a:pt x="1234971" y="138695"/>
                </a:lnTo>
                <a:lnTo>
                  <a:pt x="1247173" y="142216"/>
                </a:lnTo>
                <a:lnTo>
                  <a:pt x="1258049" y="147954"/>
                </a:lnTo>
                <a:lnTo>
                  <a:pt x="1266174" y="154267"/>
                </a:lnTo>
                <a:lnTo>
                  <a:pt x="1274425" y="163939"/>
                </a:lnTo>
                <a:lnTo>
                  <a:pt x="1280274" y="175387"/>
                </a:lnTo>
                <a:lnTo>
                  <a:pt x="1284378" y="193266"/>
                </a:lnTo>
                <a:lnTo>
                  <a:pt x="1285696" y="205860"/>
                </a:lnTo>
                <a:lnTo>
                  <a:pt x="1286487" y="220775"/>
                </a:lnTo>
                <a:lnTo>
                  <a:pt x="1286751" y="237998"/>
                </a:lnTo>
                <a:lnTo>
                  <a:pt x="1286751" y="392684"/>
                </a:lnTo>
                <a:lnTo>
                  <a:pt x="1323962" y="392684"/>
                </a:lnTo>
                <a:lnTo>
                  <a:pt x="1323933" y="232569"/>
                </a:lnTo>
                <a:lnTo>
                  <a:pt x="1323491" y="216872"/>
                </a:lnTo>
                <a:lnTo>
                  <a:pt x="1322512" y="202506"/>
                </a:lnTo>
                <a:lnTo>
                  <a:pt x="1320993" y="189473"/>
                </a:lnTo>
                <a:lnTo>
                  <a:pt x="1318931" y="177773"/>
                </a:lnTo>
                <a:lnTo>
                  <a:pt x="1316324" y="167405"/>
                </a:lnTo>
                <a:lnTo>
                  <a:pt x="1312108" y="155898"/>
                </a:lnTo>
                <a:lnTo>
                  <a:pt x="1305963" y="144121"/>
                </a:lnTo>
                <a:lnTo>
                  <a:pt x="1298537" y="133686"/>
                </a:lnTo>
                <a:lnTo>
                  <a:pt x="1289812" y="124592"/>
                </a:lnTo>
                <a:lnTo>
                  <a:pt x="1279766" y="116839"/>
                </a:lnTo>
                <a:lnTo>
                  <a:pt x="1265936" y="109462"/>
                </a:lnTo>
                <a:lnTo>
                  <a:pt x="1254016" y="105383"/>
                </a:lnTo>
                <a:lnTo>
                  <a:pt x="1241315" y="102928"/>
                </a:lnTo>
                <a:lnTo>
                  <a:pt x="1227823" y="102108"/>
                </a:lnTo>
                <a:lnTo>
                  <a:pt x="1217291" y="102600"/>
                </a:lnTo>
                <a:lnTo>
                  <a:pt x="1204714" y="104552"/>
                </a:lnTo>
                <a:lnTo>
                  <a:pt x="1192497" y="107995"/>
                </a:lnTo>
                <a:lnTo>
                  <a:pt x="1180642" y="112935"/>
                </a:lnTo>
                <a:lnTo>
                  <a:pt x="1169149" y="119379"/>
                </a:lnTo>
                <a:lnTo>
                  <a:pt x="1155907" y="129211"/>
                </a:lnTo>
                <a:lnTo>
                  <a:pt x="1146919" y="137751"/>
                </a:lnTo>
                <a:lnTo>
                  <a:pt x="1138555" y="147404"/>
                </a:lnTo>
                <a:lnTo>
                  <a:pt x="1130812" y="158171"/>
                </a:lnTo>
                <a:lnTo>
                  <a:pt x="1123683" y="170052"/>
                </a:lnTo>
                <a:lnTo>
                  <a:pt x="1121501" y="164017"/>
                </a:lnTo>
                <a:lnTo>
                  <a:pt x="1116008" y="151255"/>
                </a:lnTo>
                <a:lnTo>
                  <a:pt x="1109968" y="140440"/>
                </a:lnTo>
                <a:lnTo>
                  <a:pt x="1103363" y="131572"/>
                </a:lnTo>
                <a:lnTo>
                  <a:pt x="1095280" y="123700"/>
                </a:lnTo>
                <a:lnTo>
                  <a:pt x="1084998" y="116307"/>
                </a:lnTo>
                <a:lnTo>
                  <a:pt x="1073137" y="110109"/>
                </a:lnTo>
                <a:lnTo>
                  <a:pt x="1059395" y="105346"/>
                </a:lnTo>
                <a:lnTo>
                  <a:pt x="1046913" y="102917"/>
                </a:lnTo>
                <a:lnTo>
                  <a:pt x="1034021" y="102108"/>
                </a:lnTo>
                <a:lnTo>
                  <a:pt x="1024317" y="102530"/>
                </a:lnTo>
                <a:lnTo>
                  <a:pt x="1011823" y="104366"/>
                </a:lnTo>
                <a:lnTo>
                  <a:pt x="999577" y="107671"/>
                </a:lnTo>
                <a:lnTo>
                  <a:pt x="987585" y="112459"/>
                </a:lnTo>
                <a:lnTo>
                  <a:pt x="975855" y="118745"/>
                </a:lnTo>
                <a:lnTo>
                  <a:pt x="963304" y="128044"/>
                </a:lnTo>
                <a:lnTo>
                  <a:pt x="954345" y="136606"/>
                </a:lnTo>
                <a:lnTo>
                  <a:pt x="945487" y="146714"/>
                </a:lnTo>
                <a:lnTo>
                  <a:pt x="936739" y="158368"/>
                </a:lnTo>
                <a:lnTo>
                  <a:pt x="936739" y="109347"/>
                </a:lnTo>
                <a:lnTo>
                  <a:pt x="900290" y="109347"/>
                </a:lnTo>
                <a:lnTo>
                  <a:pt x="900290" y="392684"/>
                </a:lnTo>
                <a:lnTo>
                  <a:pt x="936739" y="392684"/>
                </a:lnTo>
                <a:lnTo>
                  <a:pt x="936759" y="268061"/>
                </a:lnTo>
                <a:lnTo>
                  <a:pt x="937178" y="252200"/>
                </a:lnTo>
                <a:lnTo>
                  <a:pt x="938135" y="237728"/>
                </a:lnTo>
                <a:lnTo>
                  <a:pt x="939627" y="224643"/>
                </a:lnTo>
                <a:lnTo>
                  <a:pt x="941650" y="212941"/>
                </a:lnTo>
                <a:lnTo>
                  <a:pt x="944202" y="202619"/>
                </a:lnTo>
                <a:lnTo>
                  <a:pt x="947280" y="193675"/>
                </a:lnTo>
                <a:lnTo>
                  <a:pt x="953851" y="180443"/>
                </a:lnTo>
                <a:lnTo>
                  <a:pt x="961161" y="169942"/>
                </a:lnTo>
                <a:lnTo>
                  <a:pt x="969815" y="160675"/>
                </a:lnTo>
                <a:lnTo>
                  <a:pt x="979792" y="152653"/>
                </a:lnTo>
                <a:lnTo>
                  <a:pt x="990319" y="146347"/>
                </a:lnTo>
                <a:lnTo>
                  <a:pt x="1002174" y="141384"/>
                </a:lnTo>
                <a:lnTo>
                  <a:pt x="1014452" y="138406"/>
                </a:lnTo>
                <a:lnTo>
                  <a:pt x="1027163" y="137413"/>
                </a:lnTo>
                <a:lnTo>
                  <a:pt x="1028526" y="137425"/>
                </a:lnTo>
                <a:lnTo>
                  <a:pt x="1041867" y="138837"/>
                </a:lnTo>
                <a:lnTo>
                  <a:pt x="1054011" y="142576"/>
                </a:lnTo>
                <a:lnTo>
                  <a:pt x="1064882" y="148589"/>
                </a:lnTo>
                <a:lnTo>
                  <a:pt x="1073795" y="156132"/>
                </a:lnTo>
                <a:lnTo>
                  <a:pt x="1081599" y="166167"/>
                </a:lnTo>
                <a:lnTo>
                  <a:pt x="1087107" y="177926"/>
                </a:lnTo>
                <a:lnTo>
                  <a:pt x="1090175" y="190542"/>
                </a:lnTo>
                <a:lnTo>
                  <a:pt x="1091666" y="201585"/>
                </a:lnTo>
                <a:lnTo>
                  <a:pt x="1092732" y="214784"/>
                </a:lnTo>
                <a:lnTo>
                  <a:pt x="1093371" y="230139"/>
                </a:lnTo>
                <a:lnTo>
                  <a:pt x="1093584" y="247650"/>
                </a:lnTo>
                <a:lnTo>
                  <a:pt x="1093584" y="392684"/>
                </a:lnTo>
                <a:lnTo>
                  <a:pt x="1130033" y="392684"/>
                </a:lnTo>
                <a:lnTo>
                  <a:pt x="1130033" y="281813"/>
                </a:lnTo>
                <a:lnTo>
                  <a:pt x="1130200" y="266566"/>
                </a:lnTo>
                <a:close/>
              </a:path>
              <a:path w="2360028" h="496315">
                <a:moveTo>
                  <a:pt x="38290" y="355218"/>
                </a:moveTo>
                <a:lnTo>
                  <a:pt x="38290" y="204724"/>
                </a:lnTo>
                <a:lnTo>
                  <a:pt x="218046" y="204724"/>
                </a:lnTo>
                <a:lnTo>
                  <a:pt x="218046" y="167132"/>
                </a:lnTo>
                <a:lnTo>
                  <a:pt x="38290" y="167132"/>
                </a:lnTo>
                <a:lnTo>
                  <a:pt x="38290" y="47116"/>
                </a:lnTo>
                <a:lnTo>
                  <a:pt x="219570" y="47116"/>
                </a:lnTo>
                <a:lnTo>
                  <a:pt x="219570" y="9651"/>
                </a:lnTo>
                <a:lnTo>
                  <a:pt x="0" y="9651"/>
                </a:lnTo>
                <a:lnTo>
                  <a:pt x="0" y="392684"/>
                </a:lnTo>
                <a:lnTo>
                  <a:pt x="218046" y="392684"/>
                </a:lnTo>
                <a:lnTo>
                  <a:pt x="218046" y="355218"/>
                </a:lnTo>
                <a:lnTo>
                  <a:pt x="38290" y="355218"/>
                </a:lnTo>
                <a:close/>
              </a:path>
              <a:path w="2360028" h="496315">
                <a:moveTo>
                  <a:pt x="1759191" y="0"/>
                </a:moveTo>
                <a:lnTo>
                  <a:pt x="1759191" y="392684"/>
                </a:lnTo>
                <a:lnTo>
                  <a:pt x="1795640" y="392684"/>
                </a:lnTo>
                <a:lnTo>
                  <a:pt x="1795640" y="0"/>
                </a:lnTo>
                <a:lnTo>
                  <a:pt x="1759191" y="0"/>
                </a:lnTo>
                <a:close/>
              </a:path>
              <a:path w="2360028" h="496315">
                <a:moveTo>
                  <a:pt x="1895081" y="253873"/>
                </a:moveTo>
                <a:lnTo>
                  <a:pt x="2149970" y="253873"/>
                </a:lnTo>
                <a:lnTo>
                  <a:pt x="2149968" y="253630"/>
                </a:lnTo>
                <a:lnTo>
                  <a:pt x="2149378" y="239447"/>
                </a:lnTo>
                <a:lnTo>
                  <a:pt x="2147831" y="225867"/>
                </a:lnTo>
                <a:lnTo>
                  <a:pt x="2145333" y="212889"/>
                </a:lnTo>
                <a:lnTo>
                  <a:pt x="2141888" y="200511"/>
                </a:lnTo>
                <a:lnTo>
                  <a:pt x="2137501" y="188731"/>
                </a:lnTo>
                <a:lnTo>
                  <a:pt x="2132175" y="177549"/>
                </a:lnTo>
                <a:lnTo>
                  <a:pt x="2125916" y="166963"/>
                </a:lnTo>
                <a:lnTo>
                  <a:pt x="2118728" y="156972"/>
                </a:lnTo>
                <a:lnTo>
                  <a:pt x="2109105" y="145824"/>
                </a:lnTo>
                <a:lnTo>
                  <a:pt x="2099615" y="136649"/>
                </a:lnTo>
                <a:lnTo>
                  <a:pt x="2089549" y="128553"/>
                </a:lnTo>
                <a:lnTo>
                  <a:pt x="2078908" y="121537"/>
                </a:lnTo>
                <a:lnTo>
                  <a:pt x="2067693" y="115600"/>
                </a:lnTo>
                <a:lnTo>
                  <a:pt x="2055904" y="110743"/>
                </a:lnTo>
                <a:lnTo>
                  <a:pt x="2043543" y="106965"/>
                </a:lnTo>
                <a:lnTo>
                  <a:pt x="2030610" y="104266"/>
                </a:lnTo>
                <a:lnTo>
                  <a:pt x="2017106" y="102647"/>
                </a:lnTo>
                <a:lnTo>
                  <a:pt x="2003031" y="102108"/>
                </a:lnTo>
                <a:lnTo>
                  <a:pt x="1991654" y="102467"/>
                </a:lnTo>
                <a:lnTo>
                  <a:pt x="1978052" y="103916"/>
                </a:lnTo>
                <a:lnTo>
                  <a:pt x="1965044" y="106478"/>
                </a:lnTo>
                <a:lnTo>
                  <a:pt x="1952631" y="110154"/>
                </a:lnTo>
                <a:lnTo>
                  <a:pt x="1940812" y="114946"/>
                </a:lnTo>
                <a:lnTo>
                  <a:pt x="1929588" y="120856"/>
                </a:lnTo>
                <a:lnTo>
                  <a:pt x="1918958" y="127885"/>
                </a:lnTo>
                <a:lnTo>
                  <a:pt x="1910393" y="192167"/>
                </a:lnTo>
                <a:lnTo>
                  <a:pt x="1916763" y="181318"/>
                </a:lnTo>
                <a:lnTo>
                  <a:pt x="1923893" y="171870"/>
                </a:lnTo>
                <a:lnTo>
                  <a:pt x="1931784" y="163829"/>
                </a:lnTo>
                <a:lnTo>
                  <a:pt x="1942397" y="155404"/>
                </a:lnTo>
                <a:lnTo>
                  <a:pt x="1953328" y="148754"/>
                </a:lnTo>
                <a:lnTo>
                  <a:pt x="1964915" y="143575"/>
                </a:lnTo>
                <a:lnTo>
                  <a:pt x="1977150" y="139872"/>
                </a:lnTo>
                <a:lnTo>
                  <a:pt x="1990027" y="137648"/>
                </a:lnTo>
                <a:lnTo>
                  <a:pt x="2003539" y="136905"/>
                </a:lnTo>
                <a:lnTo>
                  <a:pt x="2014961" y="137466"/>
                </a:lnTo>
                <a:lnTo>
                  <a:pt x="2027521" y="139426"/>
                </a:lnTo>
                <a:lnTo>
                  <a:pt x="2039804" y="142795"/>
                </a:lnTo>
                <a:lnTo>
                  <a:pt x="2051799" y="147574"/>
                </a:lnTo>
                <a:lnTo>
                  <a:pt x="2059683" y="151648"/>
                </a:lnTo>
                <a:lnTo>
                  <a:pt x="2070677" y="158681"/>
                </a:lnTo>
                <a:lnTo>
                  <a:pt x="2080330" y="166705"/>
                </a:lnTo>
                <a:lnTo>
                  <a:pt x="2088629" y="175767"/>
                </a:lnTo>
                <a:lnTo>
                  <a:pt x="2095322" y="185491"/>
                </a:lnTo>
                <a:lnTo>
                  <a:pt x="2100985" y="196352"/>
                </a:lnTo>
                <a:lnTo>
                  <a:pt x="2105827" y="208644"/>
                </a:lnTo>
                <a:lnTo>
                  <a:pt x="2109838" y="222376"/>
                </a:lnTo>
                <a:lnTo>
                  <a:pt x="1898637" y="222376"/>
                </a:lnTo>
                <a:lnTo>
                  <a:pt x="1899933" y="218051"/>
                </a:lnTo>
                <a:lnTo>
                  <a:pt x="1899482" y="145306"/>
                </a:lnTo>
                <a:lnTo>
                  <a:pt x="1890636" y="155701"/>
                </a:lnTo>
                <a:lnTo>
                  <a:pt x="1882821" y="166523"/>
                </a:lnTo>
                <a:lnTo>
                  <a:pt x="1876100" y="177625"/>
                </a:lnTo>
                <a:lnTo>
                  <a:pt x="1870413" y="189087"/>
                </a:lnTo>
                <a:lnTo>
                  <a:pt x="1865760" y="200910"/>
                </a:lnTo>
                <a:lnTo>
                  <a:pt x="1862142" y="213095"/>
                </a:lnTo>
                <a:lnTo>
                  <a:pt x="1859557" y="225644"/>
                </a:lnTo>
                <a:lnTo>
                  <a:pt x="1858006" y="238559"/>
                </a:lnTo>
                <a:lnTo>
                  <a:pt x="1857489" y="251840"/>
                </a:lnTo>
                <a:lnTo>
                  <a:pt x="1857714" y="260467"/>
                </a:lnTo>
                <a:lnTo>
                  <a:pt x="1858925" y="273341"/>
                </a:lnTo>
                <a:lnTo>
                  <a:pt x="1861181" y="285893"/>
                </a:lnTo>
                <a:lnTo>
                  <a:pt x="1864481" y="298125"/>
                </a:lnTo>
                <a:lnTo>
                  <a:pt x="1868824" y="310041"/>
                </a:lnTo>
                <a:lnTo>
                  <a:pt x="1874209" y="321643"/>
                </a:lnTo>
                <a:lnTo>
                  <a:pt x="1880635" y="332932"/>
                </a:lnTo>
                <a:lnTo>
                  <a:pt x="1888101" y="343911"/>
                </a:lnTo>
                <a:lnTo>
                  <a:pt x="1896605" y="354584"/>
                </a:lnTo>
                <a:lnTo>
                  <a:pt x="1907797" y="366089"/>
                </a:lnTo>
                <a:lnTo>
                  <a:pt x="1917481" y="374033"/>
                </a:lnTo>
                <a:lnTo>
                  <a:pt x="1927874" y="380924"/>
                </a:lnTo>
                <a:lnTo>
                  <a:pt x="1938975" y="386760"/>
                </a:lnTo>
                <a:lnTo>
                  <a:pt x="1950783" y="391539"/>
                </a:lnTo>
                <a:lnTo>
                  <a:pt x="1963296" y="395259"/>
                </a:lnTo>
                <a:lnTo>
                  <a:pt x="1976515" y="397919"/>
                </a:lnTo>
                <a:lnTo>
                  <a:pt x="1990437" y="399517"/>
                </a:lnTo>
                <a:lnTo>
                  <a:pt x="2005063" y="400050"/>
                </a:lnTo>
                <a:lnTo>
                  <a:pt x="2011602" y="399943"/>
                </a:lnTo>
                <a:lnTo>
                  <a:pt x="2024940" y="399016"/>
                </a:lnTo>
                <a:lnTo>
                  <a:pt x="2037630" y="397138"/>
                </a:lnTo>
                <a:lnTo>
                  <a:pt x="2049674" y="394307"/>
                </a:lnTo>
                <a:lnTo>
                  <a:pt x="2061070" y="390525"/>
                </a:lnTo>
                <a:lnTo>
                  <a:pt x="2074310" y="384626"/>
                </a:lnTo>
                <a:lnTo>
                  <a:pt x="2085334" y="378345"/>
                </a:lnTo>
                <a:lnTo>
                  <a:pt x="2095780" y="371040"/>
                </a:lnTo>
                <a:lnTo>
                  <a:pt x="2105647" y="362712"/>
                </a:lnTo>
                <a:lnTo>
                  <a:pt x="2119208" y="348286"/>
                </a:lnTo>
                <a:lnTo>
                  <a:pt x="2126772" y="338197"/>
                </a:lnTo>
                <a:lnTo>
                  <a:pt x="2133895" y="327043"/>
                </a:lnTo>
                <a:lnTo>
                  <a:pt x="2140572" y="314833"/>
                </a:lnTo>
                <a:lnTo>
                  <a:pt x="2109838" y="298703"/>
                </a:lnTo>
                <a:lnTo>
                  <a:pt x="2101672" y="311640"/>
                </a:lnTo>
                <a:lnTo>
                  <a:pt x="2093771" y="322645"/>
                </a:lnTo>
                <a:lnTo>
                  <a:pt x="2086156" y="331744"/>
                </a:lnTo>
                <a:lnTo>
                  <a:pt x="2078850" y="338963"/>
                </a:lnTo>
                <a:lnTo>
                  <a:pt x="2067514" y="347383"/>
                </a:lnTo>
                <a:lnTo>
                  <a:pt x="2056380" y="353613"/>
                </a:lnTo>
                <a:lnTo>
                  <a:pt x="2044052" y="358901"/>
                </a:lnTo>
                <a:lnTo>
                  <a:pt x="2027221" y="363740"/>
                </a:lnTo>
                <a:lnTo>
                  <a:pt x="2014665" y="365728"/>
                </a:lnTo>
                <a:lnTo>
                  <a:pt x="2001888" y="366395"/>
                </a:lnTo>
                <a:lnTo>
                  <a:pt x="1995993" y="366255"/>
                </a:lnTo>
                <a:lnTo>
                  <a:pt x="1982697" y="364836"/>
                </a:lnTo>
                <a:lnTo>
                  <a:pt x="1970089" y="361890"/>
                </a:lnTo>
                <a:lnTo>
                  <a:pt x="1958170" y="357421"/>
                </a:lnTo>
                <a:lnTo>
                  <a:pt x="1946943" y="351431"/>
                </a:lnTo>
                <a:lnTo>
                  <a:pt x="1936411" y="343922"/>
                </a:lnTo>
                <a:lnTo>
                  <a:pt x="1926577" y="334899"/>
                </a:lnTo>
                <a:lnTo>
                  <a:pt x="1919498" y="326818"/>
                </a:lnTo>
                <a:lnTo>
                  <a:pt x="1912279" y="316552"/>
                </a:lnTo>
                <a:lnTo>
                  <a:pt x="1906317" y="305527"/>
                </a:lnTo>
                <a:lnTo>
                  <a:pt x="1901613" y="293744"/>
                </a:lnTo>
                <a:lnTo>
                  <a:pt x="1898171" y="281205"/>
                </a:lnTo>
                <a:lnTo>
                  <a:pt x="1895993" y="267914"/>
                </a:lnTo>
                <a:lnTo>
                  <a:pt x="1895081" y="253873"/>
                </a:lnTo>
                <a:close/>
              </a:path>
              <a:path w="2360028" h="496315">
                <a:moveTo>
                  <a:pt x="1488681" y="385952"/>
                </a:moveTo>
                <a:lnTo>
                  <a:pt x="1500383" y="391079"/>
                </a:lnTo>
                <a:lnTo>
                  <a:pt x="1512347" y="395004"/>
                </a:lnTo>
                <a:lnTo>
                  <a:pt x="1524735" y="397807"/>
                </a:lnTo>
                <a:lnTo>
                  <a:pt x="1537547" y="399489"/>
                </a:lnTo>
                <a:lnTo>
                  <a:pt x="1550784" y="400050"/>
                </a:lnTo>
                <a:lnTo>
                  <a:pt x="1561472" y="399695"/>
                </a:lnTo>
                <a:lnTo>
                  <a:pt x="1574571" y="398232"/>
                </a:lnTo>
                <a:lnTo>
                  <a:pt x="1587211" y="395637"/>
                </a:lnTo>
                <a:lnTo>
                  <a:pt x="1599393" y="391912"/>
                </a:lnTo>
                <a:lnTo>
                  <a:pt x="1611121" y="387056"/>
                </a:lnTo>
                <a:lnTo>
                  <a:pt x="1622396" y="381073"/>
                </a:lnTo>
                <a:lnTo>
                  <a:pt x="1633220" y="373962"/>
                </a:lnTo>
                <a:lnTo>
                  <a:pt x="1643596" y="365724"/>
                </a:lnTo>
                <a:lnTo>
                  <a:pt x="1653527" y="356362"/>
                </a:lnTo>
                <a:lnTo>
                  <a:pt x="1662491" y="346380"/>
                </a:lnTo>
                <a:lnTo>
                  <a:pt x="1670353" y="335997"/>
                </a:lnTo>
                <a:lnTo>
                  <a:pt x="1677170" y="325149"/>
                </a:lnTo>
                <a:lnTo>
                  <a:pt x="1682941" y="313834"/>
                </a:lnTo>
                <a:lnTo>
                  <a:pt x="1687666" y="302051"/>
                </a:lnTo>
                <a:lnTo>
                  <a:pt x="1691342" y="289797"/>
                </a:lnTo>
                <a:lnTo>
                  <a:pt x="1693969" y="277070"/>
                </a:lnTo>
                <a:lnTo>
                  <a:pt x="1695546" y="263868"/>
                </a:lnTo>
                <a:lnTo>
                  <a:pt x="1696072" y="250189"/>
                </a:lnTo>
                <a:lnTo>
                  <a:pt x="1695626" y="237926"/>
                </a:lnTo>
                <a:lnTo>
                  <a:pt x="1694101" y="224817"/>
                </a:lnTo>
                <a:lnTo>
                  <a:pt x="1691492" y="212151"/>
                </a:lnTo>
                <a:lnTo>
                  <a:pt x="1687800" y="199931"/>
                </a:lnTo>
                <a:lnTo>
                  <a:pt x="1683028" y="188156"/>
                </a:lnTo>
                <a:lnTo>
                  <a:pt x="1677175" y="176829"/>
                </a:lnTo>
                <a:lnTo>
                  <a:pt x="1670243" y="165950"/>
                </a:lnTo>
                <a:lnTo>
                  <a:pt x="1662233" y="155521"/>
                </a:lnTo>
                <a:lnTo>
                  <a:pt x="1653146" y="145541"/>
                </a:lnTo>
                <a:lnTo>
                  <a:pt x="1644907" y="137766"/>
                </a:lnTo>
                <a:lnTo>
                  <a:pt x="1634569" y="129408"/>
                </a:lnTo>
                <a:lnTo>
                  <a:pt x="1623789" y="122165"/>
                </a:lnTo>
                <a:lnTo>
                  <a:pt x="1612566" y="116037"/>
                </a:lnTo>
                <a:lnTo>
                  <a:pt x="1600899" y="111022"/>
                </a:lnTo>
                <a:lnTo>
                  <a:pt x="1588787" y="107122"/>
                </a:lnTo>
                <a:lnTo>
                  <a:pt x="1576228" y="104336"/>
                </a:lnTo>
                <a:lnTo>
                  <a:pt x="1563222" y="102665"/>
                </a:lnTo>
                <a:lnTo>
                  <a:pt x="1549768" y="102108"/>
                </a:lnTo>
                <a:lnTo>
                  <a:pt x="1548758" y="102111"/>
                </a:lnTo>
                <a:lnTo>
                  <a:pt x="1535442" y="102772"/>
                </a:lnTo>
                <a:lnTo>
                  <a:pt x="1522604" y="104582"/>
                </a:lnTo>
                <a:lnTo>
                  <a:pt x="1510253" y="107534"/>
                </a:lnTo>
                <a:lnTo>
                  <a:pt x="1498393" y="111621"/>
                </a:lnTo>
                <a:lnTo>
                  <a:pt x="1487030" y="116839"/>
                </a:lnTo>
                <a:lnTo>
                  <a:pt x="1474027" y="124781"/>
                </a:lnTo>
                <a:lnTo>
                  <a:pt x="1464183" y="132325"/>
                </a:lnTo>
                <a:lnTo>
                  <a:pt x="1454796" y="140946"/>
                </a:lnTo>
                <a:lnTo>
                  <a:pt x="1445861" y="150643"/>
                </a:lnTo>
                <a:lnTo>
                  <a:pt x="1451216" y="190626"/>
                </a:lnTo>
                <a:lnTo>
                  <a:pt x="1458490" y="180128"/>
                </a:lnTo>
                <a:lnTo>
                  <a:pt x="1467091" y="170307"/>
                </a:lnTo>
                <a:lnTo>
                  <a:pt x="1474841" y="163030"/>
                </a:lnTo>
                <a:lnTo>
                  <a:pt x="1485210" y="155125"/>
                </a:lnTo>
                <a:lnTo>
                  <a:pt x="1496224" y="148658"/>
                </a:lnTo>
                <a:lnTo>
                  <a:pt x="1507881" y="143627"/>
                </a:lnTo>
                <a:lnTo>
                  <a:pt x="1520183" y="140034"/>
                </a:lnTo>
                <a:lnTo>
                  <a:pt x="1533129" y="137878"/>
                </a:lnTo>
                <a:lnTo>
                  <a:pt x="1546720" y="137160"/>
                </a:lnTo>
                <a:lnTo>
                  <a:pt x="1554301" y="137400"/>
                </a:lnTo>
                <a:lnTo>
                  <a:pt x="1567123" y="138955"/>
                </a:lnTo>
                <a:lnTo>
                  <a:pt x="1579483" y="141942"/>
                </a:lnTo>
                <a:lnTo>
                  <a:pt x="1591391" y="146344"/>
                </a:lnTo>
                <a:lnTo>
                  <a:pt x="1602854" y="152146"/>
                </a:lnTo>
                <a:lnTo>
                  <a:pt x="1609615" y="156428"/>
                </a:lnTo>
                <a:lnTo>
                  <a:pt x="1619649" y="164183"/>
                </a:lnTo>
                <a:lnTo>
                  <a:pt x="1628709" y="173056"/>
                </a:lnTo>
                <a:lnTo>
                  <a:pt x="1636787" y="183053"/>
                </a:lnTo>
                <a:lnTo>
                  <a:pt x="1643875" y="194183"/>
                </a:lnTo>
                <a:lnTo>
                  <a:pt x="1647860" y="201951"/>
                </a:lnTo>
                <a:lnTo>
                  <a:pt x="1652717" y="213881"/>
                </a:lnTo>
                <a:lnTo>
                  <a:pt x="1656196" y="226105"/>
                </a:lnTo>
                <a:lnTo>
                  <a:pt x="1658289" y="238628"/>
                </a:lnTo>
                <a:lnTo>
                  <a:pt x="1658988" y="251460"/>
                </a:lnTo>
                <a:lnTo>
                  <a:pt x="1658684" y="259848"/>
                </a:lnTo>
                <a:lnTo>
                  <a:pt x="1657058" y="272407"/>
                </a:lnTo>
                <a:lnTo>
                  <a:pt x="1654027" y="284721"/>
                </a:lnTo>
                <a:lnTo>
                  <a:pt x="1649590" y="296788"/>
                </a:lnTo>
                <a:lnTo>
                  <a:pt x="1643748" y="308610"/>
                </a:lnTo>
                <a:lnTo>
                  <a:pt x="1639124" y="316199"/>
                </a:lnTo>
                <a:lnTo>
                  <a:pt x="1631404" y="326617"/>
                </a:lnTo>
                <a:lnTo>
                  <a:pt x="1622727" y="335905"/>
                </a:lnTo>
                <a:lnTo>
                  <a:pt x="1613086" y="344079"/>
                </a:lnTo>
                <a:lnTo>
                  <a:pt x="1602473" y="351154"/>
                </a:lnTo>
                <a:lnTo>
                  <a:pt x="1584886" y="359630"/>
                </a:lnTo>
                <a:lnTo>
                  <a:pt x="1572728" y="363388"/>
                </a:lnTo>
                <a:lnTo>
                  <a:pt x="1560215" y="365643"/>
                </a:lnTo>
                <a:lnTo>
                  <a:pt x="1547355" y="366395"/>
                </a:lnTo>
                <a:lnTo>
                  <a:pt x="1539319" y="366122"/>
                </a:lnTo>
                <a:lnTo>
                  <a:pt x="1526709" y="364548"/>
                </a:lnTo>
                <a:lnTo>
                  <a:pt x="1514383" y="361560"/>
                </a:lnTo>
                <a:lnTo>
                  <a:pt x="1502342" y="357143"/>
                </a:lnTo>
                <a:lnTo>
                  <a:pt x="1490586" y="351282"/>
                </a:lnTo>
                <a:lnTo>
                  <a:pt x="1483989" y="347329"/>
                </a:lnTo>
                <a:lnTo>
                  <a:pt x="1473485" y="339655"/>
                </a:lnTo>
                <a:lnTo>
                  <a:pt x="1464193" y="330961"/>
                </a:lnTo>
                <a:lnTo>
                  <a:pt x="1456098" y="321247"/>
                </a:lnTo>
                <a:lnTo>
                  <a:pt x="1457821" y="365202"/>
                </a:lnTo>
                <a:lnTo>
                  <a:pt x="1467707" y="373127"/>
                </a:lnTo>
                <a:lnTo>
                  <a:pt x="1477995" y="380044"/>
                </a:lnTo>
                <a:lnTo>
                  <a:pt x="1488681" y="385952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981" y="912622"/>
            <a:ext cx="224155" cy="229235"/>
          </a:xfrm>
          <a:custGeom>
            <a:avLst/>
            <a:gdLst/>
            <a:ahLst/>
            <a:cxnLst/>
            <a:rect l="l" t="t" r="r" b="b"/>
            <a:pathLst>
              <a:path w="224155" h="229235">
                <a:moveTo>
                  <a:pt x="111887" y="0"/>
                </a:moveTo>
                <a:lnTo>
                  <a:pt x="98296" y="718"/>
                </a:lnTo>
                <a:lnTo>
                  <a:pt x="85350" y="2874"/>
                </a:lnTo>
                <a:lnTo>
                  <a:pt x="73048" y="6467"/>
                </a:lnTo>
                <a:lnTo>
                  <a:pt x="61390" y="11498"/>
                </a:lnTo>
                <a:lnTo>
                  <a:pt x="50377" y="17965"/>
                </a:lnTo>
                <a:lnTo>
                  <a:pt x="40008" y="25870"/>
                </a:lnTo>
                <a:lnTo>
                  <a:pt x="32257" y="33147"/>
                </a:lnTo>
                <a:lnTo>
                  <a:pt x="23657" y="42968"/>
                </a:lnTo>
                <a:lnTo>
                  <a:pt x="16383" y="53466"/>
                </a:lnTo>
                <a:lnTo>
                  <a:pt x="10439" y="64637"/>
                </a:lnTo>
                <a:lnTo>
                  <a:pt x="5826" y="76480"/>
                </a:lnTo>
                <a:lnTo>
                  <a:pt x="2547" y="88991"/>
                </a:lnTo>
                <a:lnTo>
                  <a:pt x="605" y="102170"/>
                </a:lnTo>
                <a:lnTo>
                  <a:pt x="0" y="115315"/>
                </a:lnTo>
                <a:lnTo>
                  <a:pt x="638" y="128716"/>
                </a:lnTo>
                <a:lnTo>
                  <a:pt x="2563" y="141551"/>
                </a:lnTo>
                <a:lnTo>
                  <a:pt x="5790" y="153807"/>
                </a:lnTo>
                <a:lnTo>
                  <a:pt x="10333" y="165469"/>
                </a:lnTo>
                <a:lnTo>
                  <a:pt x="14350" y="173354"/>
                </a:lnTo>
                <a:lnTo>
                  <a:pt x="21265" y="184087"/>
                </a:lnTo>
                <a:lnTo>
                  <a:pt x="29360" y="193801"/>
                </a:lnTo>
                <a:lnTo>
                  <a:pt x="38651" y="202495"/>
                </a:lnTo>
                <a:lnTo>
                  <a:pt x="49156" y="210169"/>
                </a:lnTo>
                <a:lnTo>
                  <a:pt x="55752" y="214122"/>
                </a:lnTo>
                <a:lnTo>
                  <a:pt x="67509" y="219983"/>
                </a:lnTo>
                <a:lnTo>
                  <a:pt x="79550" y="224400"/>
                </a:lnTo>
                <a:lnTo>
                  <a:pt x="91875" y="227388"/>
                </a:lnTo>
                <a:lnTo>
                  <a:pt x="104486" y="228962"/>
                </a:lnTo>
                <a:lnTo>
                  <a:pt x="112521" y="229235"/>
                </a:lnTo>
                <a:lnTo>
                  <a:pt x="125381" y="228483"/>
                </a:lnTo>
                <a:lnTo>
                  <a:pt x="137895" y="226228"/>
                </a:lnTo>
                <a:lnTo>
                  <a:pt x="150053" y="222470"/>
                </a:lnTo>
                <a:lnTo>
                  <a:pt x="161848" y="217208"/>
                </a:lnTo>
                <a:lnTo>
                  <a:pt x="178253" y="206919"/>
                </a:lnTo>
                <a:lnTo>
                  <a:pt x="187894" y="198745"/>
                </a:lnTo>
                <a:lnTo>
                  <a:pt x="196571" y="189457"/>
                </a:lnTo>
                <a:lnTo>
                  <a:pt x="204291" y="179039"/>
                </a:lnTo>
                <a:lnTo>
                  <a:pt x="208914" y="171450"/>
                </a:lnTo>
                <a:lnTo>
                  <a:pt x="214757" y="159628"/>
                </a:lnTo>
                <a:lnTo>
                  <a:pt x="219193" y="147561"/>
                </a:lnTo>
                <a:lnTo>
                  <a:pt x="222225" y="135247"/>
                </a:lnTo>
                <a:lnTo>
                  <a:pt x="223851" y="122688"/>
                </a:lnTo>
                <a:lnTo>
                  <a:pt x="224155" y="114300"/>
                </a:lnTo>
                <a:lnTo>
                  <a:pt x="223455" y="101468"/>
                </a:lnTo>
                <a:lnTo>
                  <a:pt x="221363" y="88945"/>
                </a:lnTo>
                <a:lnTo>
                  <a:pt x="217884" y="76721"/>
                </a:lnTo>
                <a:lnTo>
                  <a:pt x="213027" y="64791"/>
                </a:lnTo>
                <a:lnTo>
                  <a:pt x="209042" y="57023"/>
                </a:lnTo>
                <a:lnTo>
                  <a:pt x="201954" y="45893"/>
                </a:lnTo>
                <a:lnTo>
                  <a:pt x="193876" y="35896"/>
                </a:lnTo>
                <a:lnTo>
                  <a:pt x="184816" y="27023"/>
                </a:lnTo>
                <a:lnTo>
                  <a:pt x="174781" y="19268"/>
                </a:lnTo>
                <a:lnTo>
                  <a:pt x="168020" y="14986"/>
                </a:lnTo>
                <a:lnTo>
                  <a:pt x="156558" y="9184"/>
                </a:lnTo>
                <a:lnTo>
                  <a:pt x="144650" y="4782"/>
                </a:lnTo>
                <a:lnTo>
                  <a:pt x="132289" y="1795"/>
                </a:lnTo>
                <a:lnTo>
                  <a:pt x="119468" y="240"/>
                </a:lnTo>
                <a:lnTo>
                  <a:pt x="1118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0713" y="912622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78785" y="912367"/>
            <a:ext cx="211200" cy="85471"/>
          </a:xfrm>
          <a:custGeom>
            <a:avLst/>
            <a:gdLst/>
            <a:ahLst/>
            <a:cxnLst/>
            <a:rect l="l" t="t" r="r" b="b"/>
            <a:pathLst>
              <a:path w="211200" h="85471">
                <a:moveTo>
                  <a:pt x="104901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1"/>
                </a:lnTo>
                <a:lnTo>
                  <a:pt x="211200" y="85471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2" y="10668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18006" y="884809"/>
            <a:ext cx="259841" cy="283337"/>
          </a:xfrm>
          <a:custGeom>
            <a:avLst/>
            <a:gdLst/>
            <a:ahLst/>
            <a:cxnLst/>
            <a:rect l="l" t="t" r="r" b="b"/>
            <a:pathLst>
              <a:path w="259841" h="283337">
                <a:moveTo>
                  <a:pt x="10159" y="0"/>
                </a:moveTo>
                <a:lnTo>
                  <a:pt x="53847" y="0"/>
                </a:lnTo>
                <a:lnTo>
                  <a:pt x="129285" y="103631"/>
                </a:lnTo>
                <a:lnTo>
                  <a:pt x="203834" y="0"/>
                </a:lnTo>
                <a:lnTo>
                  <a:pt x="247650" y="0"/>
                </a:lnTo>
                <a:lnTo>
                  <a:pt x="151130" y="133857"/>
                </a:lnTo>
                <a:lnTo>
                  <a:pt x="259841" y="283337"/>
                </a:lnTo>
                <a:lnTo>
                  <a:pt x="215519" y="283337"/>
                </a:lnTo>
                <a:lnTo>
                  <a:pt x="129285" y="164337"/>
                </a:lnTo>
                <a:lnTo>
                  <a:pt x="43434" y="283337"/>
                </a:lnTo>
                <a:lnTo>
                  <a:pt x="0" y="283337"/>
                </a:lnTo>
                <a:lnTo>
                  <a:pt x="107315" y="134112"/>
                </a:lnTo>
                <a:lnTo>
                  <a:pt x="101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70630" y="877570"/>
            <a:ext cx="169545" cy="297941"/>
          </a:xfrm>
          <a:custGeom>
            <a:avLst/>
            <a:gdLst/>
            <a:ahLst/>
            <a:cxnLst/>
            <a:rect l="l" t="t" r="r" b="b"/>
            <a:pathLst>
              <a:path w="169545" h="297941">
                <a:moveTo>
                  <a:pt x="90424" y="0"/>
                </a:moveTo>
                <a:lnTo>
                  <a:pt x="101805" y="800"/>
                </a:lnTo>
                <a:lnTo>
                  <a:pt x="113202" y="3203"/>
                </a:lnTo>
                <a:lnTo>
                  <a:pt x="124615" y="7210"/>
                </a:lnTo>
                <a:lnTo>
                  <a:pt x="136044" y="12824"/>
                </a:lnTo>
                <a:lnTo>
                  <a:pt x="147489" y="20048"/>
                </a:lnTo>
                <a:lnTo>
                  <a:pt x="158950" y="28883"/>
                </a:lnTo>
                <a:lnTo>
                  <a:pt x="169291" y="38226"/>
                </a:lnTo>
                <a:lnTo>
                  <a:pt x="145796" y="62483"/>
                </a:lnTo>
                <a:lnTo>
                  <a:pt x="134244" y="52307"/>
                </a:lnTo>
                <a:lnTo>
                  <a:pt x="122783" y="44368"/>
                </a:lnTo>
                <a:lnTo>
                  <a:pt x="111413" y="38672"/>
                </a:lnTo>
                <a:lnTo>
                  <a:pt x="100132" y="35226"/>
                </a:lnTo>
                <a:lnTo>
                  <a:pt x="88943" y="34036"/>
                </a:lnTo>
                <a:lnTo>
                  <a:pt x="88646" y="34035"/>
                </a:lnTo>
                <a:lnTo>
                  <a:pt x="75627" y="35818"/>
                </a:lnTo>
                <a:lnTo>
                  <a:pt x="64103" y="41167"/>
                </a:lnTo>
                <a:lnTo>
                  <a:pt x="58166" y="45846"/>
                </a:lnTo>
                <a:lnTo>
                  <a:pt x="49786" y="56404"/>
                </a:lnTo>
                <a:lnTo>
                  <a:pt x="45895" y="68400"/>
                </a:lnTo>
                <a:lnTo>
                  <a:pt x="45593" y="73151"/>
                </a:lnTo>
                <a:lnTo>
                  <a:pt x="47679" y="85242"/>
                </a:lnTo>
                <a:lnTo>
                  <a:pt x="53985" y="96871"/>
                </a:lnTo>
                <a:lnTo>
                  <a:pt x="56007" y="99440"/>
                </a:lnTo>
                <a:lnTo>
                  <a:pt x="62328" y="105807"/>
                </a:lnTo>
                <a:lnTo>
                  <a:pt x="71266" y="112687"/>
                </a:lnTo>
                <a:lnTo>
                  <a:pt x="82821" y="120070"/>
                </a:lnTo>
                <a:lnTo>
                  <a:pt x="96993" y="127944"/>
                </a:lnTo>
                <a:lnTo>
                  <a:pt x="99822" y="129412"/>
                </a:lnTo>
                <a:lnTo>
                  <a:pt x="113999" y="137169"/>
                </a:lnTo>
                <a:lnTo>
                  <a:pt x="126384" y="144804"/>
                </a:lnTo>
                <a:lnTo>
                  <a:pt x="136981" y="152329"/>
                </a:lnTo>
                <a:lnTo>
                  <a:pt x="145795" y="159752"/>
                </a:lnTo>
                <a:lnTo>
                  <a:pt x="152831" y="167083"/>
                </a:lnTo>
                <a:lnTo>
                  <a:pt x="161918" y="181190"/>
                </a:lnTo>
                <a:lnTo>
                  <a:pt x="166543" y="193044"/>
                </a:lnTo>
                <a:lnTo>
                  <a:pt x="169053" y="205600"/>
                </a:lnTo>
                <a:lnTo>
                  <a:pt x="169545" y="214502"/>
                </a:lnTo>
                <a:lnTo>
                  <a:pt x="168573" y="227968"/>
                </a:lnTo>
                <a:lnTo>
                  <a:pt x="165667" y="240571"/>
                </a:lnTo>
                <a:lnTo>
                  <a:pt x="160837" y="252317"/>
                </a:lnTo>
                <a:lnTo>
                  <a:pt x="154096" y="263212"/>
                </a:lnTo>
                <a:lnTo>
                  <a:pt x="145456" y="273263"/>
                </a:lnTo>
                <a:lnTo>
                  <a:pt x="135119" y="282110"/>
                </a:lnTo>
                <a:lnTo>
                  <a:pt x="124300" y="288750"/>
                </a:lnTo>
                <a:lnTo>
                  <a:pt x="112578" y="293600"/>
                </a:lnTo>
                <a:lnTo>
                  <a:pt x="99951" y="296655"/>
                </a:lnTo>
                <a:lnTo>
                  <a:pt x="86421" y="297908"/>
                </a:lnTo>
                <a:lnTo>
                  <a:pt x="83693" y="297941"/>
                </a:lnTo>
                <a:lnTo>
                  <a:pt x="70865" y="297197"/>
                </a:lnTo>
                <a:lnTo>
                  <a:pt x="58356" y="294962"/>
                </a:lnTo>
                <a:lnTo>
                  <a:pt x="46167" y="291238"/>
                </a:lnTo>
                <a:lnTo>
                  <a:pt x="36830" y="287274"/>
                </a:lnTo>
                <a:lnTo>
                  <a:pt x="25381" y="280926"/>
                </a:lnTo>
                <a:lnTo>
                  <a:pt x="15053" y="273392"/>
                </a:lnTo>
                <a:lnTo>
                  <a:pt x="5860" y="264703"/>
                </a:lnTo>
                <a:lnTo>
                  <a:pt x="0" y="257809"/>
                </a:lnTo>
                <a:lnTo>
                  <a:pt x="22860" y="231775"/>
                </a:lnTo>
                <a:lnTo>
                  <a:pt x="33562" y="242545"/>
                </a:lnTo>
                <a:lnTo>
                  <a:pt x="44493" y="251076"/>
                </a:lnTo>
                <a:lnTo>
                  <a:pt x="55663" y="257362"/>
                </a:lnTo>
                <a:lnTo>
                  <a:pt x="67082" y="261397"/>
                </a:lnTo>
                <a:lnTo>
                  <a:pt x="78760" y="263177"/>
                </a:lnTo>
                <a:lnTo>
                  <a:pt x="82169" y="263270"/>
                </a:lnTo>
                <a:lnTo>
                  <a:pt x="95455" y="261843"/>
                </a:lnTo>
                <a:lnTo>
                  <a:pt x="107430" y="257561"/>
                </a:lnTo>
                <a:lnTo>
                  <a:pt x="118093" y="250424"/>
                </a:lnTo>
                <a:lnTo>
                  <a:pt x="128374" y="238775"/>
                </a:lnTo>
                <a:lnTo>
                  <a:pt x="133475" y="227201"/>
                </a:lnTo>
                <a:lnTo>
                  <a:pt x="134874" y="216153"/>
                </a:lnTo>
                <a:lnTo>
                  <a:pt x="133006" y="203423"/>
                </a:lnTo>
                <a:lnTo>
                  <a:pt x="127444" y="191885"/>
                </a:lnTo>
                <a:lnTo>
                  <a:pt x="124714" y="188213"/>
                </a:lnTo>
                <a:lnTo>
                  <a:pt x="118622" y="182347"/>
                </a:lnTo>
                <a:lnTo>
                  <a:pt x="109831" y="175821"/>
                </a:lnTo>
                <a:lnTo>
                  <a:pt x="98324" y="168627"/>
                </a:lnTo>
                <a:lnTo>
                  <a:pt x="84081" y="160755"/>
                </a:lnTo>
                <a:lnTo>
                  <a:pt x="78740" y="157987"/>
                </a:lnTo>
                <a:lnTo>
                  <a:pt x="64738" y="150292"/>
                </a:lnTo>
                <a:lnTo>
                  <a:pt x="52590" y="142648"/>
                </a:lnTo>
                <a:lnTo>
                  <a:pt x="42294" y="135051"/>
                </a:lnTo>
                <a:lnTo>
                  <a:pt x="33852" y="127495"/>
                </a:lnTo>
                <a:lnTo>
                  <a:pt x="27263" y="119974"/>
                </a:lnTo>
                <a:lnTo>
                  <a:pt x="19959" y="107989"/>
                </a:lnTo>
                <a:lnTo>
                  <a:pt x="15490" y="96132"/>
                </a:lnTo>
                <a:lnTo>
                  <a:pt x="13121" y="83442"/>
                </a:lnTo>
                <a:lnTo>
                  <a:pt x="12700" y="74929"/>
                </a:lnTo>
                <a:lnTo>
                  <a:pt x="13760" y="61337"/>
                </a:lnTo>
                <a:lnTo>
                  <a:pt x="16942" y="48776"/>
                </a:lnTo>
                <a:lnTo>
                  <a:pt x="22245" y="37255"/>
                </a:lnTo>
                <a:lnTo>
                  <a:pt x="29669" y="26783"/>
                </a:lnTo>
                <a:lnTo>
                  <a:pt x="34798" y="21335"/>
                </a:lnTo>
                <a:lnTo>
                  <a:pt x="44688" y="13209"/>
                </a:lnTo>
                <a:lnTo>
                  <a:pt x="55664" y="7021"/>
                </a:lnTo>
                <a:lnTo>
                  <a:pt x="67704" y="2772"/>
                </a:lnTo>
                <a:lnTo>
                  <a:pt x="80785" y="463"/>
                </a:lnTo>
                <a:lnTo>
                  <a:pt x="904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37637" y="877570"/>
            <a:ext cx="292481" cy="297941"/>
          </a:xfrm>
          <a:custGeom>
            <a:avLst/>
            <a:gdLst/>
            <a:ahLst/>
            <a:cxnLst/>
            <a:rect l="l" t="t" r="r" b="b"/>
            <a:pathLst>
              <a:path w="292481" h="297941">
                <a:moveTo>
                  <a:pt x="145542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1" y="151764"/>
                </a:lnTo>
                <a:lnTo>
                  <a:pt x="37592" y="151764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0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9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9" y="196595"/>
                </a:lnTo>
                <a:lnTo>
                  <a:pt x="283082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4" y="297941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2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6" y="53593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2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1072" y="877570"/>
            <a:ext cx="295147" cy="394207"/>
          </a:xfrm>
          <a:custGeom>
            <a:avLst/>
            <a:gdLst/>
            <a:ahLst/>
            <a:cxnLst/>
            <a:rect l="l" t="t" r="r" b="b"/>
            <a:pathLst>
              <a:path w="295147" h="394207">
                <a:moveTo>
                  <a:pt x="148844" y="0"/>
                </a:moveTo>
                <a:lnTo>
                  <a:pt x="162298" y="557"/>
                </a:lnTo>
                <a:lnTo>
                  <a:pt x="175304" y="2228"/>
                </a:lnTo>
                <a:lnTo>
                  <a:pt x="187863" y="5014"/>
                </a:lnTo>
                <a:lnTo>
                  <a:pt x="199975" y="8914"/>
                </a:lnTo>
                <a:lnTo>
                  <a:pt x="211642" y="13929"/>
                </a:lnTo>
                <a:lnTo>
                  <a:pt x="222865" y="20057"/>
                </a:lnTo>
                <a:lnTo>
                  <a:pt x="233645" y="27300"/>
                </a:lnTo>
                <a:lnTo>
                  <a:pt x="243983" y="35658"/>
                </a:lnTo>
                <a:lnTo>
                  <a:pt x="252221" y="43433"/>
                </a:lnTo>
                <a:lnTo>
                  <a:pt x="261309" y="53413"/>
                </a:lnTo>
                <a:lnTo>
                  <a:pt x="269319" y="63842"/>
                </a:lnTo>
                <a:lnTo>
                  <a:pt x="276251" y="74721"/>
                </a:lnTo>
                <a:lnTo>
                  <a:pt x="282104" y="86048"/>
                </a:lnTo>
                <a:lnTo>
                  <a:pt x="286876" y="97823"/>
                </a:lnTo>
                <a:lnTo>
                  <a:pt x="290567" y="110043"/>
                </a:lnTo>
                <a:lnTo>
                  <a:pt x="293176" y="122709"/>
                </a:lnTo>
                <a:lnTo>
                  <a:pt x="294702" y="135818"/>
                </a:lnTo>
                <a:lnTo>
                  <a:pt x="295147" y="148081"/>
                </a:lnTo>
                <a:lnTo>
                  <a:pt x="294622" y="161760"/>
                </a:lnTo>
                <a:lnTo>
                  <a:pt x="293045" y="174962"/>
                </a:lnTo>
                <a:lnTo>
                  <a:pt x="290417" y="187689"/>
                </a:lnTo>
                <a:lnTo>
                  <a:pt x="286741" y="199943"/>
                </a:lnTo>
                <a:lnTo>
                  <a:pt x="282017" y="211726"/>
                </a:lnTo>
                <a:lnTo>
                  <a:pt x="276246" y="223041"/>
                </a:lnTo>
                <a:lnTo>
                  <a:pt x="269429" y="233889"/>
                </a:lnTo>
                <a:lnTo>
                  <a:pt x="261567" y="244272"/>
                </a:lnTo>
                <a:lnTo>
                  <a:pt x="252602" y="254253"/>
                </a:lnTo>
                <a:lnTo>
                  <a:pt x="242672" y="263616"/>
                </a:lnTo>
                <a:lnTo>
                  <a:pt x="232296" y="271854"/>
                </a:lnTo>
                <a:lnTo>
                  <a:pt x="221471" y="278965"/>
                </a:lnTo>
                <a:lnTo>
                  <a:pt x="210197" y="284948"/>
                </a:lnTo>
                <a:lnTo>
                  <a:pt x="198469" y="289804"/>
                </a:lnTo>
                <a:lnTo>
                  <a:pt x="186286" y="293529"/>
                </a:lnTo>
                <a:lnTo>
                  <a:pt x="173647" y="296124"/>
                </a:lnTo>
                <a:lnTo>
                  <a:pt x="160548" y="297587"/>
                </a:lnTo>
                <a:lnTo>
                  <a:pt x="149859" y="297941"/>
                </a:lnTo>
                <a:lnTo>
                  <a:pt x="136623" y="297381"/>
                </a:lnTo>
                <a:lnTo>
                  <a:pt x="123811" y="295699"/>
                </a:lnTo>
                <a:lnTo>
                  <a:pt x="111423" y="292896"/>
                </a:lnTo>
                <a:lnTo>
                  <a:pt x="99459" y="288971"/>
                </a:lnTo>
                <a:lnTo>
                  <a:pt x="87920" y="283925"/>
                </a:lnTo>
                <a:lnTo>
                  <a:pt x="77071" y="277936"/>
                </a:lnTo>
                <a:lnTo>
                  <a:pt x="66782" y="271019"/>
                </a:lnTo>
                <a:lnTo>
                  <a:pt x="56897" y="263094"/>
                </a:lnTo>
                <a:lnTo>
                  <a:pt x="47420" y="254161"/>
                </a:lnTo>
                <a:lnTo>
                  <a:pt x="38356" y="244219"/>
                </a:lnTo>
                <a:lnTo>
                  <a:pt x="36448" y="241934"/>
                </a:lnTo>
                <a:lnTo>
                  <a:pt x="36448" y="394207"/>
                </a:lnTo>
                <a:lnTo>
                  <a:pt x="0" y="394207"/>
                </a:lnTo>
                <a:lnTo>
                  <a:pt x="0" y="7238"/>
                </a:lnTo>
                <a:lnTo>
                  <a:pt x="36448" y="7238"/>
                </a:lnTo>
                <a:lnTo>
                  <a:pt x="36448" y="59308"/>
                </a:lnTo>
                <a:lnTo>
                  <a:pt x="44936" y="48535"/>
                </a:lnTo>
                <a:lnTo>
                  <a:pt x="53871" y="38838"/>
                </a:lnTo>
                <a:lnTo>
                  <a:pt x="63258" y="30217"/>
                </a:lnTo>
                <a:lnTo>
                  <a:pt x="73103" y="22673"/>
                </a:lnTo>
                <a:lnTo>
                  <a:pt x="83409" y="16205"/>
                </a:lnTo>
                <a:lnTo>
                  <a:pt x="97468" y="9513"/>
                </a:lnTo>
                <a:lnTo>
                  <a:pt x="109329" y="5426"/>
                </a:lnTo>
                <a:lnTo>
                  <a:pt x="121680" y="2474"/>
                </a:lnTo>
                <a:lnTo>
                  <a:pt x="134517" y="664"/>
                </a:lnTo>
                <a:lnTo>
                  <a:pt x="147834" y="3"/>
                </a:lnTo>
                <a:lnTo>
                  <a:pt x="1488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0438" y="877570"/>
            <a:ext cx="423672" cy="290575"/>
          </a:xfrm>
          <a:custGeom>
            <a:avLst/>
            <a:gdLst/>
            <a:ahLst/>
            <a:cxnLst/>
            <a:rect l="l" t="t" r="r" b="b"/>
            <a:pathLst>
              <a:path w="423672" h="290575">
                <a:moveTo>
                  <a:pt x="133731" y="0"/>
                </a:moveTo>
                <a:lnTo>
                  <a:pt x="146622" y="809"/>
                </a:lnTo>
                <a:lnTo>
                  <a:pt x="159104" y="3238"/>
                </a:lnTo>
                <a:lnTo>
                  <a:pt x="171152" y="7285"/>
                </a:lnTo>
                <a:lnTo>
                  <a:pt x="184708" y="14199"/>
                </a:lnTo>
                <a:lnTo>
                  <a:pt x="194990" y="21592"/>
                </a:lnTo>
                <a:lnTo>
                  <a:pt x="203073" y="29463"/>
                </a:lnTo>
                <a:lnTo>
                  <a:pt x="209678" y="38332"/>
                </a:lnTo>
                <a:lnTo>
                  <a:pt x="215717" y="49147"/>
                </a:lnTo>
                <a:lnTo>
                  <a:pt x="221211" y="61909"/>
                </a:lnTo>
                <a:lnTo>
                  <a:pt x="223393" y="67944"/>
                </a:lnTo>
                <a:lnTo>
                  <a:pt x="230521" y="56063"/>
                </a:lnTo>
                <a:lnTo>
                  <a:pt x="238265" y="45296"/>
                </a:lnTo>
                <a:lnTo>
                  <a:pt x="246628" y="35643"/>
                </a:lnTo>
                <a:lnTo>
                  <a:pt x="255617" y="27103"/>
                </a:lnTo>
                <a:lnTo>
                  <a:pt x="265234" y="19676"/>
                </a:lnTo>
                <a:lnTo>
                  <a:pt x="280352" y="10827"/>
                </a:lnTo>
                <a:lnTo>
                  <a:pt x="292207" y="5887"/>
                </a:lnTo>
                <a:lnTo>
                  <a:pt x="304423" y="2444"/>
                </a:lnTo>
                <a:lnTo>
                  <a:pt x="317001" y="492"/>
                </a:lnTo>
                <a:lnTo>
                  <a:pt x="327532" y="0"/>
                </a:lnTo>
                <a:lnTo>
                  <a:pt x="341025" y="820"/>
                </a:lnTo>
                <a:lnTo>
                  <a:pt x="353726" y="3275"/>
                </a:lnTo>
                <a:lnTo>
                  <a:pt x="365645" y="7354"/>
                </a:lnTo>
                <a:lnTo>
                  <a:pt x="376794" y="13048"/>
                </a:lnTo>
                <a:lnTo>
                  <a:pt x="389522" y="22484"/>
                </a:lnTo>
                <a:lnTo>
                  <a:pt x="398247" y="31578"/>
                </a:lnTo>
                <a:lnTo>
                  <a:pt x="405672" y="42013"/>
                </a:lnTo>
                <a:lnTo>
                  <a:pt x="411818" y="53790"/>
                </a:lnTo>
                <a:lnTo>
                  <a:pt x="416033" y="65297"/>
                </a:lnTo>
                <a:lnTo>
                  <a:pt x="418641" y="75665"/>
                </a:lnTo>
                <a:lnTo>
                  <a:pt x="420703" y="87365"/>
                </a:lnTo>
                <a:lnTo>
                  <a:pt x="422222" y="100398"/>
                </a:lnTo>
                <a:lnTo>
                  <a:pt x="423201" y="114764"/>
                </a:lnTo>
                <a:lnTo>
                  <a:pt x="423643" y="130461"/>
                </a:lnTo>
                <a:lnTo>
                  <a:pt x="423672" y="135889"/>
                </a:lnTo>
                <a:lnTo>
                  <a:pt x="423672" y="290575"/>
                </a:lnTo>
                <a:lnTo>
                  <a:pt x="386461" y="290575"/>
                </a:lnTo>
                <a:lnTo>
                  <a:pt x="386461" y="135889"/>
                </a:lnTo>
                <a:lnTo>
                  <a:pt x="386197" y="118667"/>
                </a:lnTo>
                <a:lnTo>
                  <a:pt x="385406" y="103752"/>
                </a:lnTo>
                <a:lnTo>
                  <a:pt x="384087" y="91158"/>
                </a:lnTo>
                <a:lnTo>
                  <a:pt x="382242" y="80897"/>
                </a:lnTo>
                <a:lnTo>
                  <a:pt x="374135" y="61831"/>
                </a:lnTo>
                <a:lnTo>
                  <a:pt x="365884" y="52159"/>
                </a:lnTo>
                <a:lnTo>
                  <a:pt x="357759" y="45846"/>
                </a:lnTo>
                <a:lnTo>
                  <a:pt x="346883" y="40108"/>
                </a:lnTo>
                <a:lnTo>
                  <a:pt x="334681" y="36587"/>
                </a:lnTo>
                <a:lnTo>
                  <a:pt x="321206" y="35310"/>
                </a:lnTo>
                <a:lnTo>
                  <a:pt x="320294" y="35305"/>
                </a:lnTo>
                <a:lnTo>
                  <a:pt x="307361" y="36298"/>
                </a:lnTo>
                <a:lnTo>
                  <a:pt x="294998" y="39261"/>
                </a:lnTo>
                <a:lnTo>
                  <a:pt x="283204" y="44170"/>
                </a:lnTo>
                <a:lnTo>
                  <a:pt x="271906" y="51053"/>
                </a:lnTo>
                <a:lnTo>
                  <a:pt x="262016" y="59197"/>
                </a:lnTo>
                <a:lnTo>
                  <a:pt x="253491" y="68550"/>
                </a:lnTo>
                <a:lnTo>
                  <a:pt x="246321" y="79123"/>
                </a:lnTo>
                <a:lnTo>
                  <a:pt x="240496" y="90928"/>
                </a:lnTo>
                <a:lnTo>
                  <a:pt x="237063" y="100969"/>
                </a:lnTo>
                <a:lnTo>
                  <a:pt x="234781" y="110713"/>
                </a:lnTo>
                <a:lnTo>
                  <a:pt x="232927" y="121939"/>
                </a:lnTo>
                <a:lnTo>
                  <a:pt x="231499" y="134642"/>
                </a:lnTo>
                <a:lnTo>
                  <a:pt x="230494" y="148816"/>
                </a:lnTo>
                <a:lnTo>
                  <a:pt x="229910" y="164458"/>
                </a:lnTo>
                <a:lnTo>
                  <a:pt x="229743" y="179704"/>
                </a:lnTo>
                <a:lnTo>
                  <a:pt x="229743" y="290575"/>
                </a:lnTo>
                <a:lnTo>
                  <a:pt x="193294" y="290575"/>
                </a:lnTo>
                <a:lnTo>
                  <a:pt x="193294" y="145541"/>
                </a:lnTo>
                <a:lnTo>
                  <a:pt x="193080" y="128031"/>
                </a:lnTo>
                <a:lnTo>
                  <a:pt x="192441" y="112676"/>
                </a:lnTo>
                <a:lnTo>
                  <a:pt x="191376" y="99477"/>
                </a:lnTo>
                <a:lnTo>
                  <a:pt x="189885" y="88434"/>
                </a:lnTo>
                <a:lnTo>
                  <a:pt x="187967" y="79546"/>
                </a:lnTo>
                <a:lnTo>
                  <a:pt x="181309" y="64059"/>
                </a:lnTo>
                <a:lnTo>
                  <a:pt x="173505" y="54024"/>
                </a:lnTo>
                <a:lnTo>
                  <a:pt x="164592" y="46481"/>
                </a:lnTo>
                <a:lnTo>
                  <a:pt x="153721" y="40468"/>
                </a:lnTo>
                <a:lnTo>
                  <a:pt x="141576" y="36729"/>
                </a:lnTo>
                <a:lnTo>
                  <a:pt x="128236" y="35317"/>
                </a:lnTo>
                <a:lnTo>
                  <a:pt x="126873" y="35305"/>
                </a:lnTo>
                <a:lnTo>
                  <a:pt x="114161" y="36298"/>
                </a:lnTo>
                <a:lnTo>
                  <a:pt x="101884" y="39276"/>
                </a:lnTo>
                <a:lnTo>
                  <a:pt x="90028" y="44239"/>
                </a:lnTo>
                <a:lnTo>
                  <a:pt x="79501" y="50545"/>
                </a:lnTo>
                <a:lnTo>
                  <a:pt x="69525" y="58567"/>
                </a:lnTo>
                <a:lnTo>
                  <a:pt x="60871" y="67834"/>
                </a:lnTo>
                <a:lnTo>
                  <a:pt x="53561" y="78335"/>
                </a:lnTo>
                <a:lnTo>
                  <a:pt x="47617" y="90060"/>
                </a:lnTo>
                <a:lnTo>
                  <a:pt x="43912" y="100511"/>
                </a:lnTo>
                <a:lnTo>
                  <a:pt x="41360" y="110833"/>
                </a:lnTo>
                <a:lnTo>
                  <a:pt x="39336" y="122535"/>
                </a:lnTo>
                <a:lnTo>
                  <a:pt x="37845" y="135620"/>
                </a:lnTo>
                <a:lnTo>
                  <a:pt x="36888" y="150092"/>
                </a:lnTo>
                <a:lnTo>
                  <a:pt x="36469" y="165953"/>
                </a:lnTo>
                <a:lnTo>
                  <a:pt x="36449" y="170560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6260"/>
                </a:lnTo>
                <a:lnTo>
                  <a:pt x="45197" y="44606"/>
                </a:lnTo>
                <a:lnTo>
                  <a:pt x="54055" y="34498"/>
                </a:lnTo>
                <a:lnTo>
                  <a:pt x="63014" y="25936"/>
                </a:lnTo>
                <a:lnTo>
                  <a:pt x="72065" y="18921"/>
                </a:lnTo>
                <a:lnTo>
                  <a:pt x="75564" y="16637"/>
                </a:lnTo>
                <a:lnTo>
                  <a:pt x="87295" y="10351"/>
                </a:lnTo>
                <a:lnTo>
                  <a:pt x="99287" y="5563"/>
                </a:lnTo>
                <a:lnTo>
                  <a:pt x="111533" y="2258"/>
                </a:lnTo>
                <a:lnTo>
                  <a:pt x="124027" y="422"/>
                </a:lnTo>
                <a:lnTo>
                  <a:pt x="1337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3629" y="877570"/>
            <a:ext cx="295147" cy="297941"/>
          </a:xfrm>
          <a:custGeom>
            <a:avLst/>
            <a:gdLst/>
            <a:ahLst/>
            <a:cxnLst/>
            <a:rect l="l" t="t" r="r" b="b"/>
            <a:pathLst>
              <a:path w="295147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7" y="59308"/>
                </a:lnTo>
                <a:lnTo>
                  <a:pt x="259207" y="7238"/>
                </a:lnTo>
                <a:lnTo>
                  <a:pt x="295147" y="7238"/>
                </a:lnTo>
                <a:lnTo>
                  <a:pt x="295147" y="290575"/>
                </a:lnTo>
                <a:lnTo>
                  <a:pt x="259207" y="290575"/>
                </a:lnTo>
                <a:lnTo>
                  <a:pt x="259207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5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1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3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0147" y="785113"/>
            <a:ext cx="219570" cy="383032"/>
          </a:xfrm>
          <a:custGeom>
            <a:avLst/>
            <a:gdLst/>
            <a:ahLst/>
            <a:cxnLst/>
            <a:rect l="l" t="t" r="r" b="b"/>
            <a:pathLst>
              <a:path w="219570" h="383032">
                <a:moveTo>
                  <a:pt x="0" y="0"/>
                </a:moveTo>
                <a:lnTo>
                  <a:pt x="219570" y="0"/>
                </a:lnTo>
                <a:lnTo>
                  <a:pt x="219570" y="37464"/>
                </a:lnTo>
                <a:lnTo>
                  <a:pt x="38290" y="37464"/>
                </a:lnTo>
                <a:lnTo>
                  <a:pt x="38290" y="157480"/>
                </a:lnTo>
                <a:lnTo>
                  <a:pt x="218046" y="157480"/>
                </a:lnTo>
                <a:lnTo>
                  <a:pt x="218046" y="195072"/>
                </a:lnTo>
                <a:lnTo>
                  <a:pt x="38290" y="195072"/>
                </a:lnTo>
                <a:lnTo>
                  <a:pt x="38290" y="345566"/>
                </a:lnTo>
                <a:lnTo>
                  <a:pt x="218046" y="345566"/>
                </a:lnTo>
                <a:lnTo>
                  <a:pt x="218046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39339" y="775462"/>
            <a:ext cx="36449" cy="392684"/>
          </a:xfrm>
          <a:custGeom>
            <a:avLst/>
            <a:gdLst/>
            <a:ahLst/>
            <a:cxnLst/>
            <a:rect l="l" t="t" r="r" b="b"/>
            <a:pathLst>
              <a:path w="36449" h="392684">
                <a:moveTo>
                  <a:pt x="0" y="0"/>
                </a:moveTo>
                <a:lnTo>
                  <a:pt x="36449" y="0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132074" y="1806575"/>
            <a:ext cx="1224026" cy="76200"/>
          </a:xfrm>
          <a:custGeom>
            <a:avLst/>
            <a:gdLst/>
            <a:ahLst/>
            <a:cxnLst/>
            <a:rect l="l" t="t" r="r" b="b"/>
            <a:pathLst>
              <a:path w="1224026" h="76200">
                <a:moveTo>
                  <a:pt x="1160526" y="44450"/>
                </a:moveTo>
                <a:lnTo>
                  <a:pt x="1147825" y="44450"/>
                </a:lnTo>
                <a:lnTo>
                  <a:pt x="1147826" y="76200"/>
                </a:lnTo>
                <a:lnTo>
                  <a:pt x="1224026" y="38100"/>
                </a:lnTo>
                <a:lnTo>
                  <a:pt x="1160526" y="44450"/>
                </a:lnTo>
                <a:close/>
              </a:path>
              <a:path w="1224026" h="76200">
                <a:moveTo>
                  <a:pt x="1160526" y="31750"/>
                </a:moveTo>
                <a:lnTo>
                  <a:pt x="1147826" y="0"/>
                </a:lnTo>
                <a:lnTo>
                  <a:pt x="1147826" y="31749"/>
                </a:lnTo>
                <a:lnTo>
                  <a:pt x="1160526" y="31750"/>
                </a:lnTo>
                <a:close/>
              </a:path>
              <a:path w="1224026" h="76200">
                <a:moveTo>
                  <a:pt x="0" y="31750"/>
                </a:moveTo>
                <a:lnTo>
                  <a:pt x="0" y="44450"/>
                </a:lnTo>
                <a:lnTo>
                  <a:pt x="1160526" y="44450"/>
                </a:lnTo>
                <a:lnTo>
                  <a:pt x="1224026" y="38100"/>
                </a:lnTo>
                <a:lnTo>
                  <a:pt x="1147826" y="0"/>
                </a:lnTo>
                <a:lnTo>
                  <a:pt x="1160526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2074" y="2743200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95400" h="76200">
                <a:moveTo>
                  <a:pt x="1231900" y="44450"/>
                </a:moveTo>
                <a:lnTo>
                  <a:pt x="1219199" y="44450"/>
                </a:lnTo>
                <a:lnTo>
                  <a:pt x="1219200" y="76200"/>
                </a:lnTo>
                <a:lnTo>
                  <a:pt x="1295400" y="38100"/>
                </a:lnTo>
                <a:lnTo>
                  <a:pt x="1231900" y="44450"/>
                </a:lnTo>
                <a:close/>
              </a:path>
              <a:path w="1295400" h="76200">
                <a:moveTo>
                  <a:pt x="1231900" y="31750"/>
                </a:moveTo>
                <a:lnTo>
                  <a:pt x="1219200" y="0"/>
                </a:lnTo>
                <a:lnTo>
                  <a:pt x="1219200" y="31749"/>
                </a:lnTo>
                <a:lnTo>
                  <a:pt x="1231900" y="31750"/>
                </a:lnTo>
                <a:close/>
              </a:path>
              <a:path w="1295400" h="76200">
                <a:moveTo>
                  <a:pt x="0" y="31750"/>
                </a:moveTo>
                <a:lnTo>
                  <a:pt x="0" y="44450"/>
                </a:lnTo>
                <a:lnTo>
                  <a:pt x="1231900" y="44450"/>
                </a:lnTo>
                <a:lnTo>
                  <a:pt x="1295400" y="38100"/>
                </a:lnTo>
                <a:lnTo>
                  <a:pt x="1219200" y="0"/>
                </a:lnTo>
                <a:lnTo>
                  <a:pt x="1231900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32074" y="3606800"/>
            <a:ext cx="1439926" cy="76200"/>
          </a:xfrm>
          <a:custGeom>
            <a:avLst/>
            <a:gdLst/>
            <a:ahLst/>
            <a:cxnLst/>
            <a:rect l="l" t="t" r="r" b="b"/>
            <a:pathLst>
              <a:path w="1439926" h="76200">
                <a:moveTo>
                  <a:pt x="1376426" y="44450"/>
                </a:moveTo>
                <a:lnTo>
                  <a:pt x="1363725" y="44450"/>
                </a:lnTo>
                <a:lnTo>
                  <a:pt x="1363726" y="76200"/>
                </a:lnTo>
                <a:lnTo>
                  <a:pt x="1439926" y="38100"/>
                </a:lnTo>
                <a:lnTo>
                  <a:pt x="1376426" y="44450"/>
                </a:lnTo>
                <a:close/>
              </a:path>
              <a:path w="1439926" h="76200">
                <a:moveTo>
                  <a:pt x="1376426" y="31750"/>
                </a:moveTo>
                <a:lnTo>
                  <a:pt x="1363726" y="0"/>
                </a:lnTo>
                <a:lnTo>
                  <a:pt x="1363726" y="31749"/>
                </a:lnTo>
                <a:lnTo>
                  <a:pt x="1376426" y="31750"/>
                </a:lnTo>
                <a:close/>
              </a:path>
              <a:path w="1439926" h="76200">
                <a:moveTo>
                  <a:pt x="0" y="31750"/>
                </a:moveTo>
                <a:lnTo>
                  <a:pt x="0" y="44450"/>
                </a:lnTo>
                <a:lnTo>
                  <a:pt x="1376426" y="44450"/>
                </a:lnTo>
                <a:lnTo>
                  <a:pt x="1439926" y="38100"/>
                </a:lnTo>
                <a:lnTo>
                  <a:pt x="1363726" y="0"/>
                </a:lnTo>
                <a:lnTo>
                  <a:pt x="1376426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87675" y="5335524"/>
            <a:ext cx="1296924" cy="76200"/>
          </a:xfrm>
          <a:custGeom>
            <a:avLst/>
            <a:gdLst/>
            <a:ahLst/>
            <a:cxnLst/>
            <a:rect l="l" t="t" r="r" b="b"/>
            <a:pathLst>
              <a:path w="1296924" h="76200">
                <a:moveTo>
                  <a:pt x="1233424" y="44450"/>
                </a:moveTo>
                <a:lnTo>
                  <a:pt x="1220723" y="44450"/>
                </a:lnTo>
                <a:lnTo>
                  <a:pt x="1220724" y="76200"/>
                </a:lnTo>
                <a:lnTo>
                  <a:pt x="1296924" y="38100"/>
                </a:lnTo>
                <a:lnTo>
                  <a:pt x="1233424" y="44450"/>
                </a:lnTo>
                <a:close/>
              </a:path>
              <a:path w="1296924" h="76200">
                <a:moveTo>
                  <a:pt x="1233424" y="31750"/>
                </a:moveTo>
                <a:lnTo>
                  <a:pt x="1220724" y="0"/>
                </a:lnTo>
                <a:lnTo>
                  <a:pt x="1220724" y="31749"/>
                </a:lnTo>
                <a:lnTo>
                  <a:pt x="1233424" y="31750"/>
                </a:lnTo>
                <a:close/>
              </a:path>
              <a:path w="1296924" h="76200">
                <a:moveTo>
                  <a:pt x="0" y="31750"/>
                </a:moveTo>
                <a:lnTo>
                  <a:pt x="0" y="44450"/>
                </a:lnTo>
                <a:lnTo>
                  <a:pt x="1233424" y="44450"/>
                </a:lnTo>
                <a:lnTo>
                  <a:pt x="1296924" y="38100"/>
                </a:lnTo>
                <a:lnTo>
                  <a:pt x="1220724" y="0"/>
                </a:lnTo>
                <a:lnTo>
                  <a:pt x="1233424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4374" y="4470400"/>
            <a:ext cx="1511300" cy="76200"/>
          </a:xfrm>
          <a:custGeom>
            <a:avLst/>
            <a:gdLst/>
            <a:ahLst/>
            <a:cxnLst/>
            <a:rect l="l" t="t" r="r" b="b"/>
            <a:pathLst>
              <a:path w="1511300" h="76200">
                <a:moveTo>
                  <a:pt x="1447927" y="44450"/>
                </a:moveTo>
                <a:lnTo>
                  <a:pt x="1435099" y="44450"/>
                </a:lnTo>
                <a:lnTo>
                  <a:pt x="1435100" y="76200"/>
                </a:lnTo>
                <a:lnTo>
                  <a:pt x="1511300" y="38100"/>
                </a:lnTo>
                <a:lnTo>
                  <a:pt x="1447927" y="44450"/>
                </a:lnTo>
                <a:close/>
              </a:path>
              <a:path w="1511300" h="76200">
                <a:moveTo>
                  <a:pt x="1447927" y="31750"/>
                </a:moveTo>
                <a:lnTo>
                  <a:pt x="1435100" y="0"/>
                </a:lnTo>
                <a:lnTo>
                  <a:pt x="1435100" y="31749"/>
                </a:lnTo>
                <a:lnTo>
                  <a:pt x="1447927" y="31750"/>
                </a:lnTo>
                <a:close/>
              </a:path>
              <a:path w="1511300" h="76200">
                <a:moveTo>
                  <a:pt x="0" y="31750"/>
                </a:moveTo>
                <a:lnTo>
                  <a:pt x="0" y="44450"/>
                </a:lnTo>
                <a:lnTo>
                  <a:pt x="1447927" y="44450"/>
                </a:lnTo>
                <a:lnTo>
                  <a:pt x="1511300" y="38100"/>
                </a:lnTo>
                <a:lnTo>
                  <a:pt x="1435100" y="0"/>
                </a:lnTo>
                <a:lnTo>
                  <a:pt x="1447927" y="31750"/>
                </a:lnTo>
                <a:lnTo>
                  <a:pt x="0" y="31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74216" y="1964828"/>
            <a:ext cx="169065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250" spc="0" dirty="0" smtClean="0">
                <a:solidFill>
                  <a:srgbClr val="FF388B"/>
                </a:solidFill>
                <a:latin typeface="Century Gothic"/>
                <a:cs typeface="Century Gothic"/>
              </a:rPr>
              <a:t>•  </a:t>
            </a:r>
            <a:r>
              <a:rPr sz="2250" spc="318" dirty="0" smtClean="0">
                <a:solidFill>
                  <a:srgbClr val="FF388B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3899" y="1964828"/>
            <a:ext cx="142955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216" y="2842903"/>
            <a:ext cx="18883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250" spc="0" dirty="0" smtClean="0">
                <a:solidFill>
                  <a:srgbClr val="FF388B"/>
                </a:solidFill>
                <a:latin typeface="Century Gothic"/>
                <a:cs typeface="Century Gothic"/>
              </a:rPr>
              <a:t>•  </a:t>
            </a:r>
            <a:r>
              <a:rPr sz="2250" spc="379" dirty="0" smtClean="0">
                <a:solidFill>
                  <a:srgbClr val="FF388B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body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575" y="2842903"/>
            <a:ext cx="12389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216" y="3720981"/>
            <a:ext cx="18169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250" spc="0" dirty="0" smtClean="0">
                <a:solidFill>
                  <a:srgbClr val="FF388B"/>
                </a:solidFill>
                <a:latin typeface="Century Gothic"/>
                <a:cs typeface="Century Gothic"/>
              </a:rPr>
              <a:t>• </a:t>
            </a:r>
            <a:r>
              <a:rPr sz="2250" spc="354" dirty="0" smtClean="0">
                <a:solidFill>
                  <a:srgbClr val="FF388B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bstra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3720981"/>
            <a:ext cx="11973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Enzyme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216" y="4598805"/>
            <a:ext cx="11252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250" spc="0" dirty="0" smtClean="0">
                <a:solidFill>
                  <a:srgbClr val="FF388B"/>
                </a:solidFill>
                <a:latin typeface="Century Gothic"/>
                <a:cs typeface="Century Gothic"/>
              </a:rPr>
              <a:t>• </a:t>
            </a:r>
            <a:r>
              <a:rPr sz="2250" spc="354" dirty="0" smtClean="0">
                <a:solidFill>
                  <a:srgbClr val="FF388B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DNA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575" y="4598805"/>
            <a:ext cx="9513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4216" y="5476933"/>
            <a:ext cx="18164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250" spc="0" dirty="0" smtClean="0">
                <a:solidFill>
                  <a:srgbClr val="FF388B"/>
                </a:solidFill>
                <a:latin typeface="Century Gothic"/>
                <a:cs typeface="Century Gothic"/>
              </a:rPr>
              <a:t>• </a:t>
            </a:r>
            <a:r>
              <a:rPr sz="2250" spc="354" dirty="0" smtClean="0">
                <a:solidFill>
                  <a:srgbClr val="FF388B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Hormone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635" y="5476933"/>
            <a:ext cx="37687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24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400" spc="-5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ote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n/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ece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147" y="803846"/>
            <a:ext cx="38290" cy="3455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18438" y="803846"/>
            <a:ext cx="181279" cy="157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18438" y="961390"/>
            <a:ext cx="179755" cy="188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81000"/>
            <a:ext cx="8458200" cy="617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756" y="207264"/>
            <a:ext cx="5984748" cy="763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756" y="786384"/>
            <a:ext cx="7530083" cy="763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1057" y="497966"/>
            <a:ext cx="5221185" cy="456311"/>
          </a:xfrm>
          <a:custGeom>
            <a:avLst/>
            <a:gdLst/>
            <a:ahLst/>
            <a:cxnLst/>
            <a:rect l="l" t="t" r="r" b="b"/>
            <a:pathLst>
              <a:path w="5221185" h="456311">
                <a:moveTo>
                  <a:pt x="1576920" y="151765"/>
                </a:moveTo>
                <a:lnTo>
                  <a:pt x="1576920" y="105663"/>
                </a:lnTo>
                <a:lnTo>
                  <a:pt x="1543900" y="105663"/>
                </a:lnTo>
                <a:lnTo>
                  <a:pt x="1543900" y="362331"/>
                </a:lnTo>
                <a:lnTo>
                  <a:pt x="1576920" y="362331"/>
                </a:lnTo>
                <a:lnTo>
                  <a:pt x="1576960" y="259076"/>
                </a:lnTo>
                <a:lnTo>
                  <a:pt x="1577267" y="242795"/>
                </a:lnTo>
                <a:lnTo>
                  <a:pt x="1577882" y="228590"/>
                </a:lnTo>
                <a:lnTo>
                  <a:pt x="1578810" y="216454"/>
                </a:lnTo>
                <a:lnTo>
                  <a:pt x="1580054" y="206383"/>
                </a:lnTo>
                <a:lnTo>
                  <a:pt x="1581619" y="198374"/>
                </a:lnTo>
                <a:lnTo>
                  <a:pt x="1588771" y="179378"/>
                </a:lnTo>
                <a:lnTo>
                  <a:pt x="1595274" y="168473"/>
                </a:lnTo>
                <a:lnTo>
                  <a:pt x="1603304" y="158462"/>
                </a:lnTo>
                <a:lnTo>
                  <a:pt x="1612861" y="149352"/>
                </a:lnTo>
                <a:lnTo>
                  <a:pt x="1629450" y="138312"/>
                </a:lnTo>
                <a:lnTo>
                  <a:pt x="1641194" y="133438"/>
                </a:lnTo>
                <a:lnTo>
                  <a:pt x="1653563" y="130514"/>
                </a:lnTo>
                <a:lnTo>
                  <a:pt x="1666582" y="129540"/>
                </a:lnTo>
                <a:lnTo>
                  <a:pt x="1673715" y="129794"/>
                </a:lnTo>
                <a:lnTo>
                  <a:pt x="1687107" y="131890"/>
                </a:lnTo>
                <a:lnTo>
                  <a:pt x="1698880" y="136086"/>
                </a:lnTo>
                <a:lnTo>
                  <a:pt x="1709000" y="142367"/>
                </a:lnTo>
                <a:lnTo>
                  <a:pt x="1720958" y="155612"/>
                </a:lnTo>
                <a:lnTo>
                  <a:pt x="1726832" y="167115"/>
                </a:lnTo>
                <a:lnTo>
                  <a:pt x="1730971" y="180721"/>
                </a:lnTo>
                <a:lnTo>
                  <a:pt x="1733171" y="195098"/>
                </a:lnTo>
                <a:lnTo>
                  <a:pt x="1734005" y="207319"/>
                </a:lnTo>
                <a:lnTo>
                  <a:pt x="1734495" y="222251"/>
                </a:lnTo>
                <a:lnTo>
                  <a:pt x="1734654" y="239903"/>
                </a:lnTo>
                <a:lnTo>
                  <a:pt x="1734654" y="362331"/>
                </a:lnTo>
                <a:lnTo>
                  <a:pt x="1767674" y="362331"/>
                </a:lnTo>
                <a:lnTo>
                  <a:pt x="1767670" y="228099"/>
                </a:lnTo>
                <a:lnTo>
                  <a:pt x="1767325" y="211925"/>
                </a:lnTo>
                <a:lnTo>
                  <a:pt x="1766424" y="197229"/>
                </a:lnTo>
                <a:lnTo>
                  <a:pt x="1764962" y="184008"/>
                </a:lnTo>
                <a:lnTo>
                  <a:pt x="1762930" y="172259"/>
                </a:lnTo>
                <a:lnTo>
                  <a:pt x="1760323" y="161977"/>
                </a:lnTo>
                <a:lnTo>
                  <a:pt x="1757133" y="153162"/>
                </a:lnTo>
                <a:lnTo>
                  <a:pt x="1750884" y="141076"/>
                </a:lnTo>
                <a:lnTo>
                  <a:pt x="1743431" y="130712"/>
                </a:lnTo>
                <a:lnTo>
                  <a:pt x="1734554" y="121609"/>
                </a:lnTo>
                <a:lnTo>
                  <a:pt x="1724240" y="113792"/>
                </a:lnTo>
                <a:lnTo>
                  <a:pt x="1711107" y="106652"/>
                </a:lnTo>
                <a:lnTo>
                  <a:pt x="1699207" y="102441"/>
                </a:lnTo>
                <a:lnTo>
                  <a:pt x="1686567" y="99907"/>
                </a:lnTo>
                <a:lnTo>
                  <a:pt x="1673186" y="99060"/>
                </a:lnTo>
                <a:lnTo>
                  <a:pt x="1669782" y="99108"/>
                </a:lnTo>
                <a:lnTo>
                  <a:pt x="1656820" y="100215"/>
                </a:lnTo>
                <a:lnTo>
                  <a:pt x="1644338" y="102769"/>
                </a:lnTo>
                <a:lnTo>
                  <a:pt x="1632317" y="106751"/>
                </a:lnTo>
                <a:lnTo>
                  <a:pt x="1620735" y="112141"/>
                </a:lnTo>
                <a:lnTo>
                  <a:pt x="1604219" y="123156"/>
                </a:lnTo>
                <a:lnTo>
                  <a:pt x="1594732" y="131459"/>
                </a:lnTo>
                <a:lnTo>
                  <a:pt x="1585633" y="140996"/>
                </a:lnTo>
                <a:lnTo>
                  <a:pt x="1576920" y="151765"/>
                </a:lnTo>
                <a:close/>
              </a:path>
              <a:path w="5221185" h="456311">
                <a:moveTo>
                  <a:pt x="1324317" y="143256"/>
                </a:moveTo>
                <a:lnTo>
                  <a:pt x="1324317" y="105663"/>
                </a:lnTo>
                <a:lnTo>
                  <a:pt x="1290535" y="105663"/>
                </a:lnTo>
                <a:lnTo>
                  <a:pt x="1290535" y="362331"/>
                </a:lnTo>
                <a:lnTo>
                  <a:pt x="1324317" y="362331"/>
                </a:lnTo>
                <a:lnTo>
                  <a:pt x="1324443" y="257307"/>
                </a:lnTo>
                <a:lnTo>
                  <a:pt x="1324817" y="240980"/>
                </a:lnTo>
                <a:lnTo>
                  <a:pt x="1325440" y="226484"/>
                </a:lnTo>
                <a:lnTo>
                  <a:pt x="1326311" y="213819"/>
                </a:lnTo>
                <a:lnTo>
                  <a:pt x="1327430" y="202987"/>
                </a:lnTo>
                <a:lnTo>
                  <a:pt x="1328797" y="193986"/>
                </a:lnTo>
                <a:lnTo>
                  <a:pt x="1330413" y="186817"/>
                </a:lnTo>
                <a:lnTo>
                  <a:pt x="1334066" y="175596"/>
                </a:lnTo>
                <a:lnTo>
                  <a:pt x="1339635" y="163229"/>
                </a:lnTo>
                <a:lnTo>
                  <a:pt x="1346216" y="152961"/>
                </a:lnTo>
                <a:lnTo>
                  <a:pt x="1353781" y="144780"/>
                </a:lnTo>
                <a:lnTo>
                  <a:pt x="1362081" y="138510"/>
                </a:lnTo>
                <a:lnTo>
                  <a:pt x="1373702" y="133027"/>
                </a:lnTo>
                <a:lnTo>
                  <a:pt x="1385658" y="131191"/>
                </a:lnTo>
                <a:lnTo>
                  <a:pt x="1390357" y="131191"/>
                </a:lnTo>
                <a:lnTo>
                  <a:pt x="1396199" y="132715"/>
                </a:lnTo>
                <a:lnTo>
                  <a:pt x="1403057" y="135636"/>
                </a:lnTo>
                <a:lnTo>
                  <a:pt x="1420329" y="107823"/>
                </a:lnTo>
                <a:lnTo>
                  <a:pt x="1415162" y="105138"/>
                </a:lnTo>
                <a:lnTo>
                  <a:pt x="1402772" y="100579"/>
                </a:lnTo>
                <a:lnTo>
                  <a:pt x="1391119" y="99060"/>
                </a:lnTo>
                <a:lnTo>
                  <a:pt x="1380077" y="100098"/>
                </a:lnTo>
                <a:lnTo>
                  <a:pt x="1367967" y="103775"/>
                </a:lnTo>
                <a:lnTo>
                  <a:pt x="1356194" y="110109"/>
                </a:lnTo>
                <a:lnTo>
                  <a:pt x="1350489" y="114170"/>
                </a:lnTo>
                <a:lnTo>
                  <a:pt x="1341501" y="122121"/>
                </a:lnTo>
                <a:lnTo>
                  <a:pt x="1332772" y="131817"/>
                </a:lnTo>
                <a:lnTo>
                  <a:pt x="1324317" y="143256"/>
                </a:lnTo>
                <a:close/>
              </a:path>
              <a:path w="5221185" h="456311">
                <a:moveTo>
                  <a:pt x="622337" y="133956"/>
                </a:moveTo>
                <a:lnTo>
                  <a:pt x="635088" y="131501"/>
                </a:lnTo>
                <a:lnTo>
                  <a:pt x="648550" y="130683"/>
                </a:lnTo>
                <a:lnTo>
                  <a:pt x="655336" y="130900"/>
                </a:lnTo>
                <a:lnTo>
                  <a:pt x="668002" y="132513"/>
                </a:lnTo>
                <a:lnTo>
                  <a:pt x="680291" y="135670"/>
                </a:lnTo>
                <a:lnTo>
                  <a:pt x="692238" y="140335"/>
                </a:lnTo>
                <a:lnTo>
                  <a:pt x="707528" y="149015"/>
                </a:lnTo>
                <a:lnTo>
                  <a:pt x="717371" y="156885"/>
                </a:lnTo>
                <a:lnTo>
                  <a:pt x="725766" y="165862"/>
                </a:lnTo>
                <a:lnTo>
                  <a:pt x="730038" y="171809"/>
                </a:lnTo>
                <a:lnTo>
                  <a:pt x="735892" y="182308"/>
                </a:lnTo>
                <a:lnTo>
                  <a:pt x="740855" y="194386"/>
                </a:lnTo>
                <a:lnTo>
                  <a:pt x="744943" y="208025"/>
                </a:lnTo>
                <a:lnTo>
                  <a:pt x="553681" y="208025"/>
                </a:lnTo>
                <a:lnTo>
                  <a:pt x="557287" y="196852"/>
                </a:lnTo>
                <a:lnTo>
                  <a:pt x="564757" y="128289"/>
                </a:lnTo>
                <a:lnTo>
                  <a:pt x="555213" y="137382"/>
                </a:lnTo>
                <a:lnTo>
                  <a:pt x="546315" y="147700"/>
                </a:lnTo>
                <a:lnTo>
                  <a:pt x="536914" y="161166"/>
                </a:lnTo>
                <a:lnTo>
                  <a:pt x="530637" y="172423"/>
                </a:lnTo>
                <a:lnTo>
                  <a:pt x="525496" y="184077"/>
                </a:lnTo>
                <a:lnTo>
                  <a:pt x="521495" y="196129"/>
                </a:lnTo>
                <a:lnTo>
                  <a:pt x="518634" y="208581"/>
                </a:lnTo>
                <a:lnTo>
                  <a:pt x="516916" y="221436"/>
                </a:lnTo>
                <a:lnTo>
                  <a:pt x="516343" y="234696"/>
                </a:lnTo>
                <a:lnTo>
                  <a:pt x="516753" y="245748"/>
                </a:lnTo>
                <a:lnTo>
                  <a:pt x="518300" y="258529"/>
                </a:lnTo>
                <a:lnTo>
                  <a:pt x="520999" y="270953"/>
                </a:lnTo>
                <a:lnTo>
                  <a:pt x="524851" y="283023"/>
                </a:lnTo>
                <a:lnTo>
                  <a:pt x="529854" y="294740"/>
                </a:lnTo>
                <a:lnTo>
                  <a:pt x="536009" y="306105"/>
                </a:lnTo>
                <a:lnTo>
                  <a:pt x="543317" y="317120"/>
                </a:lnTo>
                <a:lnTo>
                  <a:pt x="551776" y="327787"/>
                </a:lnTo>
                <a:lnTo>
                  <a:pt x="564276" y="340297"/>
                </a:lnTo>
                <a:lnTo>
                  <a:pt x="574195" y="347894"/>
                </a:lnTo>
                <a:lnTo>
                  <a:pt x="584894" y="354323"/>
                </a:lnTo>
                <a:lnTo>
                  <a:pt x="596371" y="359583"/>
                </a:lnTo>
                <a:lnTo>
                  <a:pt x="608628" y="363674"/>
                </a:lnTo>
                <a:lnTo>
                  <a:pt x="621664" y="366597"/>
                </a:lnTo>
                <a:lnTo>
                  <a:pt x="635480" y="368350"/>
                </a:lnTo>
                <a:lnTo>
                  <a:pt x="650074" y="368935"/>
                </a:lnTo>
                <a:lnTo>
                  <a:pt x="650736" y="368933"/>
                </a:lnTo>
                <a:lnTo>
                  <a:pt x="664304" y="368369"/>
                </a:lnTo>
                <a:lnTo>
                  <a:pt x="677185" y="366757"/>
                </a:lnTo>
                <a:lnTo>
                  <a:pt x="689344" y="364074"/>
                </a:lnTo>
                <a:lnTo>
                  <a:pt x="700747" y="360299"/>
                </a:lnTo>
                <a:lnTo>
                  <a:pt x="709471" y="356591"/>
                </a:lnTo>
                <a:lnTo>
                  <a:pt x="720679" y="350600"/>
                </a:lnTo>
                <a:lnTo>
                  <a:pt x="731233" y="343492"/>
                </a:lnTo>
                <a:lnTo>
                  <a:pt x="741133" y="335280"/>
                </a:lnTo>
                <a:lnTo>
                  <a:pt x="751195" y="324768"/>
                </a:lnTo>
                <a:lnTo>
                  <a:pt x="758851" y="314944"/>
                </a:lnTo>
                <a:lnTo>
                  <a:pt x="766038" y="303969"/>
                </a:lnTo>
                <a:lnTo>
                  <a:pt x="772756" y="291846"/>
                </a:lnTo>
                <a:lnTo>
                  <a:pt x="744943" y="277241"/>
                </a:lnTo>
                <a:lnTo>
                  <a:pt x="739829" y="285466"/>
                </a:lnTo>
                <a:lnTo>
                  <a:pt x="731857" y="296960"/>
                </a:lnTo>
                <a:lnTo>
                  <a:pt x="724200" y="306357"/>
                </a:lnTo>
                <a:lnTo>
                  <a:pt x="716876" y="313690"/>
                </a:lnTo>
                <a:lnTo>
                  <a:pt x="708589" y="320028"/>
                </a:lnTo>
                <a:lnTo>
                  <a:pt x="697654" y="326405"/>
                </a:lnTo>
                <a:lnTo>
                  <a:pt x="685380" y="331724"/>
                </a:lnTo>
                <a:lnTo>
                  <a:pt x="672365" y="335648"/>
                </a:lnTo>
                <a:lnTo>
                  <a:pt x="659868" y="337848"/>
                </a:lnTo>
                <a:lnTo>
                  <a:pt x="647153" y="338582"/>
                </a:lnTo>
                <a:lnTo>
                  <a:pt x="635906" y="338007"/>
                </a:lnTo>
                <a:lnTo>
                  <a:pt x="622989" y="335770"/>
                </a:lnTo>
                <a:lnTo>
                  <a:pt x="610836" y="331843"/>
                </a:lnTo>
                <a:lnTo>
                  <a:pt x="599445" y="326222"/>
                </a:lnTo>
                <a:lnTo>
                  <a:pt x="588818" y="318902"/>
                </a:lnTo>
                <a:lnTo>
                  <a:pt x="578954" y="309880"/>
                </a:lnTo>
                <a:lnTo>
                  <a:pt x="569301" y="298274"/>
                </a:lnTo>
                <a:lnTo>
                  <a:pt x="562735" y="287629"/>
                </a:lnTo>
                <a:lnTo>
                  <a:pt x="557560" y="276142"/>
                </a:lnTo>
                <a:lnTo>
                  <a:pt x="553776" y="263810"/>
                </a:lnTo>
                <a:lnTo>
                  <a:pt x="551382" y="250631"/>
                </a:lnTo>
                <a:lnTo>
                  <a:pt x="550379" y="236600"/>
                </a:lnTo>
                <a:lnTo>
                  <a:pt x="781265" y="236600"/>
                </a:lnTo>
                <a:lnTo>
                  <a:pt x="781202" y="232844"/>
                </a:lnTo>
                <a:lnTo>
                  <a:pt x="780296" y="218867"/>
                </a:lnTo>
                <a:lnTo>
                  <a:pt x="778339" y="205552"/>
                </a:lnTo>
                <a:lnTo>
                  <a:pt x="775336" y="192898"/>
                </a:lnTo>
                <a:lnTo>
                  <a:pt x="771292" y="180902"/>
                </a:lnTo>
                <a:lnTo>
                  <a:pt x="766209" y="169562"/>
                </a:lnTo>
                <a:lnTo>
                  <a:pt x="760092" y="158876"/>
                </a:lnTo>
                <a:lnTo>
                  <a:pt x="752944" y="148844"/>
                </a:lnTo>
                <a:lnTo>
                  <a:pt x="742796" y="137262"/>
                </a:lnTo>
                <a:lnTo>
                  <a:pt x="733173" y="128316"/>
                </a:lnTo>
                <a:lnTo>
                  <a:pt x="722920" y="120560"/>
                </a:lnTo>
                <a:lnTo>
                  <a:pt x="712037" y="113995"/>
                </a:lnTo>
                <a:lnTo>
                  <a:pt x="700524" y="108621"/>
                </a:lnTo>
                <a:lnTo>
                  <a:pt x="688381" y="104439"/>
                </a:lnTo>
                <a:lnTo>
                  <a:pt x="675607" y="101451"/>
                </a:lnTo>
                <a:lnTo>
                  <a:pt x="662203" y="99658"/>
                </a:lnTo>
                <a:lnTo>
                  <a:pt x="648169" y="99060"/>
                </a:lnTo>
                <a:lnTo>
                  <a:pt x="635681" y="99546"/>
                </a:lnTo>
                <a:lnTo>
                  <a:pt x="622229" y="101258"/>
                </a:lnTo>
                <a:lnTo>
                  <a:pt x="609431" y="104203"/>
                </a:lnTo>
                <a:lnTo>
                  <a:pt x="597286" y="108380"/>
                </a:lnTo>
                <a:lnTo>
                  <a:pt x="585793" y="113787"/>
                </a:lnTo>
                <a:lnTo>
                  <a:pt x="575800" y="163175"/>
                </a:lnTo>
                <a:lnTo>
                  <a:pt x="583653" y="155067"/>
                </a:lnTo>
                <a:lnTo>
                  <a:pt x="588305" y="151140"/>
                </a:lnTo>
                <a:lnTo>
                  <a:pt x="598950" y="143775"/>
                </a:lnTo>
                <a:lnTo>
                  <a:pt x="610293" y="138047"/>
                </a:lnTo>
                <a:lnTo>
                  <a:pt x="622337" y="133956"/>
                </a:lnTo>
                <a:close/>
              </a:path>
              <a:path w="5221185" h="456311">
                <a:moveTo>
                  <a:pt x="557287" y="196852"/>
                </a:moveTo>
                <a:lnTo>
                  <a:pt x="562610" y="184088"/>
                </a:lnTo>
                <a:lnTo>
                  <a:pt x="568783" y="172856"/>
                </a:lnTo>
                <a:lnTo>
                  <a:pt x="575800" y="163175"/>
                </a:lnTo>
                <a:lnTo>
                  <a:pt x="585793" y="113787"/>
                </a:lnTo>
                <a:lnTo>
                  <a:pt x="574950" y="120424"/>
                </a:lnTo>
                <a:lnTo>
                  <a:pt x="564757" y="128289"/>
                </a:lnTo>
                <a:lnTo>
                  <a:pt x="557287" y="196852"/>
                </a:lnTo>
                <a:close/>
              </a:path>
              <a:path w="5221185" h="456311">
                <a:moveTo>
                  <a:pt x="77368" y="362331"/>
                </a:moveTo>
                <a:lnTo>
                  <a:pt x="112750" y="362331"/>
                </a:lnTo>
                <a:lnTo>
                  <a:pt x="112750" y="49275"/>
                </a:lnTo>
                <a:lnTo>
                  <a:pt x="190131" y="49275"/>
                </a:lnTo>
                <a:lnTo>
                  <a:pt x="190131" y="15367"/>
                </a:lnTo>
                <a:lnTo>
                  <a:pt x="0" y="15367"/>
                </a:lnTo>
                <a:lnTo>
                  <a:pt x="0" y="49275"/>
                </a:lnTo>
                <a:lnTo>
                  <a:pt x="77368" y="49275"/>
                </a:lnTo>
                <a:lnTo>
                  <a:pt x="77368" y="362331"/>
                </a:lnTo>
                <a:close/>
              </a:path>
              <a:path w="5221185" h="456311">
                <a:moveTo>
                  <a:pt x="5082628" y="342900"/>
                </a:moveTo>
                <a:lnTo>
                  <a:pt x="5033225" y="456311"/>
                </a:lnTo>
                <a:lnTo>
                  <a:pt x="5068150" y="456311"/>
                </a:lnTo>
                <a:lnTo>
                  <a:pt x="5221185" y="105663"/>
                </a:lnTo>
                <a:lnTo>
                  <a:pt x="5186006" y="105663"/>
                </a:lnTo>
                <a:lnTo>
                  <a:pt x="5100408" y="303403"/>
                </a:lnTo>
                <a:lnTo>
                  <a:pt x="5012143" y="105663"/>
                </a:lnTo>
                <a:lnTo>
                  <a:pt x="4977218" y="105663"/>
                </a:lnTo>
                <a:lnTo>
                  <a:pt x="5082628" y="342900"/>
                </a:lnTo>
                <a:close/>
              </a:path>
              <a:path w="5221185" h="456311">
                <a:moveTo>
                  <a:pt x="2570695" y="6604"/>
                </a:moveTo>
                <a:lnTo>
                  <a:pt x="2570695" y="362331"/>
                </a:lnTo>
                <a:lnTo>
                  <a:pt x="2603715" y="362331"/>
                </a:lnTo>
                <a:lnTo>
                  <a:pt x="2603715" y="6604"/>
                </a:lnTo>
                <a:lnTo>
                  <a:pt x="2570695" y="6604"/>
                </a:lnTo>
                <a:close/>
              </a:path>
              <a:path w="5221185" h="456311">
                <a:moveTo>
                  <a:pt x="267804" y="151765"/>
                </a:moveTo>
                <a:lnTo>
                  <a:pt x="267804" y="6604"/>
                </a:lnTo>
                <a:lnTo>
                  <a:pt x="234784" y="6604"/>
                </a:lnTo>
                <a:lnTo>
                  <a:pt x="234784" y="362331"/>
                </a:lnTo>
                <a:lnTo>
                  <a:pt x="267804" y="362331"/>
                </a:lnTo>
                <a:lnTo>
                  <a:pt x="267844" y="259041"/>
                </a:lnTo>
                <a:lnTo>
                  <a:pt x="268151" y="242699"/>
                </a:lnTo>
                <a:lnTo>
                  <a:pt x="268766" y="228452"/>
                </a:lnTo>
                <a:lnTo>
                  <a:pt x="269694" y="216309"/>
                </a:lnTo>
                <a:lnTo>
                  <a:pt x="270938" y="206280"/>
                </a:lnTo>
                <a:lnTo>
                  <a:pt x="272503" y="198374"/>
                </a:lnTo>
                <a:lnTo>
                  <a:pt x="279655" y="179378"/>
                </a:lnTo>
                <a:lnTo>
                  <a:pt x="286158" y="168473"/>
                </a:lnTo>
                <a:lnTo>
                  <a:pt x="294188" y="158462"/>
                </a:lnTo>
                <a:lnTo>
                  <a:pt x="303745" y="149352"/>
                </a:lnTo>
                <a:lnTo>
                  <a:pt x="320278" y="138312"/>
                </a:lnTo>
                <a:lnTo>
                  <a:pt x="332037" y="133438"/>
                </a:lnTo>
                <a:lnTo>
                  <a:pt x="344433" y="130514"/>
                </a:lnTo>
                <a:lnTo>
                  <a:pt x="357466" y="129540"/>
                </a:lnTo>
                <a:lnTo>
                  <a:pt x="364475" y="129785"/>
                </a:lnTo>
                <a:lnTo>
                  <a:pt x="377872" y="131872"/>
                </a:lnTo>
                <a:lnTo>
                  <a:pt x="389633" y="136072"/>
                </a:lnTo>
                <a:lnTo>
                  <a:pt x="399757" y="142367"/>
                </a:lnTo>
                <a:lnTo>
                  <a:pt x="411749" y="155702"/>
                </a:lnTo>
                <a:lnTo>
                  <a:pt x="417727" y="167169"/>
                </a:lnTo>
                <a:lnTo>
                  <a:pt x="422109" y="180721"/>
                </a:lnTo>
                <a:lnTo>
                  <a:pt x="424122" y="195090"/>
                </a:lnTo>
                <a:lnTo>
                  <a:pt x="424909" y="207312"/>
                </a:lnTo>
                <a:lnTo>
                  <a:pt x="425381" y="222247"/>
                </a:lnTo>
                <a:lnTo>
                  <a:pt x="425538" y="239903"/>
                </a:lnTo>
                <a:lnTo>
                  <a:pt x="425538" y="362331"/>
                </a:lnTo>
                <a:lnTo>
                  <a:pt x="458558" y="362331"/>
                </a:lnTo>
                <a:lnTo>
                  <a:pt x="458553" y="227927"/>
                </a:lnTo>
                <a:lnTo>
                  <a:pt x="458204" y="211731"/>
                </a:lnTo>
                <a:lnTo>
                  <a:pt x="457301" y="197017"/>
                </a:lnTo>
                <a:lnTo>
                  <a:pt x="455837" y="183787"/>
                </a:lnTo>
                <a:lnTo>
                  <a:pt x="453806" y="172044"/>
                </a:lnTo>
                <a:lnTo>
                  <a:pt x="451202" y="161792"/>
                </a:lnTo>
                <a:lnTo>
                  <a:pt x="448017" y="153035"/>
                </a:lnTo>
                <a:lnTo>
                  <a:pt x="441806" y="141032"/>
                </a:lnTo>
                <a:lnTo>
                  <a:pt x="434346" y="130686"/>
                </a:lnTo>
                <a:lnTo>
                  <a:pt x="425456" y="121606"/>
                </a:lnTo>
                <a:lnTo>
                  <a:pt x="415124" y="113792"/>
                </a:lnTo>
                <a:lnTo>
                  <a:pt x="401991" y="106652"/>
                </a:lnTo>
                <a:lnTo>
                  <a:pt x="390091" y="102441"/>
                </a:lnTo>
                <a:lnTo>
                  <a:pt x="377451" y="99907"/>
                </a:lnTo>
                <a:lnTo>
                  <a:pt x="364070" y="99060"/>
                </a:lnTo>
                <a:lnTo>
                  <a:pt x="360928" y="99101"/>
                </a:lnTo>
                <a:lnTo>
                  <a:pt x="347964" y="100190"/>
                </a:lnTo>
                <a:lnTo>
                  <a:pt x="335467" y="102739"/>
                </a:lnTo>
                <a:lnTo>
                  <a:pt x="323437" y="106730"/>
                </a:lnTo>
                <a:lnTo>
                  <a:pt x="311873" y="112141"/>
                </a:lnTo>
                <a:lnTo>
                  <a:pt x="295222" y="123229"/>
                </a:lnTo>
                <a:lnTo>
                  <a:pt x="285710" y="131516"/>
                </a:lnTo>
                <a:lnTo>
                  <a:pt x="276569" y="141028"/>
                </a:lnTo>
                <a:lnTo>
                  <a:pt x="267804" y="151765"/>
                </a:lnTo>
                <a:close/>
              </a:path>
              <a:path w="5221185" h="456311">
                <a:moveTo>
                  <a:pt x="4784432" y="27432"/>
                </a:moveTo>
                <a:lnTo>
                  <a:pt x="4784432" y="19812"/>
                </a:lnTo>
                <a:lnTo>
                  <a:pt x="4781765" y="13462"/>
                </a:lnTo>
                <a:lnTo>
                  <a:pt x="4776431" y="8000"/>
                </a:lnTo>
                <a:lnTo>
                  <a:pt x="4771224" y="2667"/>
                </a:lnTo>
                <a:lnTo>
                  <a:pt x="4764747" y="0"/>
                </a:lnTo>
                <a:lnTo>
                  <a:pt x="4749888" y="0"/>
                </a:lnTo>
                <a:lnTo>
                  <a:pt x="4743538" y="2667"/>
                </a:lnTo>
                <a:lnTo>
                  <a:pt x="4738204" y="8000"/>
                </a:lnTo>
                <a:lnTo>
                  <a:pt x="4732870" y="13462"/>
                </a:lnTo>
                <a:lnTo>
                  <a:pt x="4730203" y="19812"/>
                </a:lnTo>
                <a:lnTo>
                  <a:pt x="4730203" y="34798"/>
                </a:lnTo>
                <a:lnTo>
                  <a:pt x="4732870" y="41148"/>
                </a:lnTo>
                <a:lnTo>
                  <a:pt x="4738204" y="46482"/>
                </a:lnTo>
                <a:lnTo>
                  <a:pt x="4743538" y="51816"/>
                </a:lnTo>
                <a:lnTo>
                  <a:pt x="4749888" y="54483"/>
                </a:lnTo>
                <a:lnTo>
                  <a:pt x="4764747" y="54483"/>
                </a:lnTo>
                <a:lnTo>
                  <a:pt x="4771224" y="51816"/>
                </a:lnTo>
                <a:lnTo>
                  <a:pt x="4776431" y="46482"/>
                </a:lnTo>
                <a:lnTo>
                  <a:pt x="4781765" y="41148"/>
                </a:lnTo>
                <a:lnTo>
                  <a:pt x="4784432" y="34798"/>
                </a:lnTo>
                <a:lnTo>
                  <a:pt x="4784432" y="27432"/>
                </a:lnTo>
                <a:close/>
              </a:path>
              <a:path w="5221185" h="456311">
                <a:moveTo>
                  <a:pt x="4394288" y="27432"/>
                </a:moveTo>
                <a:lnTo>
                  <a:pt x="4394288" y="19812"/>
                </a:lnTo>
                <a:lnTo>
                  <a:pt x="4391621" y="13462"/>
                </a:lnTo>
                <a:lnTo>
                  <a:pt x="4386287" y="8000"/>
                </a:lnTo>
                <a:lnTo>
                  <a:pt x="4381080" y="2667"/>
                </a:lnTo>
                <a:lnTo>
                  <a:pt x="4374603" y="0"/>
                </a:lnTo>
                <a:lnTo>
                  <a:pt x="4359744" y="0"/>
                </a:lnTo>
                <a:lnTo>
                  <a:pt x="4353394" y="2667"/>
                </a:lnTo>
                <a:lnTo>
                  <a:pt x="4348060" y="8000"/>
                </a:lnTo>
                <a:lnTo>
                  <a:pt x="4342726" y="13462"/>
                </a:lnTo>
                <a:lnTo>
                  <a:pt x="4340059" y="19812"/>
                </a:lnTo>
                <a:lnTo>
                  <a:pt x="4340059" y="34798"/>
                </a:lnTo>
                <a:lnTo>
                  <a:pt x="4342726" y="41148"/>
                </a:lnTo>
                <a:lnTo>
                  <a:pt x="4348060" y="46482"/>
                </a:lnTo>
                <a:lnTo>
                  <a:pt x="4353394" y="51816"/>
                </a:lnTo>
                <a:lnTo>
                  <a:pt x="4359744" y="54483"/>
                </a:lnTo>
                <a:lnTo>
                  <a:pt x="4374603" y="54483"/>
                </a:lnTo>
                <a:lnTo>
                  <a:pt x="4381080" y="51816"/>
                </a:lnTo>
                <a:lnTo>
                  <a:pt x="4386287" y="46482"/>
                </a:lnTo>
                <a:lnTo>
                  <a:pt x="4391621" y="41148"/>
                </a:lnTo>
                <a:lnTo>
                  <a:pt x="4394288" y="34798"/>
                </a:lnTo>
                <a:lnTo>
                  <a:pt x="4394288" y="27432"/>
                </a:lnTo>
                <a:close/>
              </a:path>
              <a:path w="5221185" h="456311">
                <a:moveTo>
                  <a:pt x="4241126" y="7238"/>
                </a:moveTo>
                <a:lnTo>
                  <a:pt x="4230654" y="15686"/>
                </a:lnTo>
                <a:lnTo>
                  <a:pt x="4223854" y="26162"/>
                </a:lnTo>
                <a:lnTo>
                  <a:pt x="4220879" y="36809"/>
                </a:lnTo>
                <a:lnTo>
                  <a:pt x="4219309" y="49633"/>
                </a:lnTo>
                <a:lnTo>
                  <a:pt x="4218774" y="65659"/>
                </a:lnTo>
                <a:lnTo>
                  <a:pt x="4218774" y="105663"/>
                </a:lnTo>
                <a:lnTo>
                  <a:pt x="4185119" y="105663"/>
                </a:lnTo>
                <a:lnTo>
                  <a:pt x="4185119" y="134238"/>
                </a:lnTo>
                <a:lnTo>
                  <a:pt x="4218774" y="134238"/>
                </a:lnTo>
                <a:lnTo>
                  <a:pt x="4218774" y="362331"/>
                </a:lnTo>
                <a:lnTo>
                  <a:pt x="4251794" y="362331"/>
                </a:lnTo>
                <a:lnTo>
                  <a:pt x="4252048" y="134238"/>
                </a:lnTo>
                <a:lnTo>
                  <a:pt x="4305642" y="134238"/>
                </a:lnTo>
                <a:lnTo>
                  <a:pt x="4305642" y="105663"/>
                </a:lnTo>
                <a:lnTo>
                  <a:pt x="4252048" y="105663"/>
                </a:lnTo>
                <a:lnTo>
                  <a:pt x="4252055" y="68492"/>
                </a:lnTo>
                <a:lnTo>
                  <a:pt x="4252544" y="52520"/>
                </a:lnTo>
                <a:lnTo>
                  <a:pt x="4253699" y="44069"/>
                </a:lnTo>
                <a:lnTo>
                  <a:pt x="4254842" y="40640"/>
                </a:lnTo>
                <a:lnTo>
                  <a:pt x="4257509" y="37719"/>
                </a:lnTo>
                <a:lnTo>
                  <a:pt x="4261700" y="35052"/>
                </a:lnTo>
                <a:lnTo>
                  <a:pt x="4266018" y="32512"/>
                </a:lnTo>
                <a:lnTo>
                  <a:pt x="4271352" y="31115"/>
                </a:lnTo>
                <a:lnTo>
                  <a:pt x="4277829" y="31115"/>
                </a:lnTo>
                <a:lnTo>
                  <a:pt x="4283465" y="31462"/>
                </a:lnTo>
                <a:lnTo>
                  <a:pt x="4295406" y="34008"/>
                </a:lnTo>
                <a:lnTo>
                  <a:pt x="4308944" y="38988"/>
                </a:lnTo>
                <a:lnTo>
                  <a:pt x="4308944" y="6604"/>
                </a:lnTo>
                <a:lnTo>
                  <a:pt x="4307862" y="6294"/>
                </a:lnTo>
                <a:lnTo>
                  <a:pt x="4294025" y="2832"/>
                </a:lnTo>
                <a:lnTo>
                  <a:pt x="4281559" y="716"/>
                </a:lnTo>
                <a:lnTo>
                  <a:pt x="4270463" y="0"/>
                </a:lnTo>
                <a:lnTo>
                  <a:pt x="4265123" y="183"/>
                </a:lnTo>
                <a:lnTo>
                  <a:pt x="4252250" y="2432"/>
                </a:lnTo>
                <a:lnTo>
                  <a:pt x="4241126" y="7238"/>
                </a:lnTo>
                <a:close/>
              </a:path>
              <a:path w="5221185" h="456311">
                <a:moveTo>
                  <a:pt x="4088726" y="7238"/>
                </a:moveTo>
                <a:lnTo>
                  <a:pt x="4078254" y="15686"/>
                </a:lnTo>
                <a:lnTo>
                  <a:pt x="4071454" y="26162"/>
                </a:lnTo>
                <a:lnTo>
                  <a:pt x="4068479" y="36809"/>
                </a:lnTo>
                <a:lnTo>
                  <a:pt x="4066909" y="49633"/>
                </a:lnTo>
                <a:lnTo>
                  <a:pt x="4066374" y="65659"/>
                </a:lnTo>
                <a:lnTo>
                  <a:pt x="4066374" y="105663"/>
                </a:lnTo>
                <a:lnTo>
                  <a:pt x="4032719" y="105663"/>
                </a:lnTo>
                <a:lnTo>
                  <a:pt x="4032719" y="134238"/>
                </a:lnTo>
                <a:lnTo>
                  <a:pt x="4066374" y="134238"/>
                </a:lnTo>
                <a:lnTo>
                  <a:pt x="4066374" y="362331"/>
                </a:lnTo>
                <a:lnTo>
                  <a:pt x="4099394" y="362331"/>
                </a:lnTo>
                <a:lnTo>
                  <a:pt x="4099648" y="134238"/>
                </a:lnTo>
                <a:lnTo>
                  <a:pt x="4153242" y="134238"/>
                </a:lnTo>
                <a:lnTo>
                  <a:pt x="4153242" y="105663"/>
                </a:lnTo>
                <a:lnTo>
                  <a:pt x="4099648" y="105663"/>
                </a:lnTo>
                <a:lnTo>
                  <a:pt x="4099655" y="68492"/>
                </a:lnTo>
                <a:lnTo>
                  <a:pt x="4100144" y="52520"/>
                </a:lnTo>
                <a:lnTo>
                  <a:pt x="4101299" y="44069"/>
                </a:lnTo>
                <a:lnTo>
                  <a:pt x="4102442" y="40640"/>
                </a:lnTo>
                <a:lnTo>
                  <a:pt x="4105109" y="37719"/>
                </a:lnTo>
                <a:lnTo>
                  <a:pt x="4109300" y="35052"/>
                </a:lnTo>
                <a:lnTo>
                  <a:pt x="4113618" y="32512"/>
                </a:lnTo>
                <a:lnTo>
                  <a:pt x="4118952" y="31115"/>
                </a:lnTo>
                <a:lnTo>
                  <a:pt x="4125429" y="31115"/>
                </a:lnTo>
                <a:lnTo>
                  <a:pt x="4131065" y="31462"/>
                </a:lnTo>
                <a:lnTo>
                  <a:pt x="4143006" y="34008"/>
                </a:lnTo>
                <a:lnTo>
                  <a:pt x="4156544" y="38988"/>
                </a:lnTo>
                <a:lnTo>
                  <a:pt x="4156544" y="6604"/>
                </a:lnTo>
                <a:lnTo>
                  <a:pt x="4155462" y="6294"/>
                </a:lnTo>
                <a:lnTo>
                  <a:pt x="4141625" y="2832"/>
                </a:lnTo>
                <a:lnTo>
                  <a:pt x="4129159" y="716"/>
                </a:lnTo>
                <a:lnTo>
                  <a:pt x="4118063" y="0"/>
                </a:lnTo>
                <a:lnTo>
                  <a:pt x="4112723" y="183"/>
                </a:lnTo>
                <a:lnTo>
                  <a:pt x="4099850" y="2432"/>
                </a:lnTo>
                <a:lnTo>
                  <a:pt x="4088726" y="7238"/>
                </a:lnTo>
                <a:close/>
              </a:path>
              <a:path w="5221185" h="456311">
                <a:moveTo>
                  <a:pt x="3474554" y="7238"/>
                </a:moveTo>
                <a:lnTo>
                  <a:pt x="3464082" y="15686"/>
                </a:lnTo>
                <a:lnTo>
                  <a:pt x="3457282" y="26162"/>
                </a:lnTo>
                <a:lnTo>
                  <a:pt x="3454307" y="36809"/>
                </a:lnTo>
                <a:lnTo>
                  <a:pt x="3452737" y="49633"/>
                </a:lnTo>
                <a:lnTo>
                  <a:pt x="3452202" y="65659"/>
                </a:lnTo>
                <a:lnTo>
                  <a:pt x="3452202" y="105663"/>
                </a:lnTo>
                <a:lnTo>
                  <a:pt x="3418547" y="105663"/>
                </a:lnTo>
                <a:lnTo>
                  <a:pt x="3418547" y="134238"/>
                </a:lnTo>
                <a:lnTo>
                  <a:pt x="3452202" y="134238"/>
                </a:lnTo>
                <a:lnTo>
                  <a:pt x="3452202" y="362331"/>
                </a:lnTo>
                <a:lnTo>
                  <a:pt x="3485222" y="362331"/>
                </a:lnTo>
                <a:lnTo>
                  <a:pt x="3485476" y="134238"/>
                </a:lnTo>
                <a:lnTo>
                  <a:pt x="3539070" y="134238"/>
                </a:lnTo>
                <a:lnTo>
                  <a:pt x="3539070" y="105663"/>
                </a:lnTo>
                <a:lnTo>
                  <a:pt x="3485476" y="105663"/>
                </a:lnTo>
                <a:lnTo>
                  <a:pt x="3485483" y="68492"/>
                </a:lnTo>
                <a:lnTo>
                  <a:pt x="3485972" y="52520"/>
                </a:lnTo>
                <a:lnTo>
                  <a:pt x="3487127" y="44069"/>
                </a:lnTo>
                <a:lnTo>
                  <a:pt x="3488270" y="40640"/>
                </a:lnTo>
                <a:lnTo>
                  <a:pt x="3490937" y="37719"/>
                </a:lnTo>
                <a:lnTo>
                  <a:pt x="3495128" y="35052"/>
                </a:lnTo>
                <a:lnTo>
                  <a:pt x="3499446" y="32512"/>
                </a:lnTo>
                <a:lnTo>
                  <a:pt x="3504780" y="31115"/>
                </a:lnTo>
                <a:lnTo>
                  <a:pt x="3511257" y="31115"/>
                </a:lnTo>
                <a:lnTo>
                  <a:pt x="3516893" y="31462"/>
                </a:lnTo>
                <a:lnTo>
                  <a:pt x="3528834" y="34008"/>
                </a:lnTo>
                <a:lnTo>
                  <a:pt x="3542372" y="38988"/>
                </a:lnTo>
                <a:lnTo>
                  <a:pt x="3542372" y="6604"/>
                </a:lnTo>
                <a:lnTo>
                  <a:pt x="3541290" y="6294"/>
                </a:lnTo>
                <a:lnTo>
                  <a:pt x="3527453" y="2832"/>
                </a:lnTo>
                <a:lnTo>
                  <a:pt x="3514987" y="716"/>
                </a:lnTo>
                <a:lnTo>
                  <a:pt x="3503891" y="0"/>
                </a:lnTo>
                <a:lnTo>
                  <a:pt x="3498551" y="183"/>
                </a:lnTo>
                <a:lnTo>
                  <a:pt x="3485678" y="2432"/>
                </a:lnTo>
                <a:lnTo>
                  <a:pt x="3474554" y="7238"/>
                </a:lnTo>
                <a:close/>
              </a:path>
              <a:path w="5221185" h="456311">
                <a:moveTo>
                  <a:pt x="2189060" y="27432"/>
                </a:moveTo>
                <a:lnTo>
                  <a:pt x="2189060" y="19812"/>
                </a:lnTo>
                <a:lnTo>
                  <a:pt x="2186393" y="13462"/>
                </a:lnTo>
                <a:lnTo>
                  <a:pt x="2181059" y="8000"/>
                </a:lnTo>
                <a:lnTo>
                  <a:pt x="2175852" y="2667"/>
                </a:lnTo>
                <a:lnTo>
                  <a:pt x="2169375" y="0"/>
                </a:lnTo>
                <a:lnTo>
                  <a:pt x="2154516" y="0"/>
                </a:lnTo>
                <a:lnTo>
                  <a:pt x="2148166" y="2667"/>
                </a:lnTo>
                <a:lnTo>
                  <a:pt x="2142832" y="8000"/>
                </a:lnTo>
                <a:lnTo>
                  <a:pt x="2137498" y="13462"/>
                </a:lnTo>
                <a:lnTo>
                  <a:pt x="2134831" y="19812"/>
                </a:lnTo>
                <a:lnTo>
                  <a:pt x="2134831" y="34798"/>
                </a:lnTo>
                <a:lnTo>
                  <a:pt x="2137498" y="41148"/>
                </a:lnTo>
                <a:lnTo>
                  <a:pt x="2142832" y="46482"/>
                </a:lnTo>
                <a:lnTo>
                  <a:pt x="2148166" y="51816"/>
                </a:lnTo>
                <a:lnTo>
                  <a:pt x="2154516" y="54483"/>
                </a:lnTo>
                <a:lnTo>
                  <a:pt x="2169375" y="54483"/>
                </a:lnTo>
                <a:lnTo>
                  <a:pt x="2175852" y="51816"/>
                </a:lnTo>
                <a:lnTo>
                  <a:pt x="2181059" y="46482"/>
                </a:lnTo>
                <a:lnTo>
                  <a:pt x="2186393" y="41148"/>
                </a:lnTo>
                <a:lnTo>
                  <a:pt x="2189060" y="34798"/>
                </a:lnTo>
                <a:lnTo>
                  <a:pt x="2189060" y="27432"/>
                </a:lnTo>
                <a:close/>
              </a:path>
              <a:path w="5221185" h="456311">
                <a:moveTo>
                  <a:pt x="1486496" y="27432"/>
                </a:moveTo>
                <a:lnTo>
                  <a:pt x="1486496" y="19812"/>
                </a:lnTo>
                <a:lnTo>
                  <a:pt x="1483829" y="13462"/>
                </a:lnTo>
                <a:lnTo>
                  <a:pt x="1478495" y="8000"/>
                </a:lnTo>
                <a:lnTo>
                  <a:pt x="1473288" y="2667"/>
                </a:lnTo>
                <a:lnTo>
                  <a:pt x="1466811" y="0"/>
                </a:lnTo>
                <a:lnTo>
                  <a:pt x="1451952" y="0"/>
                </a:lnTo>
                <a:lnTo>
                  <a:pt x="1445602" y="2667"/>
                </a:lnTo>
                <a:lnTo>
                  <a:pt x="1440268" y="8000"/>
                </a:lnTo>
                <a:lnTo>
                  <a:pt x="1434934" y="13462"/>
                </a:lnTo>
                <a:lnTo>
                  <a:pt x="1432267" y="19812"/>
                </a:lnTo>
                <a:lnTo>
                  <a:pt x="1432267" y="34798"/>
                </a:lnTo>
                <a:lnTo>
                  <a:pt x="1434934" y="41148"/>
                </a:lnTo>
                <a:lnTo>
                  <a:pt x="1440268" y="46482"/>
                </a:lnTo>
                <a:lnTo>
                  <a:pt x="1445602" y="51816"/>
                </a:lnTo>
                <a:lnTo>
                  <a:pt x="1451952" y="54483"/>
                </a:lnTo>
                <a:lnTo>
                  <a:pt x="1466811" y="54483"/>
                </a:lnTo>
                <a:lnTo>
                  <a:pt x="1473288" y="51816"/>
                </a:lnTo>
                <a:lnTo>
                  <a:pt x="1478495" y="46482"/>
                </a:lnTo>
                <a:lnTo>
                  <a:pt x="1483829" y="41148"/>
                </a:lnTo>
                <a:lnTo>
                  <a:pt x="1486496" y="34798"/>
                </a:lnTo>
                <a:lnTo>
                  <a:pt x="1486496" y="27432"/>
                </a:lnTo>
                <a:close/>
              </a:path>
              <a:path w="5221185" h="456311">
                <a:moveTo>
                  <a:pt x="4903558" y="105663"/>
                </a:moveTo>
                <a:lnTo>
                  <a:pt x="4903558" y="10413"/>
                </a:lnTo>
                <a:lnTo>
                  <a:pt x="4870538" y="10413"/>
                </a:lnTo>
                <a:lnTo>
                  <a:pt x="4870538" y="105663"/>
                </a:lnTo>
                <a:lnTo>
                  <a:pt x="4825580" y="105663"/>
                </a:lnTo>
                <a:lnTo>
                  <a:pt x="4825580" y="134238"/>
                </a:lnTo>
                <a:lnTo>
                  <a:pt x="4870538" y="134238"/>
                </a:lnTo>
                <a:lnTo>
                  <a:pt x="4870538" y="362331"/>
                </a:lnTo>
                <a:lnTo>
                  <a:pt x="4903558" y="362331"/>
                </a:lnTo>
                <a:lnTo>
                  <a:pt x="4903558" y="134238"/>
                </a:lnTo>
                <a:lnTo>
                  <a:pt x="4956009" y="134238"/>
                </a:lnTo>
                <a:lnTo>
                  <a:pt x="4956009" y="105663"/>
                </a:lnTo>
                <a:lnTo>
                  <a:pt x="4903558" y="105663"/>
                </a:lnTo>
                <a:close/>
              </a:path>
              <a:path w="5221185" h="456311">
                <a:moveTo>
                  <a:pt x="2379433" y="338582"/>
                </a:moveTo>
                <a:lnTo>
                  <a:pt x="2376967" y="338553"/>
                </a:lnTo>
                <a:lnTo>
                  <a:pt x="2364269" y="337473"/>
                </a:lnTo>
                <a:lnTo>
                  <a:pt x="2351875" y="334832"/>
                </a:lnTo>
                <a:lnTo>
                  <a:pt x="2339785" y="330629"/>
                </a:lnTo>
                <a:lnTo>
                  <a:pt x="2327998" y="324866"/>
                </a:lnTo>
                <a:lnTo>
                  <a:pt x="2332650" y="359136"/>
                </a:lnTo>
                <a:lnTo>
                  <a:pt x="2344454" y="363435"/>
                </a:lnTo>
                <a:lnTo>
                  <a:pt x="2356736" y="366496"/>
                </a:lnTo>
                <a:lnTo>
                  <a:pt x="2369497" y="368326"/>
                </a:lnTo>
                <a:lnTo>
                  <a:pt x="2382735" y="368935"/>
                </a:lnTo>
                <a:lnTo>
                  <a:pt x="2395526" y="368370"/>
                </a:lnTo>
                <a:lnTo>
                  <a:pt x="2408461" y="366564"/>
                </a:lnTo>
                <a:lnTo>
                  <a:pt x="2420902" y="363511"/>
                </a:lnTo>
                <a:lnTo>
                  <a:pt x="2432849" y="359208"/>
                </a:lnTo>
                <a:lnTo>
                  <a:pt x="2444303" y="353652"/>
                </a:lnTo>
                <a:lnTo>
                  <a:pt x="2455262" y="346840"/>
                </a:lnTo>
                <a:lnTo>
                  <a:pt x="2465728" y="338770"/>
                </a:lnTo>
                <a:lnTo>
                  <a:pt x="2475699" y="329438"/>
                </a:lnTo>
                <a:lnTo>
                  <a:pt x="2485820" y="317927"/>
                </a:lnTo>
                <a:lnTo>
                  <a:pt x="2493344" y="307386"/>
                </a:lnTo>
                <a:lnTo>
                  <a:pt x="2499711" y="296325"/>
                </a:lnTo>
                <a:lnTo>
                  <a:pt x="2504920" y="284745"/>
                </a:lnTo>
                <a:lnTo>
                  <a:pt x="2508971" y="272650"/>
                </a:lnTo>
                <a:lnTo>
                  <a:pt x="2511865" y="260042"/>
                </a:lnTo>
                <a:lnTo>
                  <a:pt x="2513602" y="246924"/>
                </a:lnTo>
                <a:lnTo>
                  <a:pt x="2514180" y="233299"/>
                </a:lnTo>
                <a:lnTo>
                  <a:pt x="2514178" y="232430"/>
                </a:lnTo>
                <a:lnTo>
                  <a:pt x="2513505" y="218958"/>
                </a:lnTo>
                <a:lnTo>
                  <a:pt x="2511636" y="205979"/>
                </a:lnTo>
                <a:lnTo>
                  <a:pt x="2508572" y="193495"/>
                </a:lnTo>
                <a:lnTo>
                  <a:pt x="2504312" y="181508"/>
                </a:lnTo>
                <a:lnTo>
                  <a:pt x="2498857" y="170019"/>
                </a:lnTo>
                <a:lnTo>
                  <a:pt x="2492206" y="159030"/>
                </a:lnTo>
                <a:lnTo>
                  <a:pt x="2484360" y="148542"/>
                </a:lnTo>
                <a:lnTo>
                  <a:pt x="2475318" y="138557"/>
                </a:lnTo>
                <a:lnTo>
                  <a:pt x="2465359" y="129317"/>
                </a:lnTo>
                <a:lnTo>
                  <a:pt x="2454895" y="121298"/>
                </a:lnTo>
                <a:lnTo>
                  <a:pt x="2443933" y="114509"/>
                </a:lnTo>
                <a:lnTo>
                  <a:pt x="2432476" y="108951"/>
                </a:lnTo>
                <a:lnTo>
                  <a:pt x="2420524" y="104626"/>
                </a:lnTo>
                <a:lnTo>
                  <a:pt x="2408080" y="101534"/>
                </a:lnTo>
                <a:lnTo>
                  <a:pt x="2395145" y="99678"/>
                </a:lnTo>
                <a:lnTo>
                  <a:pt x="2381719" y="99060"/>
                </a:lnTo>
                <a:lnTo>
                  <a:pt x="2373736" y="99288"/>
                </a:lnTo>
                <a:lnTo>
                  <a:pt x="2360727" y="100700"/>
                </a:lnTo>
                <a:lnTo>
                  <a:pt x="2348260" y="103387"/>
                </a:lnTo>
                <a:lnTo>
                  <a:pt x="2336334" y="107332"/>
                </a:lnTo>
                <a:lnTo>
                  <a:pt x="2324950" y="112522"/>
                </a:lnTo>
                <a:lnTo>
                  <a:pt x="2316967" y="117173"/>
                </a:lnTo>
                <a:lnTo>
                  <a:pt x="2306916" y="124340"/>
                </a:lnTo>
                <a:lnTo>
                  <a:pt x="2297403" y="132684"/>
                </a:lnTo>
                <a:lnTo>
                  <a:pt x="2288428" y="142207"/>
                </a:lnTo>
                <a:lnTo>
                  <a:pt x="2279992" y="152908"/>
                </a:lnTo>
                <a:lnTo>
                  <a:pt x="2279992" y="105663"/>
                </a:lnTo>
                <a:lnTo>
                  <a:pt x="2246845" y="105663"/>
                </a:lnTo>
                <a:lnTo>
                  <a:pt x="2246845" y="456311"/>
                </a:lnTo>
                <a:lnTo>
                  <a:pt x="2279992" y="456311"/>
                </a:lnTo>
                <a:lnTo>
                  <a:pt x="2279992" y="318262"/>
                </a:lnTo>
                <a:lnTo>
                  <a:pt x="2286380" y="325635"/>
                </a:lnTo>
                <a:lnTo>
                  <a:pt x="2295679" y="334954"/>
                </a:lnTo>
                <a:lnTo>
                  <a:pt x="2290660" y="287909"/>
                </a:lnTo>
                <a:lnTo>
                  <a:pt x="2289072" y="284962"/>
                </a:lnTo>
                <a:lnTo>
                  <a:pt x="2284029" y="273496"/>
                </a:lnTo>
                <a:lnTo>
                  <a:pt x="2280439" y="261402"/>
                </a:lnTo>
                <a:lnTo>
                  <a:pt x="2278293" y="248680"/>
                </a:lnTo>
                <a:lnTo>
                  <a:pt x="2277579" y="235331"/>
                </a:lnTo>
                <a:lnTo>
                  <a:pt x="2277645" y="231134"/>
                </a:lnTo>
                <a:lnTo>
                  <a:pt x="2278827" y="217577"/>
                </a:lnTo>
                <a:lnTo>
                  <a:pt x="2281487" y="204765"/>
                </a:lnTo>
                <a:lnTo>
                  <a:pt x="2285626" y="192696"/>
                </a:lnTo>
                <a:lnTo>
                  <a:pt x="2291244" y="181365"/>
                </a:lnTo>
                <a:lnTo>
                  <a:pt x="2298341" y="170770"/>
                </a:lnTo>
                <a:lnTo>
                  <a:pt x="2306916" y="160909"/>
                </a:lnTo>
                <a:lnTo>
                  <a:pt x="2318314" y="150758"/>
                </a:lnTo>
                <a:lnTo>
                  <a:pt x="2329013" y="143631"/>
                </a:lnTo>
                <a:lnTo>
                  <a:pt x="2340442" y="138082"/>
                </a:lnTo>
                <a:lnTo>
                  <a:pt x="2352597" y="134115"/>
                </a:lnTo>
                <a:lnTo>
                  <a:pt x="2365469" y="131732"/>
                </a:lnTo>
                <a:lnTo>
                  <a:pt x="2379052" y="130937"/>
                </a:lnTo>
                <a:lnTo>
                  <a:pt x="2380911" y="130952"/>
                </a:lnTo>
                <a:lnTo>
                  <a:pt x="2393872" y="131975"/>
                </a:lnTo>
                <a:lnTo>
                  <a:pt x="2406363" y="134585"/>
                </a:lnTo>
                <a:lnTo>
                  <a:pt x="2418364" y="138772"/>
                </a:lnTo>
                <a:lnTo>
                  <a:pt x="2429852" y="144525"/>
                </a:lnTo>
                <a:lnTo>
                  <a:pt x="2442213" y="153036"/>
                </a:lnTo>
                <a:lnTo>
                  <a:pt x="2451519" y="161618"/>
                </a:lnTo>
                <a:lnTo>
                  <a:pt x="2459756" y="171442"/>
                </a:lnTo>
                <a:lnTo>
                  <a:pt x="2466936" y="182499"/>
                </a:lnTo>
                <a:lnTo>
                  <a:pt x="2473754" y="197020"/>
                </a:lnTo>
                <a:lnTo>
                  <a:pt x="2477586" y="209170"/>
                </a:lnTo>
                <a:lnTo>
                  <a:pt x="2479886" y="221641"/>
                </a:lnTo>
                <a:lnTo>
                  <a:pt x="2480652" y="234442"/>
                </a:lnTo>
                <a:lnTo>
                  <a:pt x="2480614" y="237293"/>
                </a:lnTo>
                <a:lnTo>
                  <a:pt x="2479499" y="249919"/>
                </a:lnTo>
                <a:lnTo>
                  <a:pt x="2476833" y="262288"/>
                </a:lnTo>
                <a:lnTo>
                  <a:pt x="2472607" y="274401"/>
                </a:lnTo>
                <a:lnTo>
                  <a:pt x="2466809" y="286258"/>
                </a:lnTo>
                <a:lnTo>
                  <a:pt x="2457962" y="299667"/>
                </a:lnTo>
                <a:lnTo>
                  <a:pt x="2449534" y="309264"/>
                </a:lnTo>
                <a:lnTo>
                  <a:pt x="2440037" y="317621"/>
                </a:lnTo>
                <a:lnTo>
                  <a:pt x="2429471" y="324738"/>
                </a:lnTo>
                <a:lnTo>
                  <a:pt x="2416781" y="331090"/>
                </a:lnTo>
                <a:lnTo>
                  <a:pt x="2404723" y="335237"/>
                </a:lnTo>
                <a:lnTo>
                  <a:pt x="2392278" y="337742"/>
                </a:lnTo>
                <a:lnTo>
                  <a:pt x="2379433" y="338582"/>
                </a:lnTo>
                <a:close/>
              </a:path>
              <a:path w="5221185" h="456311">
                <a:moveTo>
                  <a:pt x="2326412" y="323949"/>
                </a:moveTo>
                <a:lnTo>
                  <a:pt x="2315516" y="316609"/>
                </a:lnTo>
                <a:lnTo>
                  <a:pt x="2305904" y="308155"/>
                </a:lnTo>
                <a:lnTo>
                  <a:pt x="2297608" y="298589"/>
                </a:lnTo>
                <a:lnTo>
                  <a:pt x="2290660" y="287909"/>
                </a:lnTo>
                <a:lnTo>
                  <a:pt x="2295679" y="334954"/>
                </a:lnTo>
                <a:lnTo>
                  <a:pt x="2305445" y="343165"/>
                </a:lnTo>
                <a:lnTo>
                  <a:pt x="2315670" y="350261"/>
                </a:lnTo>
                <a:lnTo>
                  <a:pt x="2326347" y="356235"/>
                </a:lnTo>
                <a:lnTo>
                  <a:pt x="2332650" y="359136"/>
                </a:lnTo>
                <a:lnTo>
                  <a:pt x="2327998" y="324866"/>
                </a:lnTo>
                <a:lnTo>
                  <a:pt x="2326412" y="323949"/>
                </a:lnTo>
                <a:close/>
              </a:path>
              <a:path w="5221185" h="456311">
                <a:moveTo>
                  <a:pt x="1106893" y="338582"/>
                </a:moveTo>
                <a:lnTo>
                  <a:pt x="1104427" y="338553"/>
                </a:lnTo>
                <a:lnTo>
                  <a:pt x="1091729" y="337473"/>
                </a:lnTo>
                <a:lnTo>
                  <a:pt x="1079335" y="334832"/>
                </a:lnTo>
                <a:lnTo>
                  <a:pt x="1067245" y="330629"/>
                </a:lnTo>
                <a:lnTo>
                  <a:pt x="1055458" y="324866"/>
                </a:lnTo>
                <a:lnTo>
                  <a:pt x="1060110" y="359136"/>
                </a:lnTo>
                <a:lnTo>
                  <a:pt x="1071914" y="363435"/>
                </a:lnTo>
                <a:lnTo>
                  <a:pt x="1084196" y="366496"/>
                </a:lnTo>
                <a:lnTo>
                  <a:pt x="1096957" y="368326"/>
                </a:lnTo>
                <a:lnTo>
                  <a:pt x="1110195" y="368935"/>
                </a:lnTo>
                <a:lnTo>
                  <a:pt x="1122986" y="368370"/>
                </a:lnTo>
                <a:lnTo>
                  <a:pt x="1135921" y="366564"/>
                </a:lnTo>
                <a:lnTo>
                  <a:pt x="1148362" y="363511"/>
                </a:lnTo>
                <a:lnTo>
                  <a:pt x="1160309" y="359208"/>
                </a:lnTo>
                <a:lnTo>
                  <a:pt x="1171763" y="353652"/>
                </a:lnTo>
                <a:lnTo>
                  <a:pt x="1182722" y="346840"/>
                </a:lnTo>
                <a:lnTo>
                  <a:pt x="1193188" y="338770"/>
                </a:lnTo>
                <a:lnTo>
                  <a:pt x="1203159" y="329438"/>
                </a:lnTo>
                <a:lnTo>
                  <a:pt x="1213280" y="317927"/>
                </a:lnTo>
                <a:lnTo>
                  <a:pt x="1220804" y="307386"/>
                </a:lnTo>
                <a:lnTo>
                  <a:pt x="1227171" y="296325"/>
                </a:lnTo>
                <a:lnTo>
                  <a:pt x="1232380" y="284745"/>
                </a:lnTo>
                <a:lnTo>
                  <a:pt x="1236431" y="272650"/>
                </a:lnTo>
                <a:lnTo>
                  <a:pt x="1239325" y="260042"/>
                </a:lnTo>
                <a:lnTo>
                  <a:pt x="1241062" y="246924"/>
                </a:lnTo>
                <a:lnTo>
                  <a:pt x="1241640" y="233299"/>
                </a:lnTo>
                <a:lnTo>
                  <a:pt x="1241638" y="232430"/>
                </a:lnTo>
                <a:lnTo>
                  <a:pt x="1240965" y="218958"/>
                </a:lnTo>
                <a:lnTo>
                  <a:pt x="1239096" y="205979"/>
                </a:lnTo>
                <a:lnTo>
                  <a:pt x="1236032" y="193495"/>
                </a:lnTo>
                <a:lnTo>
                  <a:pt x="1231772" y="181508"/>
                </a:lnTo>
                <a:lnTo>
                  <a:pt x="1226317" y="170019"/>
                </a:lnTo>
                <a:lnTo>
                  <a:pt x="1219666" y="159030"/>
                </a:lnTo>
                <a:lnTo>
                  <a:pt x="1211820" y="148542"/>
                </a:lnTo>
                <a:lnTo>
                  <a:pt x="1202778" y="138557"/>
                </a:lnTo>
                <a:lnTo>
                  <a:pt x="1192819" y="129317"/>
                </a:lnTo>
                <a:lnTo>
                  <a:pt x="1182355" y="121298"/>
                </a:lnTo>
                <a:lnTo>
                  <a:pt x="1171393" y="114509"/>
                </a:lnTo>
                <a:lnTo>
                  <a:pt x="1159936" y="108951"/>
                </a:lnTo>
                <a:lnTo>
                  <a:pt x="1147984" y="104626"/>
                </a:lnTo>
                <a:lnTo>
                  <a:pt x="1135540" y="101534"/>
                </a:lnTo>
                <a:lnTo>
                  <a:pt x="1122605" y="99678"/>
                </a:lnTo>
                <a:lnTo>
                  <a:pt x="1109179" y="99060"/>
                </a:lnTo>
                <a:lnTo>
                  <a:pt x="1101196" y="99288"/>
                </a:lnTo>
                <a:lnTo>
                  <a:pt x="1088187" y="100700"/>
                </a:lnTo>
                <a:lnTo>
                  <a:pt x="1075720" y="103387"/>
                </a:lnTo>
                <a:lnTo>
                  <a:pt x="1063794" y="107332"/>
                </a:lnTo>
                <a:lnTo>
                  <a:pt x="1052410" y="112522"/>
                </a:lnTo>
                <a:lnTo>
                  <a:pt x="1044427" y="117173"/>
                </a:lnTo>
                <a:lnTo>
                  <a:pt x="1034376" y="124340"/>
                </a:lnTo>
                <a:lnTo>
                  <a:pt x="1024863" y="132684"/>
                </a:lnTo>
                <a:lnTo>
                  <a:pt x="1015888" y="142207"/>
                </a:lnTo>
                <a:lnTo>
                  <a:pt x="1007452" y="152908"/>
                </a:lnTo>
                <a:lnTo>
                  <a:pt x="1007452" y="105663"/>
                </a:lnTo>
                <a:lnTo>
                  <a:pt x="974305" y="105663"/>
                </a:lnTo>
                <a:lnTo>
                  <a:pt x="974305" y="456311"/>
                </a:lnTo>
                <a:lnTo>
                  <a:pt x="1007452" y="456311"/>
                </a:lnTo>
                <a:lnTo>
                  <a:pt x="1007452" y="318262"/>
                </a:lnTo>
                <a:lnTo>
                  <a:pt x="1013840" y="325635"/>
                </a:lnTo>
                <a:lnTo>
                  <a:pt x="1023139" y="334954"/>
                </a:lnTo>
                <a:lnTo>
                  <a:pt x="1018120" y="287909"/>
                </a:lnTo>
                <a:lnTo>
                  <a:pt x="1016532" y="284962"/>
                </a:lnTo>
                <a:lnTo>
                  <a:pt x="1011489" y="273496"/>
                </a:lnTo>
                <a:lnTo>
                  <a:pt x="1007899" y="261402"/>
                </a:lnTo>
                <a:lnTo>
                  <a:pt x="1005753" y="248680"/>
                </a:lnTo>
                <a:lnTo>
                  <a:pt x="1005039" y="235331"/>
                </a:lnTo>
                <a:lnTo>
                  <a:pt x="1005105" y="231134"/>
                </a:lnTo>
                <a:lnTo>
                  <a:pt x="1006287" y="217577"/>
                </a:lnTo>
                <a:lnTo>
                  <a:pt x="1008947" y="204765"/>
                </a:lnTo>
                <a:lnTo>
                  <a:pt x="1013086" y="192696"/>
                </a:lnTo>
                <a:lnTo>
                  <a:pt x="1018704" y="181365"/>
                </a:lnTo>
                <a:lnTo>
                  <a:pt x="1025801" y="170770"/>
                </a:lnTo>
                <a:lnTo>
                  <a:pt x="1034376" y="160909"/>
                </a:lnTo>
                <a:lnTo>
                  <a:pt x="1045774" y="150758"/>
                </a:lnTo>
                <a:lnTo>
                  <a:pt x="1056473" y="143631"/>
                </a:lnTo>
                <a:lnTo>
                  <a:pt x="1067902" y="138082"/>
                </a:lnTo>
                <a:lnTo>
                  <a:pt x="1080057" y="134115"/>
                </a:lnTo>
                <a:lnTo>
                  <a:pt x="1092929" y="131732"/>
                </a:lnTo>
                <a:lnTo>
                  <a:pt x="1106512" y="130937"/>
                </a:lnTo>
                <a:lnTo>
                  <a:pt x="1108371" y="130952"/>
                </a:lnTo>
                <a:lnTo>
                  <a:pt x="1121332" y="131975"/>
                </a:lnTo>
                <a:lnTo>
                  <a:pt x="1133823" y="134585"/>
                </a:lnTo>
                <a:lnTo>
                  <a:pt x="1145824" y="138772"/>
                </a:lnTo>
                <a:lnTo>
                  <a:pt x="1157312" y="144525"/>
                </a:lnTo>
                <a:lnTo>
                  <a:pt x="1169673" y="153036"/>
                </a:lnTo>
                <a:lnTo>
                  <a:pt x="1178979" y="161618"/>
                </a:lnTo>
                <a:lnTo>
                  <a:pt x="1187216" y="171442"/>
                </a:lnTo>
                <a:lnTo>
                  <a:pt x="1194396" y="182499"/>
                </a:lnTo>
                <a:lnTo>
                  <a:pt x="1201214" y="197020"/>
                </a:lnTo>
                <a:lnTo>
                  <a:pt x="1205046" y="209170"/>
                </a:lnTo>
                <a:lnTo>
                  <a:pt x="1207346" y="221641"/>
                </a:lnTo>
                <a:lnTo>
                  <a:pt x="1208112" y="234442"/>
                </a:lnTo>
                <a:lnTo>
                  <a:pt x="1208074" y="237293"/>
                </a:lnTo>
                <a:lnTo>
                  <a:pt x="1206959" y="249919"/>
                </a:lnTo>
                <a:lnTo>
                  <a:pt x="1204293" y="262288"/>
                </a:lnTo>
                <a:lnTo>
                  <a:pt x="1200067" y="274401"/>
                </a:lnTo>
                <a:lnTo>
                  <a:pt x="1194269" y="286258"/>
                </a:lnTo>
                <a:lnTo>
                  <a:pt x="1185422" y="299667"/>
                </a:lnTo>
                <a:lnTo>
                  <a:pt x="1176994" y="309264"/>
                </a:lnTo>
                <a:lnTo>
                  <a:pt x="1167497" y="317621"/>
                </a:lnTo>
                <a:lnTo>
                  <a:pt x="1156931" y="324738"/>
                </a:lnTo>
                <a:lnTo>
                  <a:pt x="1144241" y="331090"/>
                </a:lnTo>
                <a:lnTo>
                  <a:pt x="1132183" y="335237"/>
                </a:lnTo>
                <a:lnTo>
                  <a:pt x="1119738" y="337742"/>
                </a:lnTo>
                <a:lnTo>
                  <a:pt x="1106893" y="338582"/>
                </a:lnTo>
                <a:close/>
              </a:path>
              <a:path w="5221185" h="456311">
                <a:moveTo>
                  <a:pt x="1053872" y="323949"/>
                </a:moveTo>
                <a:lnTo>
                  <a:pt x="1042976" y="316609"/>
                </a:lnTo>
                <a:lnTo>
                  <a:pt x="1033364" y="308155"/>
                </a:lnTo>
                <a:lnTo>
                  <a:pt x="1025068" y="298589"/>
                </a:lnTo>
                <a:lnTo>
                  <a:pt x="1018120" y="287909"/>
                </a:lnTo>
                <a:lnTo>
                  <a:pt x="1023139" y="334954"/>
                </a:lnTo>
                <a:lnTo>
                  <a:pt x="1032905" y="343165"/>
                </a:lnTo>
                <a:lnTo>
                  <a:pt x="1043130" y="350261"/>
                </a:lnTo>
                <a:lnTo>
                  <a:pt x="1053807" y="356235"/>
                </a:lnTo>
                <a:lnTo>
                  <a:pt x="1060110" y="359136"/>
                </a:lnTo>
                <a:lnTo>
                  <a:pt x="1055458" y="324866"/>
                </a:lnTo>
                <a:lnTo>
                  <a:pt x="1053872" y="323949"/>
                </a:lnTo>
                <a:close/>
              </a:path>
              <a:path w="5221185" h="456311">
                <a:moveTo>
                  <a:pt x="4740871" y="105663"/>
                </a:moveTo>
                <a:lnTo>
                  <a:pt x="4740871" y="362331"/>
                </a:lnTo>
                <a:lnTo>
                  <a:pt x="4773891" y="362331"/>
                </a:lnTo>
                <a:lnTo>
                  <a:pt x="4773891" y="105663"/>
                </a:lnTo>
                <a:lnTo>
                  <a:pt x="4740871" y="105663"/>
                </a:lnTo>
                <a:close/>
              </a:path>
              <a:path w="5221185" h="456311">
                <a:moveTo>
                  <a:pt x="4350727" y="105663"/>
                </a:moveTo>
                <a:lnTo>
                  <a:pt x="4350727" y="362331"/>
                </a:lnTo>
                <a:lnTo>
                  <a:pt x="4383747" y="362331"/>
                </a:lnTo>
                <a:lnTo>
                  <a:pt x="4383747" y="105663"/>
                </a:lnTo>
                <a:lnTo>
                  <a:pt x="4350727" y="105663"/>
                </a:lnTo>
                <a:close/>
              </a:path>
              <a:path w="5221185" h="456311">
                <a:moveTo>
                  <a:pt x="2145499" y="105663"/>
                </a:moveTo>
                <a:lnTo>
                  <a:pt x="2145499" y="362331"/>
                </a:lnTo>
                <a:lnTo>
                  <a:pt x="2178519" y="362331"/>
                </a:lnTo>
                <a:lnTo>
                  <a:pt x="2178519" y="105663"/>
                </a:lnTo>
                <a:lnTo>
                  <a:pt x="2145499" y="105663"/>
                </a:lnTo>
                <a:close/>
              </a:path>
              <a:path w="5221185" h="456311">
                <a:moveTo>
                  <a:pt x="1442935" y="105663"/>
                </a:moveTo>
                <a:lnTo>
                  <a:pt x="1442935" y="362331"/>
                </a:lnTo>
                <a:lnTo>
                  <a:pt x="1475955" y="362331"/>
                </a:lnTo>
                <a:lnTo>
                  <a:pt x="1475955" y="105663"/>
                </a:lnTo>
                <a:lnTo>
                  <a:pt x="1442935" y="105663"/>
                </a:lnTo>
                <a:close/>
              </a:path>
              <a:path w="5221185" h="456311">
                <a:moveTo>
                  <a:pt x="4484712" y="151765"/>
                </a:moveTo>
                <a:lnTo>
                  <a:pt x="4484712" y="105663"/>
                </a:lnTo>
                <a:lnTo>
                  <a:pt x="4451692" y="105663"/>
                </a:lnTo>
                <a:lnTo>
                  <a:pt x="4451692" y="362331"/>
                </a:lnTo>
                <a:lnTo>
                  <a:pt x="4484712" y="362331"/>
                </a:lnTo>
                <a:lnTo>
                  <a:pt x="4484752" y="259076"/>
                </a:lnTo>
                <a:lnTo>
                  <a:pt x="4485059" y="242795"/>
                </a:lnTo>
                <a:lnTo>
                  <a:pt x="4485674" y="228590"/>
                </a:lnTo>
                <a:lnTo>
                  <a:pt x="4486602" y="216454"/>
                </a:lnTo>
                <a:lnTo>
                  <a:pt x="4487846" y="206383"/>
                </a:lnTo>
                <a:lnTo>
                  <a:pt x="4489411" y="198374"/>
                </a:lnTo>
                <a:lnTo>
                  <a:pt x="4496563" y="179378"/>
                </a:lnTo>
                <a:lnTo>
                  <a:pt x="4503066" y="168473"/>
                </a:lnTo>
                <a:lnTo>
                  <a:pt x="4511096" y="158462"/>
                </a:lnTo>
                <a:lnTo>
                  <a:pt x="4520653" y="149352"/>
                </a:lnTo>
                <a:lnTo>
                  <a:pt x="4537242" y="138312"/>
                </a:lnTo>
                <a:lnTo>
                  <a:pt x="4548986" y="133438"/>
                </a:lnTo>
                <a:lnTo>
                  <a:pt x="4561355" y="130514"/>
                </a:lnTo>
                <a:lnTo>
                  <a:pt x="4574374" y="129540"/>
                </a:lnTo>
                <a:lnTo>
                  <a:pt x="4581507" y="129794"/>
                </a:lnTo>
                <a:lnTo>
                  <a:pt x="4594899" y="131890"/>
                </a:lnTo>
                <a:lnTo>
                  <a:pt x="4606672" y="136086"/>
                </a:lnTo>
                <a:lnTo>
                  <a:pt x="4616792" y="142367"/>
                </a:lnTo>
                <a:lnTo>
                  <a:pt x="4628750" y="155612"/>
                </a:lnTo>
                <a:lnTo>
                  <a:pt x="4634624" y="167115"/>
                </a:lnTo>
                <a:lnTo>
                  <a:pt x="4638763" y="180721"/>
                </a:lnTo>
                <a:lnTo>
                  <a:pt x="4640963" y="195098"/>
                </a:lnTo>
                <a:lnTo>
                  <a:pt x="4641797" y="207319"/>
                </a:lnTo>
                <a:lnTo>
                  <a:pt x="4642287" y="222251"/>
                </a:lnTo>
                <a:lnTo>
                  <a:pt x="4642446" y="239903"/>
                </a:lnTo>
                <a:lnTo>
                  <a:pt x="4642446" y="362331"/>
                </a:lnTo>
                <a:lnTo>
                  <a:pt x="4675466" y="362331"/>
                </a:lnTo>
                <a:lnTo>
                  <a:pt x="4675462" y="228099"/>
                </a:lnTo>
                <a:lnTo>
                  <a:pt x="4675117" y="211925"/>
                </a:lnTo>
                <a:lnTo>
                  <a:pt x="4674216" y="197229"/>
                </a:lnTo>
                <a:lnTo>
                  <a:pt x="4672754" y="184008"/>
                </a:lnTo>
                <a:lnTo>
                  <a:pt x="4670722" y="172259"/>
                </a:lnTo>
                <a:lnTo>
                  <a:pt x="4668115" y="161977"/>
                </a:lnTo>
                <a:lnTo>
                  <a:pt x="4664925" y="153162"/>
                </a:lnTo>
                <a:lnTo>
                  <a:pt x="4658676" y="141076"/>
                </a:lnTo>
                <a:lnTo>
                  <a:pt x="4651223" y="130712"/>
                </a:lnTo>
                <a:lnTo>
                  <a:pt x="4642346" y="121609"/>
                </a:lnTo>
                <a:lnTo>
                  <a:pt x="4632032" y="113792"/>
                </a:lnTo>
                <a:lnTo>
                  <a:pt x="4618899" y="106652"/>
                </a:lnTo>
                <a:lnTo>
                  <a:pt x="4606999" y="102441"/>
                </a:lnTo>
                <a:lnTo>
                  <a:pt x="4594359" y="99907"/>
                </a:lnTo>
                <a:lnTo>
                  <a:pt x="4580978" y="99060"/>
                </a:lnTo>
                <a:lnTo>
                  <a:pt x="4577574" y="99108"/>
                </a:lnTo>
                <a:lnTo>
                  <a:pt x="4564612" y="100215"/>
                </a:lnTo>
                <a:lnTo>
                  <a:pt x="4552130" y="102769"/>
                </a:lnTo>
                <a:lnTo>
                  <a:pt x="4540109" y="106751"/>
                </a:lnTo>
                <a:lnTo>
                  <a:pt x="4528527" y="112141"/>
                </a:lnTo>
                <a:lnTo>
                  <a:pt x="4512011" y="123156"/>
                </a:lnTo>
                <a:lnTo>
                  <a:pt x="4502524" y="131459"/>
                </a:lnTo>
                <a:lnTo>
                  <a:pt x="4493425" y="140996"/>
                </a:lnTo>
                <a:lnTo>
                  <a:pt x="4484712" y="151765"/>
                </a:lnTo>
                <a:close/>
              </a:path>
              <a:path w="5221185" h="456311">
                <a:moveTo>
                  <a:pt x="3750126" y="194261"/>
                </a:moveTo>
                <a:lnTo>
                  <a:pt x="3755859" y="182499"/>
                </a:lnTo>
                <a:lnTo>
                  <a:pt x="3757468" y="129321"/>
                </a:lnTo>
                <a:lnTo>
                  <a:pt x="3747477" y="138557"/>
                </a:lnTo>
                <a:lnTo>
                  <a:pt x="3746871" y="139173"/>
                </a:lnTo>
                <a:lnTo>
                  <a:pt x="3742059" y="231434"/>
                </a:lnTo>
                <a:lnTo>
                  <a:pt x="3743206" y="218718"/>
                </a:lnTo>
                <a:lnTo>
                  <a:pt x="3745902" y="206331"/>
                </a:lnTo>
                <a:lnTo>
                  <a:pt x="3750126" y="194261"/>
                </a:lnTo>
                <a:close/>
              </a:path>
              <a:path w="5221185" h="456311">
                <a:moveTo>
                  <a:pt x="3708615" y="233299"/>
                </a:moveTo>
                <a:lnTo>
                  <a:pt x="3709386" y="248975"/>
                </a:lnTo>
                <a:lnTo>
                  <a:pt x="3711301" y="262015"/>
                </a:lnTo>
                <a:lnTo>
                  <a:pt x="3714373" y="274544"/>
                </a:lnTo>
                <a:lnTo>
                  <a:pt x="3718602" y="286561"/>
                </a:lnTo>
                <a:lnTo>
                  <a:pt x="3723989" y="298061"/>
                </a:lnTo>
                <a:lnTo>
                  <a:pt x="3730534" y="309042"/>
                </a:lnTo>
                <a:lnTo>
                  <a:pt x="3738236" y="319502"/>
                </a:lnTo>
                <a:lnTo>
                  <a:pt x="3747096" y="329438"/>
                </a:lnTo>
                <a:lnTo>
                  <a:pt x="3756674" y="338433"/>
                </a:lnTo>
                <a:lnTo>
                  <a:pt x="3767110" y="346543"/>
                </a:lnTo>
                <a:lnTo>
                  <a:pt x="3778041" y="353397"/>
                </a:lnTo>
                <a:lnTo>
                  <a:pt x="3789470" y="358999"/>
                </a:lnTo>
                <a:lnTo>
                  <a:pt x="3801397" y="363350"/>
                </a:lnTo>
                <a:lnTo>
                  <a:pt x="3813825" y="366455"/>
                </a:lnTo>
                <a:lnTo>
                  <a:pt x="3826755" y="368315"/>
                </a:lnTo>
                <a:lnTo>
                  <a:pt x="3840187" y="368935"/>
                </a:lnTo>
                <a:lnTo>
                  <a:pt x="3847657" y="368744"/>
                </a:lnTo>
                <a:lnTo>
                  <a:pt x="3860606" y="367457"/>
                </a:lnTo>
                <a:lnTo>
                  <a:pt x="3873091" y="364948"/>
                </a:lnTo>
                <a:lnTo>
                  <a:pt x="3885121" y="361210"/>
                </a:lnTo>
                <a:lnTo>
                  <a:pt x="3896702" y="356235"/>
                </a:lnTo>
                <a:lnTo>
                  <a:pt x="3904607" y="351976"/>
                </a:lnTo>
                <a:lnTo>
                  <a:pt x="3914971" y="345205"/>
                </a:lnTo>
                <a:lnTo>
                  <a:pt x="3924872" y="337324"/>
                </a:lnTo>
                <a:lnTo>
                  <a:pt x="3934316" y="328340"/>
                </a:lnTo>
                <a:lnTo>
                  <a:pt x="3943311" y="318262"/>
                </a:lnTo>
                <a:lnTo>
                  <a:pt x="3943311" y="362331"/>
                </a:lnTo>
                <a:lnTo>
                  <a:pt x="3975823" y="362331"/>
                </a:lnTo>
                <a:lnTo>
                  <a:pt x="3975823" y="105663"/>
                </a:lnTo>
                <a:lnTo>
                  <a:pt x="3943311" y="105663"/>
                </a:lnTo>
                <a:lnTo>
                  <a:pt x="3943311" y="152908"/>
                </a:lnTo>
                <a:lnTo>
                  <a:pt x="3936961" y="144683"/>
                </a:lnTo>
                <a:lnTo>
                  <a:pt x="3928117" y="134876"/>
                </a:lnTo>
                <a:lnTo>
                  <a:pt x="3918734" y="126246"/>
                </a:lnTo>
                <a:lnTo>
                  <a:pt x="3908813" y="118795"/>
                </a:lnTo>
                <a:lnTo>
                  <a:pt x="3898353" y="112522"/>
                </a:lnTo>
                <a:lnTo>
                  <a:pt x="3891361" y="109163"/>
                </a:lnTo>
                <a:lnTo>
                  <a:pt x="3879677" y="104766"/>
                </a:lnTo>
                <a:lnTo>
                  <a:pt x="3867423" y="101606"/>
                </a:lnTo>
                <a:lnTo>
                  <a:pt x="3854598" y="99699"/>
                </a:lnTo>
                <a:lnTo>
                  <a:pt x="3841203" y="99060"/>
                </a:lnTo>
                <a:lnTo>
                  <a:pt x="3827644" y="99688"/>
                </a:lnTo>
                <a:lnTo>
                  <a:pt x="3814708" y="101550"/>
                </a:lnTo>
                <a:lnTo>
                  <a:pt x="3802274" y="104645"/>
                </a:lnTo>
                <a:lnTo>
                  <a:pt x="3790338" y="108971"/>
                </a:lnTo>
                <a:lnTo>
                  <a:pt x="3778894" y="114526"/>
                </a:lnTo>
                <a:lnTo>
                  <a:pt x="3767939" y="121310"/>
                </a:lnTo>
                <a:lnTo>
                  <a:pt x="3757468" y="129321"/>
                </a:lnTo>
                <a:lnTo>
                  <a:pt x="3755859" y="182499"/>
                </a:lnTo>
                <a:lnTo>
                  <a:pt x="3757054" y="180426"/>
                </a:lnTo>
                <a:lnTo>
                  <a:pt x="3764383" y="169590"/>
                </a:lnTo>
                <a:lnTo>
                  <a:pt x="3772821" y="159987"/>
                </a:lnTo>
                <a:lnTo>
                  <a:pt x="3782348" y="151629"/>
                </a:lnTo>
                <a:lnTo>
                  <a:pt x="3792943" y="144525"/>
                </a:lnTo>
                <a:lnTo>
                  <a:pt x="3806230" y="138055"/>
                </a:lnTo>
                <a:lnTo>
                  <a:pt x="3818282" y="134107"/>
                </a:lnTo>
                <a:lnTo>
                  <a:pt x="3830821" y="131731"/>
                </a:lnTo>
                <a:lnTo>
                  <a:pt x="3843870" y="130937"/>
                </a:lnTo>
                <a:lnTo>
                  <a:pt x="3846088" y="130957"/>
                </a:lnTo>
                <a:lnTo>
                  <a:pt x="3859540" y="132003"/>
                </a:lnTo>
                <a:lnTo>
                  <a:pt x="3872285" y="134632"/>
                </a:lnTo>
                <a:lnTo>
                  <a:pt x="3884320" y="138840"/>
                </a:lnTo>
                <a:lnTo>
                  <a:pt x="3895642" y="144624"/>
                </a:lnTo>
                <a:lnTo>
                  <a:pt x="3906247" y="151982"/>
                </a:lnTo>
                <a:lnTo>
                  <a:pt x="3916133" y="160909"/>
                </a:lnTo>
                <a:lnTo>
                  <a:pt x="3926985" y="173860"/>
                </a:lnTo>
                <a:lnTo>
                  <a:pt x="3933640" y="184674"/>
                </a:lnTo>
                <a:lnTo>
                  <a:pt x="3938816" y="196225"/>
                </a:lnTo>
                <a:lnTo>
                  <a:pt x="3942513" y="208517"/>
                </a:lnTo>
                <a:lnTo>
                  <a:pt x="3944731" y="221551"/>
                </a:lnTo>
                <a:lnTo>
                  <a:pt x="3945470" y="235331"/>
                </a:lnTo>
                <a:lnTo>
                  <a:pt x="3945419" y="238946"/>
                </a:lnTo>
                <a:lnTo>
                  <a:pt x="3944302" y="252128"/>
                </a:lnTo>
                <a:lnTo>
                  <a:pt x="3941746" y="264683"/>
                </a:lnTo>
                <a:lnTo>
                  <a:pt x="3937768" y="276610"/>
                </a:lnTo>
                <a:lnTo>
                  <a:pt x="3932389" y="287909"/>
                </a:lnTo>
                <a:lnTo>
                  <a:pt x="3924332" y="299961"/>
                </a:lnTo>
                <a:lnTo>
                  <a:pt x="3915863" y="309376"/>
                </a:lnTo>
                <a:lnTo>
                  <a:pt x="3906103" y="317677"/>
                </a:lnTo>
                <a:lnTo>
                  <a:pt x="3895051" y="324866"/>
                </a:lnTo>
                <a:lnTo>
                  <a:pt x="3880973" y="331555"/>
                </a:lnTo>
                <a:lnTo>
                  <a:pt x="3868824" y="335459"/>
                </a:lnTo>
                <a:lnTo>
                  <a:pt x="3856372" y="337801"/>
                </a:lnTo>
                <a:lnTo>
                  <a:pt x="3843616" y="338582"/>
                </a:lnTo>
                <a:lnTo>
                  <a:pt x="3842216" y="338572"/>
                </a:lnTo>
                <a:lnTo>
                  <a:pt x="3829383" y="337562"/>
                </a:lnTo>
                <a:lnTo>
                  <a:pt x="3816957" y="334905"/>
                </a:lnTo>
                <a:lnTo>
                  <a:pt x="3804937" y="330623"/>
                </a:lnTo>
                <a:lnTo>
                  <a:pt x="3793324" y="324738"/>
                </a:lnTo>
                <a:lnTo>
                  <a:pt x="3780559" y="315874"/>
                </a:lnTo>
                <a:lnTo>
                  <a:pt x="3771299" y="307241"/>
                </a:lnTo>
                <a:lnTo>
                  <a:pt x="3763109" y="297369"/>
                </a:lnTo>
                <a:lnTo>
                  <a:pt x="3755986" y="286258"/>
                </a:lnTo>
                <a:lnTo>
                  <a:pt x="3749076" y="271699"/>
                </a:lnTo>
                <a:lnTo>
                  <a:pt x="3745161" y="259536"/>
                </a:lnTo>
                <a:lnTo>
                  <a:pt x="3742804" y="247117"/>
                </a:lnTo>
                <a:lnTo>
                  <a:pt x="3742016" y="234442"/>
                </a:lnTo>
                <a:lnTo>
                  <a:pt x="3742059" y="231434"/>
                </a:lnTo>
                <a:lnTo>
                  <a:pt x="3746871" y="139173"/>
                </a:lnTo>
                <a:lnTo>
                  <a:pt x="3737905" y="149190"/>
                </a:lnTo>
                <a:lnTo>
                  <a:pt x="3730134" y="159710"/>
                </a:lnTo>
                <a:lnTo>
                  <a:pt x="3723559" y="170731"/>
                </a:lnTo>
                <a:lnTo>
                  <a:pt x="3718179" y="182251"/>
                </a:lnTo>
                <a:lnTo>
                  <a:pt x="3713995" y="194269"/>
                </a:lnTo>
                <a:lnTo>
                  <a:pt x="3711006" y="206784"/>
                </a:lnTo>
                <a:lnTo>
                  <a:pt x="3709213" y="219795"/>
                </a:lnTo>
                <a:lnTo>
                  <a:pt x="3708615" y="233299"/>
                </a:lnTo>
                <a:close/>
              </a:path>
              <a:path w="5221185" h="456311">
                <a:moveTo>
                  <a:pt x="3200958" y="363614"/>
                </a:moveTo>
                <a:lnTo>
                  <a:pt x="3213709" y="366571"/>
                </a:lnTo>
                <a:lnTo>
                  <a:pt x="3227099" y="368344"/>
                </a:lnTo>
                <a:lnTo>
                  <a:pt x="3241128" y="368935"/>
                </a:lnTo>
                <a:lnTo>
                  <a:pt x="3244285" y="368905"/>
                </a:lnTo>
                <a:lnTo>
                  <a:pt x="3258149" y="368051"/>
                </a:lnTo>
                <a:lnTo>
                  <a:pt x="3271382" y="366011"/>
                </a:lnTo>
                <a:lnTo>
                  <a:pt x="3283984" y="362785"/>
                </a:lnTo>
                <a:lnTo>
                  <a:pt x="3295954" y="358370"/>
                </a:lnTo>
                <a:lnTo>
                  <a:pt x="3307293" y="352766"/>
                </a:lnTo>
                <a:lnTo>
                  <a:pt x="3318000" y="345971"/>
                </a:lnTo>
                <a:lnTo>
                  <a:pt x="3328076" y="337983"/>
                </a:lnTo>
                <a:lnTo>
                  <a:pt x="3337521" y="328803"/>
                </a:lnTo>
                <a:lnTo>
                  <a:pt x="3346071" y="318762"/>
                </a:lnTo>
                <a:lnTo>
                  <a:pt x="3353709" y="308024"/>
                </a:lnTo>
                <a:lnTo>
                  <a:pt x="3360171" y="296871"/>
                </a:lnTo>
                <a:lnTo>
                  <a:pt x="3365459" y="285296"/>
                </a:lnTo>
                <a:lnTo>
                  <a:pt x="3369572" y="273295"/>
                </a:lnTo>
                <a:lnTo>
                  <a:pt x="3372509" y="260865"/>
                </a:lnTo>
                <a:lnTo>
                  <a:pt x="3374272" y="248000"/>
                </a:lnTo>
                <a:lnTo>
                  <a:pt x="3374859" y="234696"/>
                </a:lnTo>
                <a:lnTo>
                  <a:pt x="3374474" y="223688"/>
                </a:lnTo>
                <a:lnTo>
                  <a:pt x="3372948" y="210610"/>
                </a:lnTo>
                <a:lnTo>
                  <a:pt x="3370262" y="198004"/>
                </a:lnTo>
                <a:lnTo>
                  <a:pt x="3366416" y="185868"/>
                </a:lnTo>
                <a:lnTo>
                  <a:pt x="3361409" y="174199"/>
                </a:lnTo>
                <a:lnTo>
                  <a:pt x="3355242" y="162997"/>
                </a:lnTo>
                <a:lnTo>
                  <a:pt x="3347914" y="152260"/>
                </a:lnTo>
                <a:lnTo>
                  <a:pt x="3339426" y="141986"/>
                </a:lnTo>
                <a:lnTo>
                  <a:pt x="3325518" y="128562"/>
                </a:lnTo>
                <a:lnTo>
                  <a:pt x="3315193" y="120742"/>
                </a:lnTo>
                <a:lnTo>
                  <a:pt x="3304291" y="114122"/>
                </a:lnTo>
                <a:lnTo>
                  <a:pt x="3292812" y="108703"/>
                </a:lnTo>
                <a:lnTo>
                  <a:pt x="3280756" y="104486"/>
                </a:lnTo>
                <a:lnTo>
                  <a:pt x="3268124" y="101472"/>
                </a:lnTo>
                <a:lnTo>
                  <a:pt x="3254915" y="99663"/>
                </a:lnTo>
                <a:lnTo>
                  <a:pt x="3241128" y="99060"/>
                </a:lnTo>
                <a:lnTo>
                  <a:pt x="3234566" y="99194"/>
                </a:lnTo>
                <a:lnTo>
                  <a:pt x="3221083" y="100370"/>
                </a:lnTo>
                <a:lnTo>
                  <a:pt x="3208164" y="102751"/>
                </a:lnTo>
                <a:lnTo>
                  <a:pt x="3195811" y="106337"/>
                </a:lnTo>
                <a:lnTo>
                  <a:pt x="3184025" y="111125"/>
                </a:lnTo>
                <a:lnTo>
                  <a:pt x="3172808" y="117111"/>
                </a:lnTo>
                <a:lnTo>
                  <a:pt x="3162159" y="124294"/>
                </a:lnTo>
                <a:lnTo>
                  <a:pt x="3152082" y="132671"/>
                </a:lnTo>
                <a:lnTo>
                  <a:pt x="3142576" y="142240"/>
                </a:lnTo>
                <a:lnTo>
                  <a:pt x="3135708" y="150403"/>
                </a:lnTo>
                <a:lnTo>
                  <a:pt x="3128130" y="161070"/>
                </a:lnTo>
                <a:lnTo>
                  <a:pt x="3121717" y="172198"/>
                </a:lnTo>
                <a:lnTo>
                  <a:pt x="3116471" y="183785"/>
                </a:lnTo>
                <a:lnTo>
                  <a:pt x="3112390" y="195830"/>
                </a:lnTo>
                <a:lnTo>
                  <a:pt x="3109475" y="208331"/>
                </a:lnTo>
                <a:lnTo>
                  <a:pt x="3107726" y="221287"/>
                </a:lnTo>
                <a:lnTo>
                  <a:pt x="3107143" y="234696"/>
                </a:lnTo>
                <a:lnTo>
                  <a:pt x="3107707" y="247675"/>
                </a:lnTo>
                <a:lnTo>
                  <a:pt x="3109454" y="260545"/>
                </a:lnTo>
                <a:lnTo>
                  <a:pt x="3112381" y="272981"/>
                </a:lnTo>
                <a:lnTo>
                  <a:pt x="3116484" y="284987"/>
                </a:lnTo>
                <a:lnTo>
                  <a:pt x="3121762" y="296567"/>
                </a:lnTo>
                <a:lnTo>
                  <a:pt x="3128210" y="307727"/>
                </a:lnTo>
                <a:lnTo>
                  <a:pt x="3135827" y="318471"/>
                </a:lnTo>
                <a:lnTo>
                  <a:pt x="3144608" y="328803"/>
                </a:lnTo>
                <a:lnTo>
                  <a:pt x="3140671" y="235458"/>
                </a:lnTo>
                <a:lnTo>
                  <a:pt x="3140719" y="232012"/>
                </a:lnTo>
                <a:lnTo>
                  <a:pt x="3141860" y="218672"/>
                </a:lnTo>
                <a:lnTo>
                  <a:pt x="3144518" y="205991"/>
                </a:lnTo>
                <a:lnTo>
                  <a:pt x="3148691" y="193966"/>
                </a:lnTo>
                <a:lnTo>
                  <a:pt x="3154374" y="182595"/>
                </a:lnTo>
                <a:lnTo>
                  <a:pt x="3161566" y="171873"/>
                </a:lnTo>
                <a:lnTo>
                  <a:pt x="3170262" y="161798"/>
                </a:lnTo>
                <a:lnTo>
                  <a:pt x="3180962" y="152115"/>
                </a:lnTo>
                <a:lnTo>
                  <a:pt x="3191705" y="144683"/>
                </a:lnTo>
                <a:lnTo>
                  <a:pt x="3203084" y="138896"/>
                </a:lnTo>
                <a:lnTo>
                  <a:pt x="3215095" y="134759"/>
                </a:lnTo>
                <a:lnTo>
                  <a:pt x="3227735" y="132274"/>
                </a:lnTo>
                <a:lnTo>
                  <a:pt x="3241001" y="131445"/>
                </a:lnTo>
                <a:lnTo>
                  <a:pt x="3241826" y="131448"/>
                </a:lnTo>
                <a:lnTo>
                  <a:pt x="3255003" y="132378"/>
                </a:lnTo>
                <a:lnTo>
                  <a:pt x="3267574" y="134964"/>
                </a:lnTo>
                <a:lnTo>
                  <a:pt x="3279537" y="139203"/>
                </a:lnTo>
                <a:lnTo>
                  <a:pt x="3290888" y="145090"/>
                </a:lnTo>
                <a:lnTo>
                  <a:pt x="3301624" y="152623"/>
                </a:lnTo>
                <a:lnTo>
                  <a:pt x="3311740" y="161798"/>
                </a:lnTo>
                <a:lnTo>
                  <a:pt x="3322465" y="174529"/>
                </a:lnTo>
                <a:lnTo>
                  <a:pt x="3329302" y="185409"/>
                </a:lnTo>
                <a:lnTo>
                  <a:pt x="3334621" y="196938"/>
                </a:lnTo>
                <a:lnTo>
                  <a:pt x="3338419" y="209121"/>
                </a:lnTo>
                <a:lnTo>
                  <a:pt x="3340699" y="221960"/>
                </a:lnTo>
                <a:lnTo>
                  <a:pt x="3341458" y="235458"/>
                </a:lnTo>
                <a:lnTo>
                  <a:pt x="3341419" y="238442"/>
                </a:lnTo>
                <a:lnTo>
                  <a:pt x="3340305" y="251292"/>
                </a:lnTo>
                <a:lnTo>
                  <a:pt x="3337669" y="263729"/>
                </a:lnTo>
                <a:lnTo>
                  <a:pt x="3333520" y="275762"/>
                </a:lnTo>
                <a:lnTo>
                  <a:pt x="3327869" y="287400"/>
                </a:lnTo>
                <a:lnTo>
                  <a:pt x="3320036" y="299444"/>
                </a:lnTo>
                <a:lnTo>
                  <a:pt x="3311652" y="309082"/>
                </a:lnTo>
                <a:lnTo>
                  <a:pt x="3302110" y="317425"/>
                </a:lnTo>
                <a:lnTo>
                  <a:pt x="3291420" y="324485"/>
                </a:lnTo>
                <a:lnTo>
                  <a:pt x="3278810" y="330585"/>
                </a:lnTo>
                <a:lnTo>
                  <a:pt x="3266778" y="334470"/>
                </a:lnTo>
                <a:lnTo>
                  <a:pt x="3254178" y="336794"/>
                </a:lnTo>
                <a:lnTo>
                  <a:pt x="3241001" y="337566"/>
                </a:lnTo>
                <a:lnTo>
                  <a:pt x="3239647" y="337558"/>
                </a:lnTo>
                <a:lnTo>
                  <a:pt x="3226595" y="336629"/>
                </a:lnTo>
                <a:lnTo>
                  <a:pt x="3214074" y="334148"/>
                </a:lnTo>
                <a:lnTo>
                  <a:pt x="3202074" y="330103"/>
                </a:lnTo>
                <a:lnTo>
                  <a:pt x="3190582" y="324485"/>
                </a:lnTo>
                <a:lnTo>
                  <a:pt x="3179018" y="316694"/>
                </a:lnTo>
                <a:lnTo>
                  <a:pt x="3169605" y="308229"/>
                </a:lnTo>
                <a:lnTo>
                  <a:pt x="3161307" y="298468"/>
                </a:lnTo>
                <a:lnTo>
                  <a:pt x="3154133" y="287400"/>
                </a:lnTo>
                <a:lnTo>
                  <a:pt x="3152731" y="284813"/>
                </a:lnTo>
                <a:lnTo>
                  <a:pt x="3156309" y="339921"/>
                </a:lnTo>
                <a:lnTo>
                  <a:pt x="3166521" y="347627"/>
                </a:lnTo>
                <a:lnTo>
                  <a:pt x="3177365" y="354143"/>
                </a:lnTo>
                <a:lnTo>
                  <a:pt x="3188844" y="359472"/>
                </a:lnTo>
                <a:lnTo>
                  <a:pt x="3200958" y="363614"/>
                </a:lnTo>
                <a:close/>
              </a:path>
              <a:path w="5221185" h="456311">
                <a:moveTo>
                  <a:pt x="3147440" y="273079"/>
                </a:moveTo>
                <a:lnTo>
                  <a:pt x="3143673" y="260948"/>
                </a:lnTo>
                <a:lnTo>
                  <a:pt x="3141420" y="248411"/>
                </a:lnTo>
                <a:lnTo>
                  <a:pt x="3140671" y="235458"/>
                </a:lnTo>
                <a:lnTo>
                  <a:pt x="3144608" y="328803"/>
                </a:lnTo>
                <a:lnTo>
                  <a:pt x="3146730" y="331025"/>
                </a:lnTo>
                <a:lnTo>
                  <a:pt x="3156309" y="339921"/>
                </a:lnTo>
                <a:lnTo>
                  <a:pt x="3152731" y="284813"/>
                </a:lnTo>
                <a:lnTo>
                  <a:pt x="3147440" y="273079"/>
                </a:lnTo>
                <a:close/>
              </a:path>
              <a:path w="5221185" h="456311">
                <a:moveTo>
                  <a:pt x="2765081" y="133956"/>
                </a:moveTo>
                <a:lnTo>
                  <a:pt x="2777832" y="131501"/>
                </a:lnTo>
                <a:lnTo>
                  <a:pt x="2791294" y="130683"/>
                </a:lnTo>
                <a:lnTo>
                  <a:pt x="2798080" y="130900"/>
                </a:lnTo>
                <a:lnTo>
                  <a:pt x="2810746" y="132513"/>
                </a:lnTo>
                <a:lnTo>
                  <a:pt x="2823035" y="135670"/>
                </a:lnTo>
                <a:lnTo>
                  <a:pt x="2834982" y="140335"/>
                </a:lnTo>
                <a:lnTo>
                  <a:pt x="2850272" y="149015"/>
                </a:lnTo>
                <a:lnTo>
                  <a:pt x="2860115" y="156885"/>
                </a:lnTo>
                <a:lnTo>
                  <a:pt x="2868510" y="165862"/>
                </a:lnTo>
                <a:lnTo>
                  <a:pt x="2872782" y="171809"/>
                </a:lnTo>
                <a:lnTo>
                  <a:pt x="2878636" y="182308"/>
                </a:lnTo>
                <a:lnTo>
                  <a:pt x="2883599" y="194386"/>
                </a:lnTo>
                <a:lnTo>
                  <a:pt x="2887687" y="208025"/>
                </a:lnTo>
                <a:lnTo>
                  <a:pt x="2696425" y="208025"/>
                </a:lnTo>
                <a:lnTo>
                  <a:pt x="2700031" y="196852"/>
                </a:lnTo>
                <a:lnTo>
                  <a:pt x="2707501" y="128289"/>
                </a:lnTo>
                <a:lnTo>
                  <a:pt x="2697957" y="137382"/>
                </a:lnTo>
                <a:lnTo>
                  <a:pt x="2689059" y="147700"/>
                </a:lnTo>
                <a:lnTo>
                  <a:pt x="2679658" y="161166"/>
                </a:lnTo>
                <a:lnTo>
                  <a:pt x="2673381" y="172423"/>
                </a:lnTo>
                <a:lnTo>
                  <a:pt x="2668240" y="184077"/>
                </a:lnTo>
                <a:lnTo>
                  <a:pt x="2664239" y="196129"/>
                </a:lnTo>
                <a:lnTo>
                  <a:pt x="2661378" y="208581"/>
                </a:lnTo>
                <a:lnTo>
                  <a:pt x="2659660" y="221436"/>
                </a:lnTo>
                <a:lnTo>
                  <a:pt x="2659087" y="234696"/>
                </a:lnTo>
                <a:lnTo>
                  <a:pt x="2659497" y="245748"/>
                </a:lnTo>
                <a:lnTo>
                  <a:pt x="2661044" y="258529"/>
                </a:lnTo>
                <a:lnTo>
                  <a:pt x="2663743" y="270953"/>
                </a:lnTo>
                <a:lnTo>
                  <a:pt x="2667595" y="283023"/>
                </a:lnTo>
                <a:lnTo>
                  <a:pt x="2672598" y="294740"/>
                </a:lnTo>
                <a:lnTo>
                  <a:pt x="2678753" y="306105"/>
                </a:lnTo>
                <a:lnTo>
                  <a:pt x="2686061" y="317120"/>
                </a:lnTo>
                <a:lnTo>
                  <a:pt x="2694520" y="327787"/>
                </a:lnTo>
                <a:lnTo>
                  <a:pt x="2707020" y="340297"/>
                </a:lnTo>
                <a:lnTo>
                  <a:pt x="2716939" y="347894"/>
                </a:lnTo>
                <a:lnTo>
                  <a:pt x="2727638" y="354323"/>
                </a:lnTo>
                <a:lnTo>
                  <a:pt x="2739115" y="359583"/>
                </a:lnTo>
                <a:lnTo>
                  <a:pt x="2751372" y="363674"/>
                </a:lnTo>
                <a:lnTo>
                  <a:pt x="2764408" y="366597"/>
                </a:lnTo>
                <a:lnTo>
                  <a:pt x="2778224" y="368350"/>
                </a:lnTo>
                <a:lnTo>
                  <a:pt x="2792818" y="368935"/>
                </a:lnTo>
                <a:lnTo>
                  <a:pt x="2793480" y="368933"/>
                </a:lnTo>
                <a:lnTo>
                  <a:pt x="2807048" y="368369"/>
                </a:lnTo>
                <a:lnTo>
                  <a:pt x="2819929" y="366757"/>
                </a:lnTo>
                <a:lnTo>
                  <a:pt x="2832088" y="364074"/>
                </a:lnTo>
                <a:lnTo>
                  <a:pt x="2843491" y="360299"/>
                </a:lnTo>
                <a:lnTo>
                  <a:pt x="2852215" y="356591"/>
                </a:lnTo>
                <a:lnTo>
                  <a:pt x="2863423" y="350600"/>
                </a:lnTo>
                <a:lnTo>
                  <a:pt x="2873977" y="343492"/>
                </a:lnTo>
                <a:lnTo>
                  <a:pt x="2883877" y="335280"/>
                </a:lnTo>
                <a:lnTo>
                  <a:pt x="2893939" y="324768"/>
                </a:lnTo>
                <a:lnTo>
                  <a:pt x="2901595" y="314944"/>
                </a:lnTo>
                <a:lnTo>
                  <a:pt x="2908782" y="303969"/>
                </a:lnTo>
                <a:lnTo>
                  <a:pt x="2915500" y="291846"/>
                </a:lnTo>
                <a:lnTo>
                  <a:pt x="2887687" y="277241"/>
                </a:lnTo>
                <a:lnTo>
                  <a:pt x="2882573" y="285466"/>
                </a:lnTo>
                <a:lnTo>
                  <a:pt x="2874601" y="296960"/>
                </a:lnTo>
                <a:lnTo>
                  <a:pt x="2866944" y="306357"/>
                </a:lnTo>
                <a:lnTo>
                  <a:pt x="2859620" y="313690"/>
                </a:lnTo>
                <a:lnTo>
                  <a:pt x="2851333" y="320028"/>
                </a:lnTo>
                <a:lnTo>
                  <a:pt x="2840398" y="326405"/>
                </a:lnTo>
                <a:lnTo>
                  <a:pt x="2828124" y="331724"/>
                </a:lnTo>
                <a:lnTo>
                  <a:pt x="2815109" y="335648"/>
                </a:lnTo>
                <a:lnTo>
                  <a:pt x="2802612" y="337848"/>
                </a:lnTo>
                <a:lnTo>
                  <a:pt x="2789897" y="338582"/>
                </a:lnTo>
                <a:lnTo>
                  <a:pt x="2778650" y="338007"/>
                </a:lnTo>
                <a:lnTo>
                  <a:pt x="2765733" y="335770"/>
                </a:lnTo>
                <a:lnTo>
                  <a:pt x="2753580" y="331843"/>
                </a:lnTo>
                <a:lnTo>
                  <a:pt x="2742189" y="326222"/>
                </a:lnTo>
                <a:lnTo>
                  <a:pt x="2731562" y="318902"/>
                </a:lnTo>
                <a:lnTo>
                  <a:pt x="2721698" y="309880"/>
                </a:lnTo>
                <a:lnTo>
                  <a:pt x="2712045" y="298274"/>
                </a:lnTo>
                <a:lnTo>
                  <a:pt x="2705479" y="287629"/>
                </a:lnTo>
                <a:lnTo>
                  <a:pt x="2700304" y="276142"/>
                </a:lnTo>
                <a:lnTo>
                  <a:pt x="2696520" y="263810"/>
                </a:lnTo>
                <a:lnTo>
                  <a:pt x="2694126" y="250631"/>
                </a:lnTo>
                <a:lnTo>
                  <a:pt x="2693123" y="236600"/>
                </a:lnTo>
                <a:lnTo>
                  <a:pt x="2924009" y="236600"/>
                </a:lnTo>
                <a:lnTo>
                  <a:pt x="2923946" y="232844"/>
                </a:lnTo>
                <a:lnTo>
                  <a:pt x="2923040" y="218867"/>
                </a:lnTo>
                <a:lnTo>
                  <a:pt x="2921083" y="205552"/>
                </a:lnTo>
                <a:lnTo>
                  <a:pt x="2918080" y="192898"/>
                </a:lnTo>
                <a:lnTo>
                  <a:pt x="2914036" y="180902"/>
                </a:lnTo>
                <a:lnTo>
                  <a:pt x="2908953" y="169562"/>
                </a:lnTo>
                <a:lnTo>
                  <a:pt x="2902836" y="158876"/>
                </a:lnTo>
                <a:lnTo>
                  <a:pt x="2895688" y="148844"/>
                </a:lnTo>
                <a:lnTo>
                  <a:pt x="2885540" y="137262"/>
                </a:lnTo>
                <a:lnTo>
                  <a:pt x="2875917" y="128316"/>
                </a:lnTo>
                <a:lnTo>
                  <a:pt x="2865664" y="120560"/>
                </a:lnTo>
                <a:lnTo>
                  <a:pt x="2854781" y="113995"/>
                </a:lnTo>
                <a:lnTo>
                  <a:pt x="2843268" y="108621"/>
                </a:lnTo>
                <a:lnTo>
                  <a:pt x="2831125" y="104439"/>
                </a:lnTo>
                <a:lnTo>
                  <a:pt x="2818351" y="101451"/>
                </a:lnTo>
                <a:lnTo>
                  <a:pt x="2804947" y="99658"/>
                </a:lnTo>
                <a:lnTo>
                  <a:pt x="2790913" y="99060"/>
                </a:lnTo>
                <a:lnTo>
                  <a:pt x="2778425" y="99546"/>
                </a:lnTo>
                <a:lnTo>
                  <a:pt x="2764973" y="101258"/>
                </a:lnTo>
                <a:lnTo>
                  <a:pt x="2752175" y="104203"/>
                </a:lnTo>
                <a:lnTo>
                  <a:pt x="2740030" y="108380"/>
                </a:lnTo>
                <a:lnTo>
                  <a:pt x="2728537" y="113787"/>
                </a:lnTo>
                <a:lnTo>
                  <a:pt x="2718544" y="163175"/>
                </a:lnTo>
                <a:lnTo>
                  <a:pt x="2726397" y="155067"/>
                </a:lnTo>
                <a:lnTo>
                  <a:pt x="2731049" y="151140"/>
                </a:lnTo>
                <a:lnTo>
                  <a:pt x="2741694" y="143775"/>
                </a:lnTo>
                <a:lnTo>
                  <a:pt x="2753037" y="138047"/>
                </a:lnTo>
                <a:lnTo>
                  <a:pt x="2765081" y="133956"/>
                </a:lnTo>
                <a:close/>
              </a:path>
              <a:path w="5221185" h="456311">
                <a:moveTo>
                  <a:pt x="2700031" y="196852"/>
                </a:moveTo>
                <a:lnTo>
                  <a:pt x="2705354" y="184088"/>
                </a:lnTo>
                <a:lnTo>
                  <a:pt x="2711527" y="172856"/>
                </a:lnTo>
                <a:lnTo>
                  <a:pt x="2718544" y="163175"/>
                </a:lnTo>
                <a:lnTo>
                  <a:pt x="2728537" y="113787"/>
                </a:lnTo>
                <a:lnTo>
                  <a:pt x="2717694" y="120424"/>
                </a:lnTo>
                <a:lnTo>
                  <a:pt x="2707501" y="128289"/>
                </a:lnTo>
                <a:lnTo>
                  <a:pt x="2700031" y="196852"/>
                </a:lnTo>
                <a:close/>
              </a:path>
              <a:path w="5221185" h="456311">
                <a:moveTo>
                  <a:pt x="1860257" y="246514"/>
                </a:moveTo>
                <a:lnTo>
                  <a:pt x="1859495" y="233680"/>
                </a:lnTo>
                <a:lnTo>
                  <a:pt x="1859551" y="230064"/>
                </a:lnTo>
                <a:lnTo>
                  <a:pt x="1860754" y="216811"/>
                </a:lnTo>
                <a:lnTo>
                  <a:pt x="1863534" y="204207"/>
                </a:lnTo>
                <a:lnTo>
                  <a:pt x="1867894" y="192258"/>
                </a:lnTo>
                <a:lnTo>
                  <a:pt x="1873837" y="180969"/>
                </a:lnTo>
                <a:lnTo>
                  <a:pt x="1881366" y="170348"/>
                </a:lnTo>
                <a:lnTo>
                  <a:pt x="1890483" y="160400"/>
                </a:lnTo>
                <a:lnTo>
                  <a:pt x="1895981" y="155388"/>
                </a:lnTo>
                <a:lnTo>
                  <a:pt x="1906183" y="147722"/>
                </a:lnTo>
                <a:lnTo>
                  <a:pt x="1917134" y="141451"/>
                </a:lnTo>
                <a:lnTo>
                  <a:pt x="1928830" y="136573"/>
                </a:lnTo>
                <a:lnTo>
                  <a:pt x="1941266" y="133089"/>
                </a:lnTo>
                <a:lnTo>
                  <a:pt x="1954436" y="130998"/>
                </a:lnTo>
                <a:lnTo>
                  <a:pt x="1968334" y="130302"/>
                </a:lnTo>
                <a:lnTo>
                  <a:pt x="1969837" y="130309"/>
                </a:lnTo>
                <a:lnTo>
                  <a:pt x="1983862" y="131136"/>
                </a:lnTo>
                <a:lnTo>
                  <a:pt x="1997132" y="133332"/>
                </a:lnTo>
                <a:lnTo>
                  <a:pt x="2009648" y="136897"/>
                </a:lnTo>
                <a:lnTo>
                  <a:pt x="2021411" y="141831"/>
                </a:lnTo>
                <a:lnTo>
                  <a:pt x="2032418" y="148135"/>
                </a:lnTo>
                <a:lnTo>
                  <a:pt x="2042672" y="155807"/>
                </a:lnTo>
                <a:lnTo>
                  <a:pt x="2052172" y="164849"/>
                </a:lnTo>
                <a:lnTo>
                  <a:pt x="2060917" y="175260"/>
                </a:lnTo>
                <a:lnTo>
                  <a:pt x="2087079" y="159004"/>
                </a:lnTo>
                <a:lnTo>
                  <a:pt x="2077037" y="144590"/>
                </a:lnTo>
                <a:lnTo>
                  <a:pt x="2068478" y="135255"/>
                </a:lnTo>
                <a:lnTo>
                  <a:pt x="2059012" y="127127"/>
                </a:lnTo>
                <a:lnTo>
                  <a:pt x="2043234" y="117197"/>
                </a:lnTo>
                <a:lnTo>
                  <a:pt x="2031582" y="111702"/>
                </a:lnTo>
                <a:lnTo>
                  <a:pt x="2018753" y="106934"/>
                </a:lnTo>
                <a:lnTo>
                  <a:pt x="2007567" y="103690"/>
                </a:lnTo>
                <a:lnTo>
                  <a:pt x="1995161" y="101126"/>
                </a:lnTo>
                <a:lnTo>
                  <a:pt x="1982507" y="99578"/>
                </a:lnTo>
                <a:lnTo>
                  <a:pt x="1969604" y="99060"/>
                </a:lnTo>
                <a:lnTo>
                  <a:pt x="1956938" y="99510"/>
                </a:lnTo>
                <a:lnTo>
                  <a:pt x="1943930" y="100977"/>
                </a:lnTo>
                <a:lnTo>
                  <a:pt x="1931369" y="103465"/>
                </a:lnTo>
                <a:lnTo>
                  <a:pt x="1919250" y="106978"/>
                </a:lnTo>
                <a:lnTo>
                  <a:pt x="1907570" y="111520"/>
                </a:lnTo>
                <a:lnTo>
                  <a:pt x="1896325" y="117094"/>
                </a:lnTo>
                <a:lnTo>
                  <a:pt x="1878354" y="128716"/>
                </a:lnTo>
                <a:lnTo>
                  <a:pt x="1868614" y="136950"/>
                </a:lnTo>
                <a:lnTo>
                  <a:pt x="1859772" y="146057"/>
                </a:lnTo>
                <a:lnTo>
                  <a:pt x="1851823" y="156035"/>
                </a:lnTo>
                <a:lnTo>
                  <a:pt x="1844763" y="166878"/>
                </a:lnTo>
                <a:lnTo>
                  <a:pt x="1835346" y="186084"/>
                </a:lnTo>
                <a:lnTo>
                  <a:pt x="1831237" y="198118"/>
                </a:lnTo>
                <a:lnTo>
                  <a:pt x="1828306" y="210485"/>
                </a:lnTo>
                <a:lnTo>
                  <a:pt x="1826551" y="223186"/>
                </a:lnTo>
                <a:lnTo>
                  <a:pt x="1825967" y="236220"/>
                </a:lnTo>
                <a:lnTo>
                  <a:pt x="1825969" y="236985"/>
                </a:lnTo>
                <a:lnTo>
                  <a:pt x="1826655" y="250461"/>
                </a:lnTo>
                <a:lnTo>
                  <a:pt x="1828575" y="263420"/>
                </a:lnTo>
                <a:lnTo>
                  <a:pt x="1831730" y="275863"/>
                </a:lnTo>
                <a:lnTo>
                  <a:pt x="1836124" y="287789"/>
                </a:lnTo>
                <a:lnTo>
                  <a:pt x="1841756" y="299198"/>
                </a:lnTo>
                <a:lnTo>
                  <a:pt x="1848628" y="310091"/>
                </a:lnTo>
                <a:lnTo>
                  <a:pt x="1856742" y="320467"/>
                </a:lnTo>
                <a:lnTo>
                  <a:pt x="1866099" y="330327"/>
                </a:lnTo>
                <a:lnTo>
                  <a:pt x="1880968" y="342836"/>
                </a:lnTo>
                <a:lnTo>
                  <a:pt x="1891532" y="349767"/>
                </a:lnTo>
                <a:lnTo>
                  <a:pt x="1902674" y="355629"/>
                </a:lnTo>
                <a:lnTo>
                  <a:pt x="1914395" y="360422"/>
                </a:lnTo>
                <a:lnTo>
                  <a:pt x="1926695" y="364148"/>
                </a:lnTo>
                <a:lnTo>
                  <a:pt x="1939573" y="366808"/>
                </a:lnTo>
                <a:lnTo>
                  <a:pt x="1953029" y="368403"/>
                </a:lnTo>
                <a:lnTo>
                  <a:pt x="1967064" y="368935"/>
                </a:lnTo>
                <a:lnTo>
                  <a:pt x="1976522" y="368712"/>
                </a:lnTo>
                <a:lnTo>
                  <a:pt x="1989814" y="367592"/>
                </a:lnTo>
                <a:lnTo>
                  <a:pt x="2002571" y="365531"/>
                </a:lnTo>
                <a:lnTo>
                  <a:pt x="2014798" y="362528"/>
                </a:lnTo>
                <a:lnTo>
                  <a:pt x="2026498" y="358582"/>
                </a:lnTo>
                <a:lnTo>
                  <a:pt x="2037676" y="353695"/>
                </a:lnTo>
                <a:lnTo>
                  <a:pt x="2051000" y="346208"/>
                </a:lnTo>
                <a:lnTo>
                  <a:pt x="2061460" y="338733"/>
                </a:lnTo>
                <a:lnTo>
                  <a:pt x="2070963" y="330314"/>
                </a:lnTo>
                <a:lnTo>
                  <a:pt x="2079505" y="320950"/>
                </a:lnTo>
                <a:lnTo>
                  <a:pt x="2087079" y="310642"/>
                </a:lnTo>
                <a:lnTo>
                  <a:pt x="2060917" y="293497"/>
                </a:lnTo>
                <a:lnTo>
                  <a:pt x="2060114" y="294496"/>
                </a:lnTo>
                <a:lnTo>
                  <a:pt x="2050889" y="304805"/>
                </a:lnTo>
                <a:lnTo>
                  <a:pt x="2041034" y="313749"/>
                </a:lnTo>
                <a:lnTo>
                  <a:pt x="2030547" y="321325"/>
                </a:lnTo>
                <a:lnTo>
                  <a:pt x="2019427" y="327529"/>
                </a:lnTo>
                <a:lnTo>
                  <a:pt x="2007673" y="332360"/>
                </a:lnTo>
                <a:lnTo>
                  <a:pt x="1995283" y="335815"/>
                </a:lnTo>
                <a:lnTo>
                  <a:pt x="1982255" y="337889"/>
                </a:lnTo>
                <a:lnTo>
                  <a:pt x="1968588" y="338582"/>
                </a:lnTo>
                <a:lnTo>
                  <a:pt x="1961553" y="338399"/>
                </a:lnTo>
                <a:lnTo>
                  <a:pt x="1948481" y="337029"/>
                </a:lnTo>
                <a:lnTo>
                  <a:pt x="1935993" y="334317"/>
                </a:lnTo>
                <a:lnTo>
                  <a:pt x="1924105" y="330262"/>
                </a:lnTo>
                <a:lnTo>
                  <a:pt x="1912835" y="324866"/>
                </a:lnTo>
                <a:lnTo>
                  <a:pt x="1898710" y="315491"/>
                </a:lnTo>
                <a:lnTo>
                  <a:pt x="1889249" y="306994"/>
                </a:lnTo>
                <a:lnTo>
                  <a:pt x="1880916" y="297331"/>
                </a:lnTo>
                <a:lnTo>
                  <a:pt x="1873719" y="286512"/>
                </a:lnTo>
                <a:lnTo>
                  <a:pt x="1866374" y="271159"/>
                </a:lnTo>
                <a:lnTo>
                  <a:pt x="1862546" y="259010"/>
                </a:lnTo>
                <a:lnTo>
                  <a:pt x="1860257" y="24651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98439" y="603630"/>
            <a:ext cx="0" cy="256667"/>
          </a:xfrm>
          <a:custGeom>
            <a:avLst/>
            <a:gdLst/>
            <a:ahLst/>
            <a:cxnLst/>
            <a:rect l="l" t="t" r="r" b="b"/>
            <a:pathLst>
              <a:path h="256667">
                <a:moveTo>
                  <a:pt x="0" y="0"/>
                </a:moveTo>
                <a:lnTo>
                  <a:pt x="0" y="256667"/>
                </a:lnTo>
              </a:path>
            </a:pathLst>
          </a:custGeom>
          <a:ln w="3429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8295" y="603630"/>
            <a:ext cx="0" cy="256667"/>
          </a:xfrm>
          <a:custGeom>
            <a:avLst/>
            <a:gdLst/>
            <a:ahLst/>
            <a:cxnLst/>
            <a:rect l="l" t="t" r="r" b="b"/>
            <a:pathLst>
              <a:path h="256667">
                <a:moveTo>
                  <a:pt x="0" y="0"/>
                </a:moveTo>
                <a:lnTo>
                  <a:pt x="0" y="256667"/>
                </a:lnTo>
              </a:path>
            </a:pathLst>
          </a:custGeom>
          <a:ln w="3428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3066" y="603630"/>
            <a:ext cx="0" cy="256667"/>
          </a:xfrm>
          <a:custGeom>
            <a:avLst/>
            <a:gdLst/>
            <a:ahLst/>
            <a:cxnLst/>
            <a:rect l="l" t="t" r="r" b="b"/>
            <a:pathLst>
              <a:path h="256667">
                <a:moveTo>
                  <a:pt x="0" y="0"/>
                </a:moveTo>
                <a:lnTo>
                  <a:pt x="0" y="256667"/>
                </a:lnTo>
              </a:path>
            </a:pathLst>
          </a:custGeom>
          <a:ln w="3428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0503" y="603630"/>
            <a:ext cx="0" cy="256667"/>
          </a:xfrm>
          <a:custGeom>
            <a:avLst/>
            <a:gdLst/>
            <a:ahLst/>
            <a:cxnLst/>
            <a:rect l="l" t="t" r="r" b="b"/>
            <a:pathLst>
              <a:path h="256667">
                <a:moveTo>
                  <a:pt x="0" y="0"/>
                </a:moveTo>
                <a:lnTo>
                  <a:pt x="0" y="256667"/>
                </a:lnTo>
              </a:path>
            </a:pathLst>
          </a:custGeom>
          <a:ln w="3428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8263" y="504571"/>
            <a:ext cx="0" cy="355726"/>
          </a:xfrm>
          <a:custGeom>
            <a:avLst/>
            <a:gdLst/>
            <a:ahLst/>
            <a:cxnLst/>
            <a:rect l="l" t="t" r="r" b="b"/>
            <a:pathLst>
              <a:path h="355726">
                <a:moveTo>
                  <a:pt x="0" y="0"/>
                </a:moveTo>
                <a:lnTo>
                  <a:pt x="0" y="355726"/>
                </a:lnTo>
              </a:path>
            </a:pathLst>
          </a:custGeom>
          <a:ln w="3429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81729" y="629412"/>
            <a:ext cx="200787" cy="206121"/>
          </a:xfrm>
          <a:custGeom>
            <a:avLst/>
            <a:gdLst/>
            <a:ahLst/>
            <a:cxnLst/>
            <a:rect l="l" t="t" r="r" b="b"/>
            <a:pathLst>
              <a:path w="200787" h="206121">
                <a:moveTo>
                  <a:pt x="100330" y="0"/>
                </a:moveTo>
                <a:lnTo>
                  <a:pt x="87063" y="829"/>
                </a:lnTo>
                <a:lnTo>
                  <a:pt x="74423" y="3314"/>
                </a:lnTo>
                <a:lnTo>
                  <a:pt x="62412" y="7451"/>
                </a:lnTo>
                <a:lnTo>
                  <a:pt x="51033" y="13238"/>
                </a:lnTo>
                <a:lnTo>
                  <a:pt x="40290" y="20670"/>
                </a:lnTo>
                <a:lnTo>
                  <a:pt x="30187" y="29745"/>
                </a:lnTo>
                <a:lnTo>
                  <a:pt x="20894" y="40428"/>
                </a:lnTo>
                <a:lnTo>
                  <a:pt x="13702" y="51150"/>
                </a:lnTo>
                <a:lnTo>
                  <a:pt x="8019" y="62521"/>
                </a:lnTo>
                <a:lnTo>
                  <a:pt x="3846" y="74546"/>
                </a:lnTo>
                <a:lnTo>
                  <a:pt x="1188" y="87227"/>
                </a:lnTo>
                <a:lnTo>
                  <a:pt x="47" y="100567"/>
                </a:lnTo>
                <a:lnTo>
                  <a:pt x="0" y="104012"/>
                </a:lnTo>
                <a:lnTo>
                  <a:pt x="748" y="116966"/>
                </a:lnTo>
                <a:lnTo>
                  <a:pt x="3001" y="129503"/>
                </a:lnTo>
                <a:lnTo>
                  <a:pt x="6768" y="141634"/>
                </a:lnTo>
                <a:lnTo>
                  <a:pt x="12059" y="153368"/>
                </a:lnTo>
                <a:lnTo>
                  <a:pt x="20635" y="167023"/>
                </a:lnTo>
                <a:lnTo>
                  <a:pt x="28933" y="176784"/>
                </a:lnTo>
                <a:lnTo>
                  <a:pt x="38346" y="185249"/>
                </a:lnTo>
                <a:lnTo>
                  <a:pt x="48862" y="192428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1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5980"/>
                </a:lnTo>
                <a:lnTo>
                  <a:pt x="170980" y="177637"/>
                </a:lnTo>
                <a:lnTo>
                  <a:pt x="179364" y="167999"/>
                </a:lnTo>
                <a:lnTo>
                  <a:pt x="186578" y="157055"/>
                </a:lnTo>
                <a:lnTo>
                  <a:pt x="192848" y="144317"/>
                </a:lnTo>
                <a:lnTo>
                  <a:pt x="196997" y="132284"/>
                </a:lnTo>
                <a:lnTo>
                  <a:pt x="199633" y="119847"/>
                </a:lnTo>
                <a:lnTo>
                  <a:pt x="200747" y="106997"/>
                </a:lnTo>
                <a:lnTo>
                  <a:pt x="200787" y="104012"/>
                </a:lnTo>
                <a:lnTo>
                  <a:pt x="200027" y="90515"/>
                </a:lnTo>
                <a:lnTo>
                  <a:pt x="197748" y="77676"/>
                </a:lnTo>
                <a:lnTo>
                  <a:pt x="193949" y="65493"/>
                </a:lnTo>
                <a:lnTo>
                  <a:pt x="188631" y="53964"/>
                </a:lnTo>
                <a:lnTo>
                  <a:pt x="181793" y="43084"/>
                </a:lnTo>
                <a:lnTo>
                  <a:pt x="173436" y="32851"/>
                </a:lnTo>
                <a:lnTo>
                  <a:pt x="160952" y="21178"/>
                </a:lnTo>
                <a:lnTo>
                  <a:pt x="150216" y="13645"/>
                </a:lnTo>
                <a:lnTo>
                  <a:pt x="138865" y="7758"/>
                </a:lnTo>
                <a:lnTo>
                  <a:pt x="126902" y="3519"/>
                </a:lnTo>
                <a:lnTo>
                  <a:pt x="114331" y="933"/>
                </a:lnTo>
                <a:lnTo>
                  <a:pt x="101154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83074" y="628903"/>
            <a:ext cx="203453" cy="207645"/>
          </a:xfrm>
          <a:custGeom>
            <a:avLst/>
            <a:gdLst/>
            <a:ahLst/>
            <a:cxnLst/>
            <a:rect l="l" t="t" r="r" b="b"/>
            <a:pathLst>
              <a:path w="203453" h="207645">
                <a:moveTo>
                  <a:pt x="101853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32" y="20692"/>
                </a:lnTo>
                <a:lnTo>
                  <a:pt x="30804" y="29050"/>
                </a:lnTo>
                <a:lnTo>
                  <a:pt x="22366" y="38653"/>
                </a:lnTo>
                <a:lnTo>
                  <a:pt x="15038" y="49489"/>
                </a:lnTo>
                <a:lnTo>
                  <a:pt x="8109" y="63324"/>
                </a:lnTo>
                <a:lnTo>
                  <a:pt x="3885" y="75394"/>
                </a:lnTo>
                <a:lnTo>
                  <a:pt x="1189" y="87781"/>
                </a:lnTo>
                <a:lnTo>
                  <a:pt x="42" y="100497"/>
                </a:lnTo>
                <a:lnTo>
                  <a:pt x="0" y="103505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686"/>
                </a:lnTo>
                <a:lnTo>
                  <a:pt x="74940" y="203968"/>
                </a:lnTo>
                <a:lnTo>
                  <a:pt x="87366" y="206625"/>
                </a:lnTo>
                <a:lnTo>
                  <a:pt x="100199" y="207635"/>
                </a:lnTo>
                <a:lnTo>
                  <a:pt x="101600" y="207645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40"/>
                </a:lnTo>
                <a:lnTo>
                  <a:pt x="173846" y="178439"/>
                </a:lnTo>
                <a:lnTo>
                  <a:pt x="182315" y="169024"/>
                </a:lnTo>
                <a:lnTo>
                  <a:pt x="189492" y="158496"/>
                </a:lnTo>
                <a:lnTo>
                  <a:pt x="195751" y="145673"/>
                </a:lnTo>
                <a:lnTo>
                  <a:pt x="199729" y="133746"/>
                </a:lnTo>
                <a:lnTo>
                  <a:pt x="202285" y="121191"/>
                </a:lnTo>
                <a:lnTo>
                  <a:pt x="203402" y="108009"/>
                </a:lnTo>
                <a:lnTo>
                  <a:pt x="203453" y="104394"/>
                </a:lnTo>
                <a:lnTo>
                  <a:pt x="202714" y="90614"/>
                </a:lnTo>
                <a:lnTo>
                  <a:pt x="200496" y="77580"/>
                </a:lnTo>
                <a:lnTo>
                  <a:pt x="196799" y="65288"/>
                </a:lnTo>
                <a:lnTo>
                  <a:pt x="191623" y="53737"/>
                </a:lnTo>
                <a:lnTo>
                  <a:pt x="184968" y="42923"/>
                </a:lnTo>
                <a:lnTo>
                  <a:pt x="176834" y="32842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18637" y="628903"/>
            <a:ext cx="203073" cy="207645"/>
          </a:xfrm>
          <a:custGeom>
            <a:avLst/>
            <a:gdLst/>
            <a:ahLst/>
            <a:cxnLst/>
            <a:rect l="l" t="t" r="r" b="b"/>
            <a:pathLst>
              <a:path w="203073" h="207645">
                <a:moveTo>
                  <a:pt x="101473" y="0"/>
                </a:moveTo>
                <a:lnTo>
                  <a:pt x="87889" y="795"/>
                </a:lnTo>
                <a:lnTo>
                  <a:pt x="75017" y="3178"/>
                </a:lnTo>
                <a:lnTo>
                  <a:pt x="62862" y="7145"/>
                </a:lnTo>
                <a:lnTo>
                  <a:pt x="51433" y="12694"/>
                </a:lnTo>
                <a:lnTo>
                  <a:pt x="40735" y="19821"/>
                </a:lnTo>
                <a:lnTo>
                  <a:pt x="30774" y="28523"/>
                </a:lnTo>
                <a:lnTo>
                  <a:pt x="20761" y="39833"/>
                </a:lnTo>
                <a:lnTo>
                  <a:pt x="13664" y="50428"/>
                </a:lnTo>
                <a:lnTo>
                  <a:pt x="8046" y="61759"/>
                </a:lnTo>
                <a:lnTo>
                  <a:pt x="3907" y="73828"/>
                </a:lnTo>
                <a:lnTo>
                  <a:pt x="1247" y="86640"/>
                </a:lnTo>
                <a:lnTo>
                  <a:pt x="66" y="100197"/>
                </a:lnTo>
                <a:lnTo>
                  <a:pt x="0" y="104394"/>
                </a:lnTo>
                <a:lnTo>
                  <a:pt x="713" y="117743"/>
                </a:lnTo>
                <a:lnTo>
                  <a:pt x="2860" y="130465"/>
                </a:lnTo>
                <a:lnTo>
                  <a:pt x="6449" y="142559"/>
                </a:lnTo>
                <a:lnTo>
                  <a:pt x="11492" y="154025"/>
                </a:lnTo>
                <a:lnTo>
                  <a:pt x="20028" y="167652"/>
                </a:lnTo>
                <a:lnTo>
                  <a:pt x="28324" y="177218"/>
                </a:lnTo>
                <a:lnTo>
                  <a:pt x="37936" y="185672"/>
                </a:lnTo>
                <a:lnTo>
                  <a:pt x="48832" y="193012"/>
                </a:lnTo>
                <a:lnTo>
                  <a:pt x="62205" y="199692"/>
                </a:lnTo>
                <a:lnTo>
                  <a:pt x="74296" y="203895"/>
                </a:lnTo>
                <a:lnTo>
                  <a:pt x="86689" y="206536"/>
                </a:lnTo>
                <a:lnTo>
                  <a:pt x="99387" y="207616"/>
                </a:lnTo>
                <a:lnTo>
                  <a:pt x="101853" y="207645"/>
                </a:lnTo>
                <a:lnTo>
                  <a:pt x="114698" y="206805"/>
                </a:lnTo>
                <a:lnTo>
                  <a:pt x="127144" y="204300"/>
                </a:lnTo>
                <a:lnTo>
                  <a:pt x="139201" y="200153"/>
                </a:lnTo>
                <a:lnTo>
                  <a:pt x="150881" y="194386"/>
                </a:lnTo>
                <a:lnTo>
                  <a:pt x="162457" y="186684"/>
                </a:lnTo>
                <a:lnTo>
                  <a:pt x="171954" y="178327"/>
                </a:lnTo>
                <a:lnTo>
                  <a:pt x="180382" y="168730"/>
                </a:lnTo>
                <a:lnTo>
                  <a:pt x="187741" y="157893"/>
                </a:lnTo>
                <a:lnTo>
                  <a:pt x="195027" y="143464"/>
                </a:lnTo>
                <a:lnTo>
                  <a:pt x="199253" y="131351"/>
                </a:lnTo>
                <a:lnTo>
                  <a:pt x="201919" y="118982"/>
                </a:lnTo>
                <a:lnTo>
                  <a:pt x="203034" y="106356"/>
                </a:lnTo>
                <a:lnTo>
                  <a:pt x="203073" y="103505"/>
                </a:lnTo>
                <a:lnTo>
                  <a:pt x="202306" y="90704"/>
                </a:lnTo>
                <a:lnTo>
                  <a:pt x="200007" y="78233"/>
                </a:lnTo>
                <a:lnTo>
                  <a:pt x="196174" y="66083"/>
                </a:lnTo>
                <a:lnTo>
                  <a:pt x="190809" y="54244"/>
                </a:lnTo>
                <a:lnTo>
                  <a:pt x="182176" y="40505"/>
                </a:lnTo>
                <a:lnTo>
                  <a:pt x="173939" y="30681"/>
                </a:lnTo>
                <a:lnTo>
                  <a:pt x="164633" y="22099"/>
                </a:lnTo>
                <a:lnTo>
                  <a:pt x="154249" y="14769"/>
                </a:lnTo>
                <a:lnTo>
                  <a:pt x="140784" y="7835"/>
                </a:lnTo>
                <a:lnTo>
                  <a:pt x="128783" y="3648"/>
                </a:lnTo>
                <a:lnTo>
                  <a:pt x="116292" y="1038"/>
                </a:lnTo>
                <a:lnTo>
                  <a:pt x="103332" y="15"/>
                </a:lnTo>
                <a:lnTo>
                  <a:pt x="1014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6097" y="628903"/>
            <a:ext cx="203072" cy="207645"/>
          </a:xfrm>
          <a:custGeom>
            <a:avLst/>
            <a:gdLst/>
            <a:ahLst/>
            <a:cxnLst/>
            <a:rect l="l" t="t" r="r" b="b"/>
            <a:pathLst>
              <a:path w="203072" h="207645">
                <a:moveTo>
                  <a:pt x="101472" y="0"/>
                </a:moveTo>
                <a:lnTo>
                  <a:pt x="87889" y="795"/>
                </a:lnTo>
                <a:lnTo>
                  <a:pt x="75017" y="3178"/>
                </a:lnTo>
                <a:lnTo>
                  <a:pt x="62862" y="7145"/>
                </a:lnTo>
                <a:lnTo>
                  <a:pt x="51433" y="12694"/>
                </a:lnTo>
                <a:lnTo>
                  <a:pt x="40735" y="19821"/>
                </a:lnTo>
                <a:lnTo>
                  <a:pt x="30774" y="28523"/>
                </a:lnTo>
                <a:lnTo>
                  <a:pt x="20761" y="39833"/>
                </a:lnTo>
                <a:lnTo>
                  <a:pt x="13664" y="50428"/>
                </a:lnTo>
                <a:lnTo>
                  <a:pt x="8046" y="61759"/>
                </a:lnTo>
                <a:lnTo>
                  <a:pt x="3907" y="73828"/>
                </a:lnTo>
                <a:lnTo>
                  <a:pt x="1247" y="86640"/>
                </a:lnTo>
                <a:lnTo>
                  <a:pt x="66" y="100197"/>
                </a:lnTo>
                <a:lnTo>
                  <a:pt x="0" y="104394"/>
                </a:lnTo>
                <a:lnTo>
                  <a:pt x="713" y="117743"/>
                </a:lnTo>
                <a:lnTo>
                  <a:pt x="2860" y="130465"/>
                </a:lnTo>
                <a:lnTo>
                  <a:pt x="6449" y="142559"/>
                </a:lnTo>
                <a:lnTo>
                  <a:pt x="11492" y="154025"/>
                </a:lnTo>
                <a:lnTo>
                  <a:pt x="20028" y="167652"/>
                </a:lnTo>
                <a:lnTo>
                  <a:pt x="28324" y="177218"/>
                </a:lnTo>
                <a:lnTo>
                  <a:pt x="37936" y="185672"/>
                </a:lnTo>
                <a:lnTo>
                  <a:pt x="48832" y="193012"/>
                </a:lnTo>
                <a:lnTo>
                  <a:pt x="62205" y="199692"/>
                </a:lnTo>
                <a:lnTo>
                  <a:pt x="74296" y="203895"/>
                </a:lnTo>
                <a:lnTo>
                  <a:pt x="86689" y="206536"/>
                </a:lnTo>
                <a:lnTo>
                  <a:pt x="99387" y="207616"/>
                </a:lnTo>
                <a:lnTo>
                  <a:pt x="101853" y="207645"/>
                </a:lnTo>
                <a:lnTo>
                  <a:pt x="114698" y="206805"/>
                </a:lnTo>
                <a:lnTo>
                  <a:pt x="127144" y="204300"/>
                </a:lnTo>
                <a:lnTo>
                  <a:pt x="139201" y="200153"/>
                </a:lnTo>
                <a:lnTo>
                  <a:pt x="150881" y="194386"/>
                </a:lnTo>
                <a:lnTo>
                  <a:pt x="162457" y="186684"/>
                </a:lnTo>
                <a:lnTo>
                  <a:pt x="171954" y="178327"/>
                </a:lnTo>
                <a:lnTo>
                  <a:pt x="180382" y="168730"/>
                </a:lnTo>
                <a:lnTo>
                  <a:pt x="187741" y="157893"/>
                </a:lnTo>
                <a:lnTo>
                  <a:pt x="195027" y="143464"/>
                </a:lnTo>
                <a:lnTo>
                  <a:pt x="199253" y="131351"/>
                </a:lnTo>
                <a:lnTo>
                  <a:pt x="201919" y="118982"/>
                </a:lnTo>
                <a:lnTo>
                  <a:pt x="203034" y="106356"/>
                </a:lnTo>
                <a:lnTo>
                  <a:pt x="203072" y="103505"/>
                </a:lnTo>
                <a:lnTo>
                  <a:pt x="202306" y="90704"/>
                </a:lnTo>
                <a:lnTo>
                  <a:pt x="200007" y="78233"/>
                </a:lnTo>
                <a:lnTo>
                  <a:pt x="196174" y="66083"/>
                </a:lnTo>
                <a:lnTo>
                  <a:pt x="190809" y="54244"/>
                </a:lnTo>
                <a:lnTo>
                  <a:pt x="182176" y="40505"/>
                </a:lnTo>
                <a:lnTo>
                  <a:pt x="173939" y="30681"/>
                </a:lnTo>
                <a:lnTo>
                  <a:pt x="164633" y="22099"/>
                </a:lnTo>
                <a:lnTo>
                  <a:pt x="154249" y="14769"/>
                </a:lnTo>
                <a:lnTo>
                  <a:pt x="140784" y="7835"/>
                </a:lnTo>
                <a:lnTo>
                  <a:pt x="128783" y="3648"/>
                </a:lnTo>
                <a:lnTo>
                  <a:pt x="116292" y="1038"/>
                </a:lnTo>
                <a:lnTo>
                  <a:pt x="103332" y="15"/>
                </a:lnTo>
                <a:lnTo>
                  <a:pt x="101472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37483" y="628650"/>
            <a:ext cx="191262" cy="77342"/>
          </a:xfrm>
          <a:custGeom>
            <a:avLst/>
            <a:gdLst/>
            <a:ahLst/>
            <a:cxnLst/>
            <a:rect l="l" t="t" r="r" b="b"/>
            <a:pathLst>
              <a:path w="191262" h="77342">
                <a:moveTo>
                  <a:pt x="94868" y="0"/>
                </a:moveTo>
                <a:lnTo>
                  <a:pt x="81406" y="818"/>
                </a:lnTo>
                <a:lnTo>
                  <a:pt x="68655" y="3273"/>
                </a:lnTo>
                <a:lnTo>
                  <a:pt x="56611" y="7364"/>
                </a:lnTo>
                <a:lnTo>
                  <a:pt x="45269" y="13092"/>
                </a:lnTo>
                <a:lnTo>
                  <a:pt x="34623" y="20457"/>
                </a:lnTo>
                <a:lnTo>
                  <a:pt x="22118" y="32492"/>
                </a:lnTo>
                <a:lnTo>
                  <a:pt x="15101" y="42173"/>
                </a:lnTo>
                <a:lnTo>
                  <a:pt x="8928" y="53405"/>
                </a:lnTo>
                <a:lnTo>
                  <a:pt x="3605" y="66169"/>
                </a:lnTo>
                <a:lnTo>
                  <a:pt x="0" y="77342"/>
                </a:lnTo>
                <a:lnTo>
                  <a:pt x="191262" y="77342"/>
                </a:lnTo>
                <a:lnTo>
                  <a:pt x="187173" y="63703"/>
                </a:lnTo>
                <a:lnTo>
                  <a:pt x="182210" y="51625"/>
                </a:lnTo>
                <a:lnTo>
                  <a:pt x="176356" y="41126"/>
                </a:lnTo>
                <a:lnTo>
                  <a:pt x="172084" y="35178"/>
                </a:lnTo>
                <a:lnTo>
                  <a:pt x="163689" y="26202"/>
                </a:lnTo>
                <a:lnTo>
                  <a:pt x="153846" y="18332"/>
                </a:lnTo>
                <a:lnTo>
                  <a:pt x="142494" y="11570"/>
                </a:lnTo>
                <a:lnTo>
                  <a:pt x="126609" y="4987"/>
                </a:lnTo>
                <a:lnTo>
                  <a:pt x="114320" y="1830"/>
                </a:lnTo>
                <a:lnTo>
                  <a:pt x="101654" y="217"/>
                </a:lnTo>
                <a:lnTo>
                  <a:pt x="948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4739" y="628650"/>
            <a:ext cx="191262" cy="77342"/>
          </a:xfrm>
          <a:custGeom>
            <a:avLst/>
            <a:gdLst/>
            <a:ahLst/>
            <a:cxnLst/>
            <a:rect l="l" t="t" r="r" b="b"/>
            <a:pathLst>
              <a:path w="191262" h="77342">
                <a:moveTo>
                  <a:pt x="94868" y="0"/>
                </a:moveTo>
                <a:lnTo>
                  <a:pt x="81406" y="818"/>
                </a:lnTo>
                <a:lnTo>
                  <a:pt x="68655" y="3273"/>
                </a:lnTo>
                <a:lnTo>
                  <a:pt x="56611" y="7364"/>
                </a:lnTo>
                <a:lnTo>
                  <a:pt x="45269" y="13092"/>
                </a:lnTo>
                <a:lnTo>
                  <a:pt x="34623" y="20457"/>
                </a:lnTo>
                <a:lnTo>
                  <a:pt x="22118" y="32492"/>
                </a:lnTo>
                <a:lnTo>
                  <a:pt x="15101" y="42173"/>
                </a:lnTo>
                <a:lnTo>
                  <a:pt x="8928" y="53405"/>
                </a:lnTo>
                <a:lnTo>
                  <a:pt x="3605" y="66169"/>
                </a:lnTo>
                <a:lnTo>
                  <a:pt x="0" y="77342"/>
                </a:lnTo>
                <a:lnTo>
                  <a:pt x="191262" y="77342"/>
                </a:lnTo>
                <a:lnTo>
                  <a:pt x="187173" y="63703"/>
                </a:lnTo>
                <a:lnTo>
                  <a:pt x="182210" y="51625"/>
                </a:lnTo>
                <a:lnTo>
                  <a:pt x="176356" y="41126"/>
                </a:lnTo>
                <a:lnTo>
                  <a:pt x="172085" y="35178"/>
                </a:lnTo>
                <a:lnTo>
                  <a:pt x="163689" y="26202"/>
                </a:lnTo>
                <a:lnTo>
                  <a:pt x="153846" y="18332"/>
                </a:lnTo>
                <a:lnTo>
                  <a:pt x="142494" y="11570"/>
                </a:lnTo>
                <a:lnTo>
                  <a:pt x="126609" y="4987"/>
                </a:lnTo>
                <a:lnTo>
                  <a:pt x="114320" y="1830"/>
                </a:lnTo>
                <a:lnTo>
                  <a:pt x="101654" y="217"/>
                </a:lnTo>
                <a:lnTo>
                  <a:pt x="948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8276" y="603630"/>
            <a:ext cx="243966" cy="350647"/>
          </a:xfrm>
          <a:custGeom>
            <a:avLst/>
            <a:gdLst/>
            <a:ahLst/>
            <a:cxnLst/>
            <a:rect l="l" t="t" r="r" b="b"/>
            <a:pathLst>
              <a:path w="243966" h="350647">
                <a:moveTo>
                  <a:pt x="0" y="0"/>
                </a:moveTo>
                <a:lnTo>
                  <a:pt x="34925" y="0"/>
                </a:lnTo>
                <a:lnTo>
                  <a:pt x="123189" y="197739"/>
                </a:lnTo>
                <a:lnTo>
                  <a:pt x="208787" y="0"/>
                </a:lnTo>
                <a:lnTo>
                  <a:pt x="243966" y="0"/>
                </a:lnTo>
                <a:lnTo>
                  <a:pt x="90932" y="350647"/>
                </a:lnTo>
                <a:lnTo>
                  <a:pt x="56007" y="350647"/>
                </a:lnTo>
                <a:lnTo>
                  <a:pt x="105410" y="2372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1929" y="603630"/>
            <a:ext cx="33020" cy="256667"/>
          </a:xfrm>
          <a:custGeom>
            <a:avLst/>
            <a:gdLst/>
            <a:ahLst/>
            <a:cxnLst/>
            <a:rect l="l" t="t" r="r" b="b"/>
            <a:pathLst>
              <a:path w="33020" h="256667">
                <a:moveTo>
                  <a:pt x="0" y="0"/>
                </a:moveTo>
                <a:lnTo>
                  <a:pt x="33020" y="0"/>
                </a:lnTo>
                <a:lnTo>
                  <a:pt x="33020" y="256667"/>
                </a:lnTo>
                <a:lnTo>
                  <a:pt x="0" y="2566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1785" y="603630"/>
            <a:ext cx="33019" cy="256667"/>
          </a:xfrm>
          <a:custGeom>
            <a:avLst/>
            <a:gdLst/>
            <a:ahLst/>
            <a:cxnLst/>
            <a:rect l="l" t="t" r="r" b="b"/>
            <a:pathLst>
              <a:path w="33019" h="256667">
                <a:moveTo>
                  <a:pt x="0" y="0"/>
                </a:moveTo>
                <a:lnTo>
                  <a:pt x="33019" y="0"/>
                </a:lnTo>
                <a:lnTo>
                  <a:pt x="33019" y="256667"/>
                </a:lnTo>
                <a:lnTo>
                  <a:pt x="0" y="2566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86557" y="603630"/>
            <a:ext cx="33019" cy="256667"/>
          </a:xfrm>
          <a:custGeom>
            <a:avLst/>
            <a:gdLst/>
            <a:ahLst/>
            <a:cxnLst/>
            <a:rect l="l" t="t" r="r" b="b"/>
            <a:pathLst>
              <a:path w="33019" h="256667">
                <a:moveTo>
                  <a:pt x="0" y="0"/>
                </a:moveTo>
                <a:lnTo>
                  <a:pt x="33019" y="0"/>
                </a:lnTo>
                <a:lnTo>
                  <a:pt x="33019" y="256667"/>
                </a:lnTo>
                <a:lnTo>
                  <a:pt x="0" y="2566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3993" y="603630"/>
            <a:ext cx="33019" cy="256667"/>
          </a:xfrm>
          <a:custGeom>
            <a:avLst/>
            <a:gdLst/>
            <a:ahLst/>
            <a:cxnLst/>
            <a:rect l="l" t="t" r="r" b="b"/>
            <a:pathLst>
              <a:path w="33019" h="256667">
                <a:moveTo>
                  <a:pt x="0" y="0"/>
                </a:moveTo>
                <a:lnTo>
                  <a:pt x="33019" y="0"/>
                </a:lnTo>
                <a:lnTo>
                  <a:pt x="33019" y="256667"/>
                </a:lnTo>
                <a:lnTo>
                  <a:pt x="0" y="25666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92750" y="597026"/>
            <a:ext cx="223774" cy="263271"/>
          </a:xfrm>
          <a:custGeom>
            <a:avLst/>
            <a:gdLst/>
            <a:ahLst/>
            <a:cxnLst/>
            <a:rect l="l" t="t" r="r" b="b"/>
            <a:pathLst>
              <a:path w="223774" h="263271">
                <a:moveTo>
                  <a:pt x="129286" y="0"/>
                </a:moveTo>
                <a:lnTo>
                  <a:pt x="142666" y="847"/>
                </a:lnTo>
                <a:lnTo>
                  <a:pt x="155306" y="3381"/>
                </a:lnTo>
                <a:lnTo>
                  <a:pt x="167206" y="7592"/>
                </a:lnTo>
                <a:lnTo>
                  <a:pt x="178366" y="13469"/>
                </a:lnTo>
                <a:lnTo>
                  <a:pt x="190653" y="22549"/>
                </a:lnTo>
                <a:lnTo>
                  <a:pt x="199530" y="31652"/>
                </a:lnTo>
                <a:lnTo>
                  <a:pt x="206983" y="42016"/>
                </a:lnTo>
                <a:lnTo>
                  <a:pt x="213022" y="53617"/>
                </a:lnTo>
                <a:lnTo>
                  <a:pt x="216422" y="62917"/>
                </a:lnTo>
                <a:lnTo>
                  <a:pt x="219029" y="73199"/>
                </a:lnTo>
                <a:lnTo>
                  <a:pt x="221061" y="84948"/>
                </a:lnTo>
                <a:lnTo>
                  <a:pt x="222524" y="98169"/>
                </a:lnTo>
                <a:lnTo>
                  <a:pt x="223424" y="112865"/>
                </a:lnTo>
                <a:lnTo>
                  <a:pt x="223769" y="129039"/>
                </a:lnTo>
                <a:lnTo>
                  <a:pt x="223774" y="131190"/>
                </a:lnTo>
                <a:lnTo>
                  <a:pt x="223774" y="263271"/>
                </a:lnTo>
                <a:lnTo>
                  <a:pt x="190753" y="263271"/>
                </a:lnTo>
                <a:lnTo>
                  <a:pt x="190753" y="140843"/>
                </a:lnTo>
                <a:lnTo>
                  <a:pt x="190594" y="123191"/>
                </a:lnTo>
                <a:lnTo>
                  <a:pt x="190104" y="108259"/>
                </a:lnTo>
                <a:lnTo>
                  <a:pt x="189270" y="96038"/>
                </a:lnTo>
                <a:lnTo>
                  <a:pt x="188077" y="86521"/>
                </a:lnTo>
                <a:lnTo>
                  <a:pt x="182931" y="68055"/>
                </a:lnTo>
                <a:lnTo>
                  <a:pt x="177057" y="56552"/>
                </a:lnTo>
                <a:lnTo>
                  <a:pt x="169412" y="47116"/>
                </a:lnTo>
                <a:lnTo>
                  <a:pt x="154980" y="37026"/>
                </a:lnTo>
                <a:lnTo>
                  <a:pt x="143206" y="32830"/>
                </a:lnTo>
                <a:lnTo>
                  <a:pt x="129814" y="30734"/>
                </a:lnTo>
                <a:lnTo>
                  <a:pt x="122682" y="30480"/>
                </a:lnTo>
                <a:lnTo>
                  <a:pt x="109663" y="31454"/>
                </a:lnTo>
                <a:lnTo>
                  <a:pt x="97294" y="34378"/>
                </a:lnTo>
                <a:lnTo>
                  <a:pt x="85549" y="39252"/>
                </a:lnTo>
                <a:lnTo>
                  <a:pt x="74405" y="46075"/>
                </a:lnTo>
                <a:lnTo>
                  <a:pt x="59403" y="59402"/>
                </a:lnTo>
                <a:lnTo>
                  <a:pt x="51373" y="69413"/>
                </a:lnTo>
                <a:lnTo>
                  <a:pt x="44870" y="80318"/>
                </a:lnTo>
                <a:lnTo>
                  <a:pt x="39895" y="92108"/>
                </a:lnTo>
                <a:lnTo>
                  <a:pt x="36153" y="107323"/>
                </a:lnTo>
                <a:lnTo>
                  <a:pt x="34909" y="117394"/>
                </a:lnTo>
                <a:lnTo>
                  <a:pt x="33981" y="129530"/>
                </a:lnTo>
                <a:lnTo>
                  <a:pt x="33366" y="143735"/>
                </a:lnTo>
                <a:lnTo>
                  <a:pt x="33059" y="160016"/>
                </a:lnTo>
                <a:lnTo>
                  <a:pt x="33020" y="169163"/>
                </a:lnTo>
                <a:lnTo>
                  <a:pt x="33020" y="263271"/>
                </a:lnTo>
                <a:lnTo>
                  <a:pt x="0" y="263271"/>
                </a:lnTo>
                <a:lnTo>
                  <a:pt x="0" y="6603"/>
                </a:lnTo>
                <a:lnTo>
                  <a:pt x="33020" y="6603"/>
                </a:lnTo>
                <a:lnTo>
                  <a:pt x="33020" y="52705"/>
                </a:lnTo>
                <a:lnTo>
                  <a:pt x="41732" y="41936"/>
                </a:lnTo>
                <a:lnTo>
                  <a:pt x="50831" y="32399"/>
                </a:lnTo>
                <a:lnTo>
                  <a:pt x="60318" y="24096"/>
                </a:lnTo>
                <a:lnTo>
                  <a:pt x="70192" y="17024"/>
                </a:lnTo>
                <a:lnTo>
                  <a:pt x="76835" y="13081"/>
                </a:lnTo>
                <a:lnTo>
                  <a:pt x="88416" y="7691"/>
                </a:lnTo>
                <a:lnTo>
                  <a:pt x="100438" y="3709"/>
                </a:lnTo>
                <a:lnTo>
                  <a:pt x="112919" y="1155"/>
                </a:lnTo>
                <a:lnTo>
                  <a:pt x="125881" y="48"/>
                </a:lnTo>
                <a:lnTo>
                  <a:pt x="1292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49673" y="597026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3" y="639"/>
                </a:lnTo>
                <a:lnTo>
                  <a:pt x="158807" y="2546"/>
                </a:lnTo>
                <a:lnTo>
                  <a:pt x="171061" y="5706"/>
                </a:lnTo>
                <a:lnTo>
                  <a:pt x="182745" y="10103"/>
                </a:lnTo>
                <a:lnTo>
                  <a:pt x="189737" y="13462"/>
                </a:lnTo>
                <a:lnTo>
                  <a:pt x="200197" y="19735"/>
                </a:lnTo>
                <a:lnTo>
                  <a:pt x="210118" y="27186"/>
                </a:lnTo>
                <a:lnTo>
                  <a:pt x="219501" y="35816"/>
                </a:lnTo>
                <a:lnTo>
                  <a:pt x="228346" y="45623"/>
                </a:lnTo>
                <a:lnTo>
                  <a:pt x="234696" y="53848"/>
                </a:lnTo>
                <a:lnTo>
                  <a:pt x="234696" y="6603"/>
                </a:lnTo>
                <a:lnTo>
                  <a:pt x="267207" y="6603"/>
                </a:lnTo>
                <a:lnTo>
                  <a:pt x="267207" y="263271"/>
                </a:lnTo>
                <a:lnTo>
                  <a:pt x="234696" y="263271"/>
                </a:lnTo>
                <a:lnTo>
                  <a:pt x="234696" y="219201"/>
                </a:lnTo>
                <a:lnTo>
                  <a:pt x="225700" y="229280"/>
                </a:lnTo>
                <a:lnTo>
                  <a:pt x="216256" y="238264"/>
                </a:lnTo>
                <a:lnTo>
                  <a:pt x="206355" y="246145"/>
                </a:lnTo>
                <a:lnTo>
                  <a:pt x="195991" y="252916"/>
                </a:lnTo>
                <a:lnTo>
                  <a:pt x="188087" y="257175"/>
                </a:lnTo>
                <a:lnTo>
                  <a:pt x="176505" y="262150"/>
                </a:lnTo>
                <a:lnTo>
                  <a:pt x="164475" y="265888"/>
                </a:lnTo>
                <a:lnTo>
                  <a:pt x="151990" y="268397"/>
                </a:lnTo>
                <a:lnTo>
                  <a:pt x="139041" y="269684"/>
                </a:lnTo>
                <a:lnTo>
                  <a:pt x="131572" y="269875"/>
                </a:lnTo>
                <a:lnTo>
                  <a:pt x="118139" y="269255"/>
                </a:lnTo>
                <a:lnTo>
                  <a:pt x="105209" y="267395"/>
                </a:lnTo>
                <a:lnTo>
                  <a:pt x="92781" y="264290"/>
                </a:lnTo>
                <a:lnTo>
                  <a:pt x="80854" y="259939"/>
                </a:lnTo>
                <a:lnTo>
                  <a:pt x="69425" y="254337"/>
                </a:lnTo>
                <a:lnTo>
                  <a:pt x="58494" y="247483"/>
                </a:lnTo>
                <a:lnTo>
                  <a:pt x="48058" y="239373"/>
                </a:lnTo>
                <a:lnTo>
                  <a:pt x="38480" y="230377"/>
                </a:lnTo>
                <a:lnTo>
                  <a:pt x="29621" y="220442"/>
                </a:lnTo>
                <a:lnTo>
                  <a:pt x="21918" y="209982"/>
                </a:lnTo>
                <a:lnTo>
                  <a:pt x="15373" y="199001"/>
                </a:lnTo>
                <a:lnTo>
                  <a:pt x="9986" y="187501"/>
                </a:lnTo>
                <a:lnTo>
                  <a:pt x="5757" y="175484"/>
                </a:lnTo>
                <a:lnTo>
                  <a:pt x="2685" y="162955"/>
                </a:lnTo>
                <a:lnTo>
                  <a:pt x="770" y="149915"/>
                </a:lnTo>
                <a:lnTo>
                  <a:pt x="13" y="136368"/>
                </a:lnTo>
                <a:lnTo>
                  <a:pt x="0" y="134238"/>
                </a:lnTo>
                <a:lnTo>
                  <a:pt x="597" y="120735"/>
                </a:lnTo>
                <a:lnTo>
                  <a:pt x="2390" y="107724"/>
                </a:lnTo>
                <a:lnTo>
                  <a:pt x="5379" y="95209"/>
                </a:lnTo>
                <a:lnTo>
                  <a:pt x="9563" y="83191"/>
                </a:lnTo>
                <a:lnTo>
                  <a:pt x="14943" y="71671"/>
                </a:lnTo>
                <a:lnTo>
                  <a:pt x="21518" y="60650"/>
                </a:lnTo>
                <a:lnTo>
                  <a:pt x="29289" y="50130"/>
                </a:lnTo>
                <a:lnTo>
                  <a:pt x="38255" y="40113"/>
                </a:lnTo>
                <a:lnTo>
                  <a:pt x="48853" y="30261"/>
                </a:lnTo>
                <a:lnTo>
                  <a:pt x="59323" y="22250"/>
                </a:lnTo>
                <a:lnTo>
                  <a:pt x="70278" y="15466"/>
                </a:lnTo>
                <a:lnTo>
                  <a:pt x="81722" y="9911"/>
                </a:lnTo>
                <a:lnTo>
                  <a:pt x="93658" y="5585"/>
                </a:lnTo>
                <a:lnTo>
                  <a:pt x="106092" y="2490"/>
                </a:lnTo>
                <a:lnTo>
                  <a:pt x="119028" y="62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8201" y="597026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5" y="0"/>
                </a:moveTo>
                <a:lnTo>
                  <a:pt x="147771" y="603"/>
                </a:lnTo>
                <a:lnTo>
                  <a:pt x="160980" y="2412"/>
                </a:lnTo>
                <a:lnTo>
                  <a:pt x="173613" y="5426"/>
                </a:lnTo>
                <a:lnTo>
                  <a:pt x="185668" y="9643"/>
                </a:lnTo>
                <a:lnTo>
                  <a:pt x="197147" y="15062"/>
                </a:lnTo>
                <a:lnTo>
                  <a:pt x="208049" y="21682"/>
                </a:lnTo>
                <a:lnTo>
                  <a:pt x="218374" y="29502"/>
                </a:lnTo>
                <a:lnTo>
                  <a:pt x="228122" y="38519"/>
                </a:lnTo>
                <a:lnTo>
                  <a:pt x="240770" y="53200"/>
                </a:lnTo>
                <a:lnTo>
                  <a:pt x="248098" y="63937"/>
                </a:lnTo>
                <a:lnTo>
                  <a:pt x="254265" y="75139"/>
                </a:lnTo>
                <a:lnTo>
                  <a:pt x="259272" y="86808"/>
                </a:lnTo>
                <a:lnTo>
                  <a:pt x="263118" y="98944"/>
                </a:lnTo>
                <a:lnTo>
                  <a:pt x="265804" y="111550"/>
                </a:lnTo>
                <a:lnTo>
                  <a:pt x="267330" y="124628"/>
                </a:lnTo>
                <a:lnTo>
                  <a:pt x="267715" y="135636"/>
                </a:lnTo>
                <a:lnTo>
                  <a:pt x="267128" y="148940"/>
                </a:lnTo>
                <a:lnTo>
                  <a:pt x="265365" y="161805"/>
                </a:lnTo>
                <a:lnTo>
                  <a:pt x="262428" y="174235"/>
                </a:lnTo>
                <a:lnTo>
                  <a:pt x="258315" y="186236"/>
                </a:lnTo>
                <a:lnTo>
                  <a:pt x="253027" y="197811"/>
                </a:lnTo>
                <a:lnTo>
                  <a:pt x="246565" y="208964"/>
                </a:lnTo>
                <a:lnTo>
                  <a:pt x="238927" y="219702"/>
                </a:lnTo>
                <a:lnTo>
                  <a:pt x="230377" y="229743"/>
                </a:lnTo>
                <a:lnTo>
                  <a:pt x="220933" y="238923"/>
                </a:lnTo>
                <a:lnTo>
                  <a:pt x="210856" y="246911"/>
                </a:lnTo>
                <a:lnTo>
                  <a:pt x="200149" y="253706"/>
                </a:lnTo>
                <a:lnTo>
                  <a:pt x="188810" y="259310"/>
                </a:lnTo>
                <a:lnTo>
                  <a:pt x="176840" y="263725"/>
                </a:lnTo>
                <a:lnTo>
                  <a:pt x="164238" y="266951"/>
                </a:lnTo>
                <a:lnTo>
                  <a:pt x="151005" y="268991"/>
                </a:lnTo>
                <a:lnTo>
                  <a:pt x="137141" y="269845"/>
                </a:lnTo>
                <a:lnTo>
                  <a:pt x="133985" y="269875"/>
                </a:lnTo>
                <a:lnTo>
                  <a:pt x="119955" y="269284"/>
                </a:lnTo>
                <a:lnTo>
                  <a:pt x="106565" y="267511"/>
                </a:lnTo>
                <a:lnTo>
                  <a:pt x="93814" y="264554"/>
                </a:lnTo>
                <a:lnTo>
                  <a:pt x="81700" y="260412"/>
                </a:lnTo>
                <a:lnTo>
                  <a:pt x="70221" y="255083"/>
                </a:lnTo>
                <a:lnTo>
                  <a:pt x="59377" y="248567"/>
                </a:lnTo>
                <a:lnTo>
                  <a:pt x="49165" y="240861"/>
                </a:lnTo>
                <a:lnTo>
                  <a:pt x="39586" y="231965"/>
                </a:lnTo>
                <a:lnTo>
                  <a:pt x="28683" y="219411"/>
                </a:lnTo>
                <a:lnTo>
                  <a:pt x="21066" y="208667"/>
                </a:lnTo>
                <a:lnTo>
                  <a:pt x="14618" y="197507"/>
                </a:lnTo>
                <a:lnTo>
                  <a:pt x="9340" y="185927"/>
                </a:lnTo>
                <a:lnTo>
                  <a:pt x="5237" y="173921"/>
                </a:lnTo>
                <a:lnTo>
                  <a:pt x="2310" y="161485"/>
                </a:lnTo>
                <a:lnTo>
                  <a:pt x="563" y="148615"/>
                </a:lnTo>
                <a:lnTo>
                  <a:pt x="0" y="135636"/>
                </a:lnTo>
                <a:lnTo>
                  <a:pt x="582" y="122227"/>
                </a:lnTo>
                <a:lnTo>
                  <a:pt x="2331" y="109271"/>
                </a:lnTo>
                <a:lnTo>
                  <a:pt x="5246" y="96770"/>
                </a:lnTo>
                <a:lnTo>
                  <a:pt x="9327" y="84725"/>
                </a:lnTo>
                <a:lnTo>
                  <a:pt x="14573" y="73138"/>
                </a:lnTo>
                <a:lnTo>
                  <a:pt x="20986" y="62010"/>
                </a:lnTo>
                <a:lnTo>
                  <a:pt x="28564" y="51343"/>
                </a:lnTo>
                <a:lnTo>
                  <a:pt x="35433" y="43180"/>
                </a:lnTo>
                <a:lnTo>
                  <a:pt x="44938" y="33611"/>
                </a:lnTo>
                <a:lnTo>
                  <a:pt x="55015" y="25234"/>
                </a:lnTo>
                <a:lnTo>
                  <a:pt x="65664" y="18051"/>
                </a:lnTo>
                <a:lnTo>
                  <a:pt x="76881" y="12065"/>
                </a:lnTo>
                <a:lnTo>
                  <a:pt x="88667" y="7277"/>
                </a:lnTo>
                <a:lnTo>
                  <a:pt x="101020" y="3691"/>
                </a:lnTo>
                <a:lnTo>
                  <a:pt x="113939" y="1310"/>
                </a:lnTo>
                <a:lnTo>
                  <a:pt x="127422" y="134"/>
                </a:lnTo>
                <a:lnTo>
                  <a:pt x="1339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0145" y="597026"/>
            <a:ext cx="264921" cy="269875"/>
          </a:xfrm>
          <a:custGeom>
            <a:avLst/>
            <a:gdLst/>
            <a:ahLst/>
            <a:cxnLst/>
            <a:rect l="l" t="t" r="r" b="b"/>
            <a:pathLst>
              <a:path w="264921" h="269875">
                <a:moveTo>
                  <a:pt x="131825" y="0"/>
                </a:moveTo>
                <a:lnTo>
                  <a:pt x="145860" y="598"/>
                </a:lnTo>
                <a:lnTo>
                  <a:pt x="159263" y="2391"/>
                </a:lnTo>
                <a:lnTo>
                  <a:pt x="172037" y="5379"/>
                </a:lnTo>
                <a:lnTo>
                  <a:pt x="184180" y="9561"/>
                </a:lnTo>
                <a:lnTo>
                  <a:pt x="195693" y="14935"/>
                </a:lnTo>
                <a:lnTo>
                  <a:pt x="206576" y="21500"/>
                </a:lnTo>
                <a:lnTo>
                  <a:pt x="216829" y="29256"/>
                </a:lnTo>
                <a:lnTo>
                  <a:pt x="226452" y="38202"/>
                </a:lnTo>
                <a:lnTo>
                  <a:pt x="235444" y="48336"/>
                </a:lnTo>
                <a:lnTo>
                  <a:pt x="243748" y="59816"/>
                </a:lnTo>
                <a:lnTo>
                  <a:pt x="249865" y="70502"/>
                </a:lnTo>
                <a:lnTo>
                  <a:pt x="254948" y="81842"/>
                </a:lnTo>
                <a:lnTo>
                  <a:pt x="258993" y="93838"/>
                </a:lnTo>
                <a:lnTo>
                  <a:pt x="261995" y="106492"/>
                </a:lnTo>
                <a:lnTo>
                  <a:pt x="263952" y="119807"/>
                </a:lnTo>
                <a:lnTo>
                  <a:pt x="264858" y="133784"/>
                </a:lnTo>
                <a:lnTo>
                  <a:pt x="264921" y="137540"/>
                </a:lnTo>
                <a:lnTo>
                  <a:pt x="34035" y="137540"/>
                </a:lnTo>
                <a:lnTo>
                  <a:pt x="35038" y="151571"/>
                </a:lnTo>
                <a:lnTo>
                  <a:pt x="37432" y="164750"/>
                </a:lnTo>
                <a:lnTo>
                  <a:pt x="41216" y="177082"/>
                </a:lnTo>
                <a:lnTo>
                  <a:pt x="46391" y="188569"/>
                </a:lnTo>
                <a:lnTo>
                  <a:pt x="52957" y="199214"/>
                </a:lnTo>
                <a:lnTo>
                  <a:pt x="60913" y="209021"/>
                </a:lnTo>
                <a:lnTo>
                  <a:pt x="72474" y="219842"/>
                </a:lnTo>
                <a:lnTo>
                  <a:pt x="83101" y="227162"/>
                </a:lnTo>
                <a:lnTo>
                  <a:pt x="94492" y="232783"/>
                </a:lnTo>
                <a:lnTo>
                  <a:pt x="106645" y="236710"/>
                </a:lnTo>
                <a:lnTo>
                  <a:pt x="119562" y="238947"/>
                </a:lnTo>
                <a:lnTo>
                  <a:pt x="130809" y="239522"/>
                </a:lnTo>
                <a:lnTo>
                  <a:pt x="143524" y="238788"/>
                </a:lnTo>
                <a:lnTo>
                  <a:pt x="156021" y="236588"/>
                </a:lnTo>
                <a:lnTo>
                  <a:pt x="168327" y="232921"/>
                </a:lnTo>
                <a:lnTo>
                  <a:pt x="181310" y="227345"/>
                </a:lnTo>
                <a:lnTo>
                  <a:pt x="192245" y="220968"/>
                </a:lnTo>
                <a:lnTo>
                  <a:pt x="200532" y="214630"/>
                </a:lnTo>
                <a:lnTo>
                  <a:pt x="207856" y="207297"/>
                </a:lnTo>
                <a:lnTo>
                  <a:pt x="215513" y="197900"/>
                </a:lnTo>
                <a:lnTo>
                  <a:pt x="223486" y="186406"/>
                </a:lnTo>
                <a:lnTo>
                  <a:pt x="228600" y="178181"/>
                </a:lnTo>
                <a:lnTo>
                  <a:pt x="256412" y="192786"/>
                </a:lnTo>
                <a:lnTo>
                  <a:pt x="249694" y="204909"/>
                </a:lnTo>
                <a:lnTo>
                  <a:pt x="242507" y="215884"/>
                </a:lnTo>
                <a:lnTo>
                  <a:pt x="234852" y="225708"/>
                </a:lnTo>
                <a:lnTo>
                  <a:pt x="226728" y="234384"/>
                </a:lnTo>
                <a:lnTo>
                  <a:pt x="214889" y="244432"/>
                </a:lnTo>
                <a:lnTo>
                  <a:pt x="204335" y="251540"/>
                </a:lnTo>
                <a:lnTo>
                  <a:pt x="193127" y="257531"/>
                </a:lnTo>
                <a:lnTo>
                  <a:pt x="184403" y="261238"/>
                </a:lnTo>
                <a:lnTo>
                  <a:pt x="173001" y="265014"/>
                </a:lnTo>
                <a:lnTo>
                  <a:pt x="160841" y="267697"/>
                </a:lnTo>
                <a:lnTo>
                  <a:pt x="147960" y="269309"/>
                </a:lnTo>
                <a:lnTo>
                  <a:pt x="134392" y="269873"/>
                </a:lnTo>
                <a:lnTo>
                  <a:pt x="133730" y="269875"/>
                </a:lnTo>
                <a:lnTo>
                  <a:pt x="119136" y="269290"/>
                </a:lnTo>
                <a:lnTo>
                  <a:pt x="105320" y="267537"/>
                </a:lnTo>
                <a:lnTo>
                  <a:pt x="92284" y="264614"/>
                </a:lnTo>
                <a:lnTo>
                  <a:pt x="80027" y="260523"/>
                </a:lnTo>
                <a:lnTo>
                  <a:pt x="68550" y="255263"/>
                </a:lnTo>
                <a:lnTo>
                  <a:pt x="57851" y="248834"/>
                </a:lnTo>
                <a:lnTo>
                  <a:pt x="47932" y="241237"/>
                </a:lnTo>
                <a:lnTo>
                  <a:pt x="38792" y="232470"/>
                </a:lnTo>
                <a:lnTo>
                  <a:pt x="26973" y="218060"/>
                </a:lnTo>
                <a:lnTo>
                  <a:pt x="19666" y="207045"/>
                </a:lnTo>
                <a:lnTo>
                  <a:pt x="13510" y="195680"/>
                </a:lnTo>
                <a:lnTo>
                  <a:pt x="8507" y="183963"/>
                </a:lnTo>
                <a:lnTo>
                  <a:pt x="4655" y="171893"/>
                </a:lnTo>
                <a:lnTo>
                  <a:pt x="1956" y="159469"/>
                </a:lnTo>
                <a:lnTo>
                  <a:pt x="409" y="146688"/>
                </a:lnTo>
                <a:lnTo>
                  <a:pt x="0" y="135636"/>
                </a:lnTo>
                <a:lnTo>
                  <a:pt x="573" y="122376"/>
                </a:lnTo>
                <a:lnTo>
                  <a:pt x="2290" y="109521"/>
                </a:lnTo>
                <a:lnTo>
                  <a:pt x="5151" y="97069"/>
                </a:lnTo>
                <a:lnTo>
                  <a:pt x="9153" y="85017"/>
                </a:lnTo>
                <a:lnTo>
                  <a:pt x="14293" y="73363"/>
                </a:lnTo>
                <a:lnTo>
                  <a:pt x="20570" y="62106"/>
                </a:lnTo>
                <a:lnTo>
                  <a:pt x="27982" y="51243"/>
                </a:lnTo>
                <a:lnTo>
                  <a:pt x="38869" y="38322"/>
                </a:lnTo>
                <a:lnTo>
                  <a:pt x="48413" y="29229"/>
                </a:lnTo>
                <a:lnTo>
                  <a:pt x="58606" y="21364"/>
                </a:lnTo>
                <a:lnTo>
                  <a:pt x="69449" y="14727"/>
                </a:lnTo>
                <a:lnTo>
                  <a:pt x="80942" y="9320"/>
                </a:lnTo>
                <a:lnTo>
                  <a:pt x="93087" y="5143"/>
                </a:lnTo>
                <a:lnTo>
                  <a:pt x="105885" y="2198"/>
                </a:lnTo>
                <a:lnTo>
                  <a:pt x="119337" y="486"/>
                </a:lnTo>
                <a:lnTo>
                  <a:pt x="1318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87903" y="597026"/>
            <a:ext cx="267335" cy="357250"/>
          </a:xfrm>
          <a:custGeom>
            <a:avLst/>
            <a:gdLst/>
            <a:ahLst/>
            <a:cxnLst/>
            <a:rect l="l" t="t" r="r" b="b"/>
            <a:pathLst>
              <a:path w="267335" h="357250">
                <a:moveTo>
                  <a:pt x="134874" y="0"/>
                </a:moveTo>
                <a:lnTo>
                  <a:pt x="148299" y="618"/>
                </a:lnTo>
                <a:lnTo>
                  <a:pt x="161234" y="2474"/>
                </a:lnTo>
                <a:lnTo>
                  <a:pt x="173678" y="5566"/>
                </a:lnTo>
                <a:lnTo>
                  <a:pt x="185630" y="9891"/>
                </a:lnTo>
                <a:lnTo>
                  <a:pt x="197087" y="15449"/>
                </a:lnTo>
                <a:lnTo>
                  <a:pt x="208049" y="22238"/>
                </a:lnTo>
                <a:lnTo>
                  <a:pt x="218513" y="30257"/>
                </a:lnTo>
                <a:lnTo>
                  <a:pt x="228473" y="39497"/>
                </a:lnTo>
                <a:lnTo>
                  <a:pt x="237514" y="49482"/>
                </a:lnTo>
                <a:lnTo>
                  <a:pt x="245360" y="59970"/>
                </a:lnTo>
                <a:lnTo>
                  <a:pt x="252011" y="70959"/>
                </a:lnTo>
                <a:lnTo>
                  <a:pt x="257466" y="82448"/>
                </a:lnTo>
                <a:lnTo>
                  <a:pt x="261726" y="94435"/>
                </a:lnTo>
                <a:lnTo>
                  <a:pt x="264790" y="106919"/>
                </a:lnTo>
                <a:lnTo>
                  <a:pt x="266659" y="119898"/>
                </a:lnTo>
                <a:lnTo>
                  <a:pt x="267332" y="133370"/>
                </a:lnTo>
                <a:lnTo>
                  <a:pt x="267335" y="134238"/>
                </a:lnTo>
                <a:lnTo>
                  <a:pt x="266756" y="147864"/>
                </a:lnTo>
                <a:lnTo>
                  <a:pt x="265019" y="160982"/>
                </a:lnTo>
                <a:lnTo>
                  <a:pt x="262125" y="173590"/>
                </a:lnTo>
                <a:lnTo>
                  <a:pt x="258074" y="185685"/>
                </a:lnTo>
                <a:lnTo>
                  <a:pt x="252865" y="197265"/>
                </a:lnTo>
                <a:lnTo>
                  <a:pt x="246498" y="208326"/>
                </a:lnTo>
                <a:lnTo>
                  <a:pt x="238974" y="218867"/>
                </a:lnTo>
                <a:lnTo>
                  <a:pt x="230292" y="228883"/>
                </a:lnTo>
                <a:lnTo>
                  <a:pt x="218882" y="239710"/>
                </a:lnTo>
                <a:lnTo>
                  <a:pt x="208416" y="247780"/>
                </a:lnTo>
                <a:lnTo>
                  <a:pt x="197457" y="254592"/>
                </a:lnTo>
                <a:lnTo>
                  <a:pt x="186004" y="260148"/>
                </a:lnTo>
                <a:lnTo>
                  <a:pt x="174056" y="264451"/>
                </a:lnTo>
                <a:lnTo>
                  <a:pt x="161615" y="267504"/>
                </a:lnTo>
                <a:lnTo>
                  <a:pt x="148680" y="269310"/>
                </a:lnTo>
                <a:lnTo>
                  <a:pt x="135889" y="269875"/>
                </a:lnTo>
                <a:lnTo>
                  <a:pt x="122651" y="269266"/>
                </a:lnTo>
                <a:lnTo>
                  <a:pt x="109890" y="267436"/>
                </a:lnTo>
                <a:lnTo>
                  <a:pt x="97608" y="264375"/>
                </a:lnTo>
                <a:lnTo>
                  <a:pt x="85804" y="260076"/>
                </a:lnTo>
                <a:lnTo>
                  <a:pt x="68824" y="251201"/>
                </a:lnTo>
                <a:lnTo>
                  <a:pt x="58599" y="244105"/>
                </a:lnTo>
                <a:lnTo>
                  <a:pt x="48833" y="235894"/>
                </a:lnTo>
                <a:lnTo>
                  <a:pt x="39534" y="226575"/>
                </a:lnTo>
                <a:lnTo>
                  <a:pt x="33147" y="219201"/>
                </a:lnTo>
                <a:lnTo>
                  <a:pt x="33147" y="357250"/>
                </a:lnTo>
                <a:lnTo>
                  <a:pt x="0" y="357250"/>
                </a:lnTo>
                <a:lnTo>
                  <a:pt x="0" y="6603"/>
                </a:lnTo>
                <a:lnTo>
                  <a:pt x="33147" y="6603"/>
                </a:lnTo>
                <a:lnTo>
                  <a:pt x="33147" y="53848"/>
                </a:lnTo>
                <a:lnTo>
                  <a:pt x="41582" y="43147"/>
                </a:lnTo>
                <a:lnTo>
                  <a:pt x="50557" y="33624"/>
                </a:lnTo>
                <a:lnTo>
                  <a:pt x="60070" y="25280"/>
                </a:lnTo>
                <a:lnTo>
                  <a:pt x="70121" y="18113"/>
                </a:lnTo>
                <a:lnTo>
                  <a:pt x="78105" y="13462"/>
                </a:lnTo>
                <a:lnTo>
                  <a:pt x="89489" y="8272"/>
                </a:lnTo>
                <a:lnTo>
                  <a:pt x="101414" y="4327"/>
                </a:lnTo>
                <a:lnTo>
                  <a:pt x="113881" y="1640"/>
                </a:lnTo>
                <a:lnTo>
                  <a:pt x="126890" y="228"/>
                </a:lnTo>
                <a:lnTo>
                  <a:pt x="1348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7025" y="597026"/>
            <a:ext cx="261112" cy="269875"/>
          </a:xfrm>
          <a:custGeom>
            <a:avLst/>
            <a:gdLst/>
            <a:ahLst/>
            <a:cxnLst/>
            <a:rect l="l" t="t" r="r" b="b"/>
            <a:pathLst>
              <a:path w="261112" h="269875">
                <a:moveTo>
                  <a:pt x="143637" y="0"/>
                </a:moveTo>
                <a:lnTo>
                  <a:pt x="156539" y="518"/>
                </a:lnTo>
                <a:lnTo>
                  <a:pt x="169193" y="2066"/>
                </a:lnTo>
                <a:lnTo>
                  <a:pt x="181599" y="4630"/>
                </a:lnTo>
                <a:lnTo>
                  <a:pt x="192786" y="7874"/>
                </a:lnTo>
                <a:lnTo>
                  <a:pt x="205614" y="12642"/>
                </a:lnTo>
                <a:lnTo>
                  <a:pt x="217266" y="18137"/>
                </a:lnTo>
                <a:lnTo>
                  <a:pt x="227774" y="24359"/>
                </a:lnTo>
                <a:lnTo>
                  <a:pt x="233044" y="28067"/>
                </a:lnTo>
                <a:lnTo>
                  <a:pt x="242510" y="36195"/>
                </a:lnTo>
                <a:lnTo>
                  <a:pt x="251069" y="45530"/>
                </a:lnTo>
                <a:lnTo>
                  <a:pt x="258702" y="56051"/>
                </a:lnTo>
                <a:lnTo>
                  <a:pt x="261112" y="59944"/>
                </a:lnTo>
                <a:lnTo>
                  <a:pt x="234950" y="76200"/>
                </a:lnTo>
                <a:lnTo>
                  <a:pt x="226204" y="65789"/>
                </a:lnTo>
                <a:lnTo>
                  <a:pt x="216704" y="56747"/>
                </a:lnTo>
                <a:lnTo>
                  <a:pt x="206451" y="49075"/>
                </a:lnTo>
                <a:lnTo>
                  <a:pt x="195443" y="42771"/>
                </a:lnTo>
                <a:lnTo>
                  <a:pt x="183680" y="37837"/>
                </a:lnTo>
                <a:lnTo>
                  <a:pt x="171164" y="34272"/>
                </a:lnTo>
                <a:lnTo>
                  <a:pt x="157894" y="32076"/>
                </a:lnTo>
                <a:lnTo>
                  <a:pt x="143869" y="31249"/>
                </a:lnTo>
                <a:lnTo>
                  <a:pt x="142367" y="31242"/>
                </a:lnTo>
                <a:lnTo>
                  <a:pt x="128468" y="31938"/>
                </a:lnTo>
                <a:lnTo>
                  <a:pt x="115298" y="34029"/>
                </a:lnTo>
                <a:lnTo>
                  <a:pt x="102863" y="37513"/>
                </a:lnTo>
                <a:lnTo>
                  <a:pt x="91166" y="42391"/>
                </a:lnTo>
                <a:lnTo>
                  <a:pt x="80215" y="48662"/>
                </a:lnTo>
                <a:lnTo>
                  <a:pt x="70013" y="56328"/>
                </a:lnTo>
                <a:lnTo>
                  <a:pt x="64516" y="61340"/>
                </a:lnTo>
                <a:lnTo>
                  <a:pt x="55398" y="71288"/>
                </a:lnTo>
                <a:lnTo>
                  <a:pt x="47869" y="81909"/>
                </a:lnTo>
                <a:lnTo>
                  <a:pt x="41926" y="93198"/>
                </a:lnTo>
                <a:lnTo>
                  <a:pt x="37567" y="105147"/>
                </a:lnTo>
                <a:lnTo>
                  <a:pt x="34786" y="117751"/>
                </a:lnTo>
                <a:lnTo>
                  <a:pt x="33583" y="131004"/>
                </a:lnTo>
                <a:lnTo>
                  <a:pt x="33527" y="134620"/>
                </a:lnTo>
                <a:lnTo>
                  <a:pt x="34289" y="147454"/>
                </a:lnTo>
                <a:lnTo>
                  <a:pt x="36578" y="159950"/>
                </a:lnTo>
                <a:lnTo>
                  <a:pt x="40406" y="172099"/>
                </a:lnTo>
                <a:lnTo>
                  <a:pt x="45782" y="183891"/>
                </a:lnTo>
                <a:lnTo>
                  <a:pt x="54948" y="198271"/>
                </a:lnTo>
                <a:lnTo>
                  <a:pt x="63281" y="207934"/>
                </a:lnTo>
                <a:lnTo>
                  <a:pt x="72742" y="216431"/>
                </a:lnTo>
                <a:lnTo>
                  <a:pt x="83321" y="223753"/>
                </a:lnTo>
                <a:lnTo>
                  <a:pt x="98137" y="231202"/>
                </a:lnTo>
                <a:lnTo>
                  <a:pt x="110025" y="235257"/>
                </a:lnTo>
                <a:lnTo>
                  <a:pt x="122513" y="237969"/>
                </a:lnTo>
                <a:lnTo>
                  <a:pt x="135585" y="239339"/>
                </a:lnTo>
                <a:lnTo>
                  <a:pt x="142620" y="239522"/>
                </a:lnTo>
                <a:lnTo>
                  <a:pt x="156287" y="238829"/>
                </a:lnTo>
                <a:lnTo>
                  <a:pt x="169315" y="236755"/>
                </a:lnTo>
                <a:lnTo>
                  <a:pt x="181705" y="233300"/>
                </a:lnTo>
                <a:lnTo>
                  <a:pt x="193460" y="228469"/>
                </a:lnTo>
                <a:lnTo>
                  <a:pt x="204579" y="222265"/>
                </a:lnTo>
                <a:lnTo>
                  <a:pt x="215066" y="214689"/>
                </a:lnTo>
                <a:lnTo>
                  <a:pt x="224921" y="205745"/>
                </a:lnTo>
                <a:lnTo>
                  <a:pt x="234146" y="195436"/>
                </a:lnTo>
                <a:lnTo>
                  <a:pt x="234950" y="194437"/>
                </a:lnTo>
                <a:lnTo>
                  <a:pt x="261112" y="211582"/>
                </a:lnTo>
                <a:lnTo>
                  <a:pt x="253537" y="221890"/>
                </a:lnTo>
                <a:lnTo>
                  <a:pt x="244996" y="231254"/>
                </a:lnTo>
                <a:lnTo>
                  <a:pt x="235492" y="239673"/>
                </a:lnTo>
                <a:lnTo>
                  <a:pt x="225032" y="247148"/>
                </a:lnTo>
                <a:lnTo>
                  <a:pt x="213621" y="253678"/>
                </a:lnTo>
                <a:lnTo>
                  <a:pt x="200531" y="259522"/>
                </a:lnTo>
                <a:lnTo>
                  <a:pt x="188830" y="263468"/>
                </a:lnTo>
                <a:lnTo>
                  <a:pt x="176604" y="266471"/>
                </a:lnTo>
                <a:lnTo>
                  <a:pt x="163846" y="268532"/>
                </a:lnTo>
                <a:lnTo>
                  <a:pt x="150554" y="269652"/>
                </a:lnTo>
                <a:lnTo>
                  <a:pt x="141097" y="269875"/>
                </a:lnTo>
                <a:lnTo>
                  <a:pt x="127061" y="269343"/>
                </a:lnTo>
                <a:lnTo>
                  <a:pt x="113605" y="267748"/>
                </a:lnTo>
                <a:lnTo>
                  <a:pt x="100727" y="265088"/>
                </a:lnTo>
                <a:lnTo>
                  <a:pt x="88427" y="261362"/>
                </a:lnTo>
                <a:lnTo>
                  <a:pt x="76706" y="256569"/>
                </a:lnTo>
                <a:lnTo>
                  <a:pt x="65564" y="250707"/>
                </a:lnTo>
                <a:lnTo>
                  <a:pt x="55000" y="243776"/>
                </a:lnTo>
                <a:lnTo>
                  <a:pt x="45015" y="235773"/>
                </a:lnTo>
                <a:lnTo>
                  <a:pt x="30774" y="221407"/>
                </a:lnTo>
                <a:lnTo>
                  <a:pt x="22660" y="211031"/>
                </a:lnTo>
                <a:lnTo>
                  <a:pt x="15788" y="200138"/>
                </a:lnTo>
                <a:lnTo>
                  <a:pt x="10156" y="188729"/>
                </a:lnTo>
                <a:lnTo>
                  <a:pt x="5762" y="176803"/>
                </a:lnTo>
                <a:lnTo>
                  <a:pt x="2607" y="164360"/>
                </a:lnTo>
                <a:lnTo>
                  <a:pt x="687" y="151401"/>
                </a:lnTo>
                <a:lnTo>
                  <a:pt x="1" y="137925"/>
                </a:lnTo>
                <a:lnTo>
                  <a:pt x="0" y="137160"/>
                </a:lnTo>
                <a:lnTo>
                  <a:pt x="584" y="124126"/>
                </a:lnTo>
                <a:lnTo>
                  <a:pt x="2339" y="111425"/>
                </a:lnTo>
                <a:lnTo>
                  <a:pt x="5269" y="99058"/>
                </a:lnTo>
                <a:lnTo>
                  <a:pt x="9378" y="87024"/>
                </a:lnTo>
                <a:lnTo>
                  <a:pt x="14671" y="75324"/>
                </a:lnTo>
                <a:lnTo>
                  <a:pt x="25855" y="56975"/>
                </a:lnTo>
                <a:lnTo>
                  <a:pt x="33804" y="46997"/>
                </a:lnTo>
                <a:lnTo>
                  <a:pt x="42646" y="37890"/>
                </a:lnTo>
                <a:lnTo>
                  <a:pt x="52386" y="29656"/>
                </a:lnTo>
                <a:lnTo>
                  <a:pt x="63029" y="22301"/>
                </a:lnTo>
                <a:lnTo>
                  <a:pt x="81602" y="12460"/>
                </a:lnTo>
                <a:lnTo>
                  <a:pt x="93282" y="7918"/>
                </a:lnTo>
                <a:lnTo>
                  <a:pt x="105401" y="4405"/>
                </a:lnTo>
                <a:lnTo>
                  <a:pt x="117962" y="1917"/>
                </a:lnTo>
                <a:lnTo>
                  <a:pt x="130970" y="450"/>
                </a:lnTo>
                <a:lnTo>
                  <a:pt x="1436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84958" y="597026"/>
            <a:ext cx="223774" cy="263271"/>
          </a:xfrm>
          <a:custGeom>
            <a:avLst/>
            <a:gdLst/>
            <a:ahLst/>
            <a:cxnLst/>
            <a:rect l="l" t="t" r="r" b="b"/>
            <a:pathLst>
              <a:path w="223774" h="263271">
                <a:moveTo>
                  <a:pt x="129286" y="0"/>
                </a:moveTo>
                <a:lnTo>
                  <a:pt x="142666" y="847"/>
                </a:lnTo>
                <a:lnTo>
                  <a:pt x="155306" y="3381"/>
                </a:lnTo>
                <a:lnTo>
                  <a:pt x="167206" y="7592"/>
                </a:lnTo>
                <a:lnTo>
                  <a:pt x="178366" y="13469"/>
                </a:lnTo>
                <a:lnTo>
                  <a:pt x="190653" y="22549"/>
                </a:lnTo>
                <a:lnTo>
                  <a:pt x="199530" y="31652"/>
                </a:lnTo>
                <a:lnTo>
                  <a:pt x="206983" y="42016"/>
                </a:lnTo>
                <a:lnTo>
                  <a:pt x="213022" y="53617"/>
                </a:lnTo>
                <a:lnTo>
                  <a:pt x="216422" y="62917"/>
                </a:lnTo>
                <a:lnTo>
                  <a:pt x="219029" y="73199"/>
                </a:lnTo>
                <a:lnTo>
                  <a:pt x="221061" y="84948"/>
                </a:lnTo>
                <a:lnTo>
                  <a:pt x="222524" y="98169"/>
                </a:lnTo>
                <a:lnTo>
                  <a:pt x="223424" y="112865"/>
                </a:lnTo>
                <a:lnTo>
                  <a:pt x="223769" y="129039"/>
                </a:lnTo>
                <a:lnTo>
                  <a:pt x="223774" y="131190"/>
                </a:lnTo>
                <a:lnTo>
                  <a:pt x="223774" y="263271"/>
                </a:lnTo>
                <a:lnTo>
                  <a:pt x="190754" y="263271"/>
                </a:lnTo>
                <a:lnTo>
                  <a:pt x="190754" y="140843"/>
                </a:lnTo>
                <a:lnTo>
                  <a:pt x="190594" y="123191"/>
                </a:lnTo>
                <a:lnTo>
                  <a:pt x="190104" y="108259"/>
                </a:lnTo>
                <a:lnTo>
                  <a:pt x="189270" y="96038"/>
                </a:lnTo>
                <a:lnTo>
                  <a:pt x="188077" y="86521"/>
                </a:lnTo>
                <a:lnTo>
                  <a:pt x="182931" y="68055"/>
                </a:lnTo>
                <a:lnTo>
                  <a:pt x="177057" y="56552"/>
                </a:lnTo>
                <a:lnTo>
                  <a:pt x="169412" y="47116"/>
                </a:lnTo>
                <a:lnTo>
                  <a:pt x="154980" y="37026"/>
                </a:lnTo>
                <a:lnTo>
                  <a:pt x="143206" y="32830"/>
                </a:lnTo>
                <a:lnTo>
                  <a:pt x="129814" y="30734"/>
                </a:lnTo>
                <a:lnTo>
                  <a:pt x="122681" y="30480"/>
                </a:lnTo>
                <a:lnTo>
                  <a:pt x="109663" y="31454"/>
                </a:lnTo>
                <a:lnTo>
                  <a:pt x="97294" y="34378"/>
                </a:lnTo>
                <a:lnTo>
                  <a:pt x="85549" y="39252"/>
                </a:lnTo>
                <a:lnTo>
                  <a:pt x="74405" y="46075"/>
                </a:lnTo>
                <a:lnTo>
                  <a:pt x="59403" y="59402"/>
                </a:lnTo>
                <a:lnTo>
                  <a:pt x="51373" y="69413"/>
                </a:lnTo>
                <a:lnTo>
                  <a:pt x="44870" y="80318"/>
                </a:lnTo>
                <a:lnTo>
                  <a:pt x="39895" y="92108"/>
                </a:lnTo>
                <a:lnTo>
                  <a:pt x="36153" y="107323"/>
                </a:lnTo>
                <a:lnTo>
                  <a:pt x="34909" y="117394"/>
                </a:lnTo>
                <a:lnTo>
                  <a:pt x="33981" y="129530"/>
                </a:lnTo>
                <a:lnTo>
                  <a:pt x="33366" y="143735"/>
                </a:lnTo>
                <a:lnTo>
                  <a:pt x="33059" y="160016"/>
                </a:lnTo>
                <a:lnTo>
                  <a:pt x="33019" y="169163"/>
                </a:lnTo>
                <a:lnTo>
                  <a:pt x="33019" y="263271"/>
                </a:lnTo>
                <a:lnTo>
                  <a:pt x="0" y="263271"/>
                </a:lnTo>
                <a:lnTo>
                  <a:pt x="0" y="6603"/>
                </a:lnTo>
                <a:lnTo>
                  <a:pt x="33019" y="6603"/>
                </a:lnTo>
                <a:lnTo>
                  <a:pt x="33019" y="52705"/>
                </a:lnTo>
                <a:lnTo>
                  <a:pt x="41732" y="41936"/>
                </a:lnTo>
                <a:lnTo>
                  <a:pt x="50831" y="32399"/>
                </a:lnTo>
                <a:lnTo>
                  <a:pt x="60318" y="24096"/>
                </a:lnTo>
                <a:lnTo>
                  <a:pt x="70192" y="17024"/>
                </a:lnTo>
                <a:lnTo>
                  <a:pt x="76835" y="13081"/>
                </a:lnTo>
                <a:lnTo>
                  <a:pt x="88416" y="7691"/>
                </a:lnTo>
                <a:lnTo>
                  <a:pt x="100438" y="3709"/>
                </a:lnTo>
                <a:lnTo>
                  <a:pt x="112919" y="1155"/>
                </a:lnTo>
                <a:lnTo>
                  <a:pt x="125881" y="48"/>
                </a:lnTo>
                <a:lnTo>
                  <a:pt x="1292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31593" y="597026"/>
            <a:ext cx="129793" cy="263271"/>
          </a:xfrm>
          <a:custGeom>
            <a:avLst/>
            <a:gdLst/>
            <a:ahLst/>
            <a:cxnLst/>
            <a:rect l="l" t="t" r="r" b="b"/>
            <a:pathLst>
              <a:path w="129793" h="263271">
                <a:moveTo>
                  <a:pt x="100583" y="0"/>
                </a:moveTo>
                <a:lnTo>
                  <a:pt x="112236" y="1519"/>
                </a:lnTo>
                <a:lnTo>
                  <a:pt x="124627" y="6078"/>
                </a:lnTo>
                <a:lnTo>
                  <a:pt x="129793" y="8762"/>
                </a:lnTo>
                <a:lnTo>
                  <a:pt x="112521" y="36575"/>
                </a:lnTo>
                <a:lnTo>
                  <a:pt x="105663" y="33655"/>
                </a:lnTo>
                <a:lnTo>
                  <a:pt x="99821" y="32131"/>
                </a:lnTo>
                <a:lnTo>
                  <a:pt x="95123" y="32131"/>
                </a:lnTo>
                <a:lnTo>
                  <a:pt x="83166" y="33967"/>
                </a:lnTo>
                <a:lnTo>
                  <a:pt x="71545" y="39450"/>
                </a:lnTo>
                <a:lnTo>
                  <a:pt x="63245" y="45720"/>
                </a:lnTo>
                <a:lnTo>
                  <a:pt x="55680" y="53901"/>
                </a:lnTo>
                <a:lnTo>
                  <a:pt x="49099" y="64169"/>
                </a:lnTo>
                <a:lnTo>
                  <a:pt x="43530" y="76536"/>
                </a:lnTo>
                <a:lnTo>
                  <a:pt x="39877" y="87757"/>
                </a:lnTo>
                <a:lnTo>
                  <a:pt x="36894" y="103927"/>
                </a:lnTo>
                <a:lnTo>
                  <a:pt x="35775" y="114759"/>
                </a:lnTo>
                <a:lnTo>
                  <a:pt x="34904" y="127424"/>
                </a:lnTo>
                <a:lnTo>
                  <a:pt x="34281" y="141920"/>
                </a:lnTo>
                <a:lnTo>
                  <a:pt x="33907" y="158247"/>
                </a:lnTo>
                <a:lnTo>
                  <a:pt x="33781" y="176530"/>
                </a:lnTo>
                <a:lnTo>
                  <a:pt x="33781" y="263271"/>
                </a:lnTo>
                <a:lnTo>
                  <a:pt x="0" y="263271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196"/>
                </a:lnTo>
                <a:lnTo>
                  <a:pt x="42236" y="32757"/>
                </a:lnTo>
                <a:lnTo>
                  <a:pt x="50966" y="23061"/>
                </a:lnTo>
                <a:lnTo>
                  <a:pt x="59953" y="15110"/>
                </a:lnTo>
                <a:lnTo>
                  <a:pt x="65658" y="11049"/>
                </a:lnTo>
                <a:lnTo>
                  <a:pt x="77431" y="4715"/>
                </a:lnTo>
                <a:lnTo>
                  <a:pt x="89541" y="1038"/>
                </a:lnTo>
                <a:lnTo>
                  <a:pt x="1005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15363" y="597026"/>
            <a:ext cx="267335" cy="357250"/>
          </a:xfrm>
          <a:custGeom>
            <a:avLst/>
            <a:gdLst/>
            <a:ahLst/>
            <a:cxnLst/>
            <a:rect l="l" t="t" r="r" b="b"/>
            <a:pathLst>
              <a:path w="267335" h="357250">
                <a:moveTo>
                  <a:pt x="134874" y="0"/>
                </a:moveTo>
                <a:lnTo>
                  <a:pt x="148299" y="618"/>
                </a:lnTo>
                <a:lnTo>
                  <a:pt x="161234" y="2474"/>
                </a:lnTo>
                <a:lnTo>
                  <a:pt x="173678" y="5566"/>
                </a:lnTo>
                <a:lnTo>
                  <a:pt x="185630" y="9891"/>
                </a:lnTo>
                <a:lnTo>
                  <a:pt x="197087" y="15449"/>
                </a:lnTo>
                <a:lnTo>
                  <a:pt x="208049" y="22238"/>
                </a:lnTo>
                <a:lnTo>
                  <a:pt x="218513" y="30257"/>
                </a:lnTo>
                <a:lnTo>
                  <a:pt x="228473" y="39497"/>
                </a:lnTo>
                <a:lnTo>
                  <a:pt x="237514" y="49482"/>
                </a:lnTo>
                <a:lnTo>
                  <a:pt x="245360" y="59970"/>
                </a:lnTo>
                <a:lnTo>
                  <a:pt x="252011" y="70959"/>
                </a:lnTo>
                <a:lnTo>
                  <a:pt x="257466" y="82448"/>
                </a:lnTo>
                <a:lnTo>
                  <a:pt x="261726" y="94435"/>
                </a:lnTo>
                <a:lnTo>
                  <a:pt x="264790" y="106919"/>
                </a:lnTo>
                <a:lnTo>
                  <a:pt x="266659" y="119898"/>
                </a:lnTo>
                <a:lnTo>
                  <a:pt x="267332" y="133370"/>
                </a:lnTo>
                <a:lnTo>
                  <a:pt x="267335" y="134238"/>
                </a:lnTo>
                <a:lnTo>
                  <a:pt x="266756" y="147864"/>
                </a:lnTo>
                <a:lnTo>
                  <a:pt x="265019" y="160982"/>
                </a:lnTo>
                <a:lnTo>
                  <a:pt x="262125" y="173590"/>
                </a:lnTo>
                <a:lnTo>
                  <a:pt x="258074" y="185685"/>
                </a:lnTo>
                <a:lnTo>
                  <a:pt x="252865" y="197265"/>
                </a:lnTo>
                <a:lnTo>
                  <a:pt x="246498" y="208326"/>
                </a:lnTo>
                <a:lnTo>
                  <a:pt x="238974" y="218867"/>
                </a:lnTo>
                <a:lnTo>
                  <a:pt x="230292" y="228883"/>
                </a:lnTo>
                <a:lnTo>
                  <a:pt x="218882" y="239710"/>
                </a:lnTo>
                <a:lnTo>
                  <a:pt x="208416" y="247780"/>
                </a:lnTo>
                <a:lnTo>
                  <a:pt x="197457" y="254592"/>
                </a:lnTo>
                <a:lnTo>
                  <a:pt x="186004" y="260148"/>
                </a:lnTo>
                <a:lnTo>
                  <a:pt x="174056" y="264451"/>
                </a:lnTo>
                <a:lnTo>
                  <a:pt x="161615" y="267504"/>
                </a:lnTo>
                <a:lnTo>
                  <a:pt x="148680" y="269310"/>
                </a:lnTo>
                <a:lnTo>
                  <a:pt x="135889" y="269875"/>
                </a:lnTo>
                <a:lnTo>
                  <a:pt x="122651" y="269266"/>
                </a:lnTo>
                <a:lnTo>
                  <a:pt x="109890" y="267436"/>
                </a:lnTo>
                <a:lnTo>
                  <a:pt x="97608" y="264375"/>
                </a:lnTo>
                <a:lnTo>
                  <a:pt x="85804" y="260076"/>
                </a:lnTo>
                <a:lnTo>
                  <a:pt x="68824" y="251201"/>
                </a:lnTo>
                <a:lnTo>
                  <a:pt x="58599" y="244105"/>
                </a:lnTo>
                <a:lnTo>
                  <a:pt x="48833" y="235894"/>
                </a:lnTo>
                <a:lnTo>
                  <a:pt x="39534" y="226575"/>
                </a:lnTo>
                <a:lnTo>
                  <a:pt x="33147" y="219201"/>
                </a:lnTo>
                <a:lnTo>
                  <a:pt x="33147" y="357250"/>
                </a:lnTo>
                <a:lnTo>
                  <a:pt x="0" y="357250"/>
                </a:lnTo>
                <a:lnTo>
                  <a:pt x="0" y="6603"/>
                </a:lnTo>
                <a:lnTo>
                  <a:pt x="33147" y="6603"/>
                </a:lnTo>
                <a:lnTo>
                  <a:pt x="33147" y="53848"/>
                </a:lnTo>
                <a:lnTo>
                  <a:pt x="41582" y="43147"/>
                </a:lnTo>
                <a:lnTo>
                  <a:pt x="50557" y="33624"/>
                </a:lnTo>
                <a:lnTo>
                  <a:pt x="60070" y="25280"/>
                </a:lnTo>
                <a:lnTo>
                  <a:pt x="70121" y="18113"/>
                </a:lnTo>
                <a:lnTo>
                  <a:pt x="78105" y="13462"/>
                </a:lnTo>
                <a:lnTo>
                  <a:pt x="89489" y="8272"/>
                </a:lnTo>
                <a:lnTo>
                  <a:pt x="101414" y="4327"/>
                </a:lnTo>
                <a:lnTo>
                  <a:pt x="113881" y="1640"/>
                </a:lnTo>
                <a:lnTo>
                  <a:pt x="126890" y="228"/>
                </a:lnTo>
                <a:lnTo>
                  <a:pt x="1348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57401" y="597026"/>
            <a:ext cx="264922" cy="269875"/>
          </a:xfrm>
          <a:custGeom>
            <a:avLst/>
            <a:gdLst/>
            <a:ahLst/>
            <a:cxnLst/>
            <a:rect l="l" t="t" r="r" b="b"/>
            <a:pathLst>
              <a:path w="264922" h="269875">
                <a:moveTo>
                  <a:pt x="131825" y="0"/>
                </a:moveTo>
                <a:lnTo>
                  <a:pt x="145860" y="598"/>
                </a:lnTo>
                <a:lnTo>
                  <a:pt x="159263" y="2391"/>
                </a:lnTo>
                <a:lnTo>
                  <a:pt x="172037" y="5379"/>
                </a:lnTo>
                <a:lnTo>
                  <a:pt x="184180" y="9561"/>
                </a:lnTo>
                <a:lnTo>
                  <a:pt x="195693" y="14935"/>
                </a:lnTo>
                <a:lnTo>
                  <a:pt x="206576" y="21500"/>
                </a:lnTo>
                <a:lnTo>
                  <a:pt x="216829" y="29256"/>
                </a:lnTo>
                <a:lnTo>
                  <a:pt x="226452" y="38202"/>
                </a:lnTo>
                <a:lnTo>
                  <a:pt x="235444" y="48336"/>
                </a:lnTo>
                <a:lnTo>
                  <a:pt x="243748" y="59816"/>
                </a:lnTo>
                <a:lnTo>
                  <a:pt x="249865" y="70502"/>
                </a:lnTo>
                <a:lnTo>
                  <a:pt x="254948" y="81842"/>
                </a:lnTo>
                <a:lnTo>
                  <a:pt x="258993" y="93838"/>
                </a:lnTo>
                <a:lnTo>
                  <a:pt x="261995" y="106492"/>
                </a:lnTo>
                <a:lnTo>
                  <a:pt x="263952" y="119807"/>
                </a:lnTo>
                <a:lnTo>
                  <a:pt x="264858" y="133784"/>
                </a:lnTo>
                <a:lnTo>
                  <a:pt x="264922" y="137540"/>
                </a:lnTo>
                <a:lnTo>
                  <a:pt x="34036" y="137540"/>
                </a:lnTo>
                <a:lnTo>
                  <a:pt x="35038" y="151571"/>
                </a:lnTo>
                <a:lnTo>
                  <a:pt x="37432" y="164750"/>
                </a:lnTo>
                <a:lnTo>
                  <a:pt x="41216" y="177082"/>
                </a:lnTo>
                <a:lnTo>
                  <a:pt x="46391" y="188569"/>
                </a:lnTo>
                <a:lnTo>
                  <a:pt x="52957" y="199214"/>
                </a:lnTo>
                <a:lnTo>
                  <a:pt x="60913" y="209021"/>
                </a:lnTo>
                <a:lnTo>
                  <a:pt x="72474" y="219842"/>
                </a:lnTo>
                <a:lnTo>
                  <a:pt x="83101" y="227162"/>
                </a:lnTo>
                <a:lnTo>
                  <a:pt x="94492" y="232783"/>
                </a:lnTo>
                <a:lnTo>
                  <a:pt x="106645" y="236710"/>
                </a:lnTo>
                <a:lnTo>
                  <a:pt x="119562" y="238947"/>
                </a:lnTo>
                <a:lnTo>
                  <a:pt x="130810" y="239522"/>
                </a:lnTo>
                <a:lnTo>
                  <a:pt x="143524" y="238788"/>
                </a:lnTo>
                <a:lnTo>
                  <a:pt x="156021" y="236588"/>
                </a:lnTo>
                <a:lnTo>
                  <a:pt x="168327" y="232921"/>
                </a:lnTo>
                <a:lnTo>
                  <a:pt x="181310" y="227345"/>
                </a:lnTo>
                <a:lnTo>
                  <a:pt x="192245" y="220968"/>
                </a:lnTo>
                <a:lnTo>
                  <a:pt x="200532" y="214630"/>
                </a:lnTo>
                <a:lnTo>
                  <a:pt x="207856" y="207297"/>
                </a:lnTo>
                <a:lnTo>
                  <a:pt x="215513" y="197900"/>
                </a:lnTo>
                <a:lnTo>
                  <a:pt x="223486" y="186406"/>
                </a:lnTo>
                <a:lnTo>
                  <a:pt x="228600" y="178181"/>
                </a:lnTo>
                <a:lnTo>
                  <a:pt x="256412" y="192786"/>
                </a:lnTo>
                <a:lnTo>
                  <a:pt x="249694" y="204909"/>
                </a:lnTo>
                <a:lnTo>
                  <a:pt x="242507" y="215884"/>
                </a:lnTo>
                <a:lnTo>
                  <a:pt x="234852" y="225708"/>
                </a:lnTo>
                <a:lnTo>
                  <a:pt x="226728" y="234384"/>
                </a:lnTo>
                <a:lnTo>
                  <a:pt x="214889" y="244432"/>
                </a:lnTo>
                <a:lnTo>
                  <a:pt x="204335" y="251540"/>
                </a:lnTo>
                <a:lnTo>
                  <a:pt x="193127" y="257531"/>
                </a:lnTo>
                <a:lnTo>
                  <a:pt x="184404" y="261238"/>
                </a:lnTo>
                <a:lnTo>
                  <a:pt x="173001" y="265014"/>
                </a:lnTo>
                <a:lnTo>
                  <a:pt x="160841" y="267697"/>
                </a:lnTo>
                <a:lnTo>
                  <a:pt x="147960" y="269309"/>
                </a:lnTo>
                <a:lnTo>
                  <a:pt x="134392" y="269873"/>
                </a:lnTo>
                <a:lnTo>
                  <a:pt x="133731" y="269875"/>
                </a:lnTo>
                <a:lnTo>
                  <a:pt x="119136" y="269290"/>
                </a:lnTo>
                <a:lnTo>
                  <a:pt x="105320" y="267537"/>
                </a:lnTo>
                <a:lnTo>
                  <a:pt x="92284" y="264614"/>
                </a:lnTo>
                <a:lnTo>
                  <a:pt x="80027" y="260523"/>
                </a:lnTo>
                <a:lnTo>
                  <a:pt x="68550" y="255263"/>
                </a:lnTo>
                <a:lnTo>
                  <a:pt x="57851" y="248834"/>
                </a:lnTo>
                <a:lnTo>
                  <a:pt x="47932" y="241237"/>
                </a:lnTo>
                <a:lnTo>
                  <a:pt x="38792" y="232470"/>
                </a:lnTo>
                <a:lnTo>
                  <a:pt x="26973" y="218060"/>
                </a:lnTo>
                <a:lnTo>
                  <a:pt x="19666" y="207045"/>
                </a:lnTo>
                <a:lnTo>
                  <a:pt x="13510" y="195680"/>
                </a:lnTo>
                <a:lnTo>
                  <a:pt x="8507" y="183963"/>
                </a:lnTo>
                <a:lnTo>
                  <a:pt x="4655" y="171893"/>
                </a:lnTo>
                <a:lnTo>
                  <a:pt x="1956" y="159469"/>
                </a:lnTo>
                <a:lnTo>
                  <a:pt x="409" y="146688"/>
                </a:lnTo>
                <a:lnTo>
                  <a:pt x="0" y="135636"/>
                </a:lnTo>
                <a:lnTo>
                  <a:pt x="573" y="122376"/>
                </a:lnTo>
                <a:lnTo>
                  <a:pt x="2290" y="109521"/>
                </a:lnTo>
                <a:lnTo>
                  <a:pt x="5151" y="97069"/>
                </a:lnTo>
                <a:lnTo>
                  <a:pt x="9153" y="85017"/>
                </a:lnTo>
                <a:lnTo>
                  <a:pt x="14293" y="73363"/>
                </a:lnTo>
                <a:lnTo>
                  <a:pt x="20570" y="62106"/>
                </a:lnTo>
                <a:lnTo>
                  <a:pt x="27982" y="51243"/>
                </a:lnTo>
                <a:lnTo>
                  <a:pt x="38869" y="38322"/>
                </a:lnTo>
                <a:lnTo>
                  <a:pt x="48413" y="29229"/>
                </a:lnTo>
                <a:lnTo>
                  <a:pt x="58606" y="21364"/>
                </a:lnTo>
                <a:lnTo>
                  <a:pt x="69449" y="14727"/>
                </a:lnTo>
                <a:lnTo>
                  <a:pt x="80942" y="9320"/>
                </a:lnTo>
                <a:lnTo>
                  <a:pt x="93087" y="5143"/>
                </a:lnTo>
                <a:lnTo>
                  <a:pt x="105885" y="2198"/>
                </a:lnTo>
                <a:lnTo>
                  <a:pt x="119337" y="486"/>
                </a:lnTo>
                <a:lnTo>
                  <a:pt x="1318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1057" y="513334"/>
            <a:ext cx="190131" cy="346963"/>
          </a:xfrm>
          <a:custGeom>
            <a:avLst/>
            <a:gdLst/>
            <a:ahLst/>
            <a:cxnLst/>
            <a:rect l="l" t="t" r="r" b="b"/>
            <a:pathLst>
              <a:path w="190131" h="346963">
                <a:moveTo>
                  <a:pt x="0" y="0"/>
                </a:moveTo>
                <a:lnTo>
                  <a:pt x="190131" y="0"/>
                </a:lnTo>
                <a:lnTo>
                  <a:pt x="190131" y="33908"/>
                </a:lnTo>
                <a:lnTo>
                  <a:pt x="112750" y="33908"/>
                </a:lnTo>
                <a:lnTo>
                  <a:pt x="112750" y="346963"/>
                </a:lnTo>
                <a:lnTo>
                  <a:pt x="77368" y="346963"/>
                </a:lnTo>
                <a:lnTo>
                  <a:pt x="77368" y="33908"/>
                </a:lnTo>
                <a:lnTo>
                  <a:pt x="0" y="3390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66638" y="508380"/>
            <a:ext cx="130428" cy="351917"/>
          </a:xfrm>
          <a:custGeom>
            <a:avLst/>
            <a:gdLst/>
            <a:ahLst/>
            <a:cxnLst/>
            <a:rect l="l" t="t" r="r" b="b"/>
            <a:pathLst>
              <a:path w="130428" h="351917">
                <a:moveTo>
                  <a:pt x="44958" y="0"/>
                </a:moveTo>
                <a:lnTo>
                  <a:pt x="77977" y="0"/>
                </a:lnTo>
                <a:lnTo>
                  <a:pt x="77977" y="95250"/>
                </a:lnTo>
                <a:lnTo>
                  <a:pt x="130428" y="95250"/>
                </a:lnTo>
                <a:lnTo>
                  <a:pt x="130428" y="123825"/>
                </a:lnTo>
                <a:lnTo>
                  <a:pt x="77977" y="123825"/>
                </a:lnTo>
                <a:lnTo>
                  <a:pt x="77977" y="351917"/>
                </a:lnTo>
                <a:lnTo>
                  <a:pt x="44958" y="351917"/>
                </a:lnTo>
                <a:lnTo>
                  <a:pt x="44958" y="123825"/>
                </a:lnTo>
                <a:lnTo>
                  <a:pt x="0" y="123825"/>
                </a:lnTo>
                <a:lnTo>
                  <a:pt x="0" y="95250"/>
                </a:lnTo>
                <a:lnTo>
                  <a:pt x="44958" y="95250"/>
                </a:lnTo>
                <a:lnTo>
                  <a:pt x="449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1753" y="504571"/>
            <a:ext cx="33020" cy="355726"/>
          </a:xfrm>
          <a:custGeom>
            <a:avLst/>
            <a:gdLst/>
            <a:ahLst/>
            <a:cxnLst/>
            <a:rect l="l" t="t" r="r" b="b"/>
            <a:pathLst>
              <a:path w="33020" h="355726">
                <a:moveTo>
                  <a:pt x="0" y="0"/>
                </a:moveTo>
                <a:lnTo>
                  <a:pt x="33020" y="0"/>
                </a:lnTo>
                <a:lnTo>
                  <a:pt x="33020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75842" y="504571"/>
            <a:ext cx="223774" cy="355726"/>
          </a:xfrm>
          <a:custGeom>
            <a:avLst/>
            <a:gdLst/>
            <a:ahLst/>
            <a:cxnLst/>
            <a:rect l="l" t="t" r="r" b="b"/>
            <a:pathLst>
              <a:path w="223774" h="355726">
                <a:moveTo>
                  <a:pt x="0" y="0"/>
                </a:moveTo>
                <a:lnTo>
                  <a:pt x="33020" y="0"/>
                </a:lnTo>
                <a:lnTo>
                  <a:pt x="33020" y="145161"/>
                </a:lnTo>
                <a:lnTo>
                  <a:pt x="41784" y="134424"/>
                </a:lnTo>
                <a:lnTo>
                  <a:pt x="50925" y="124912"/>
                </a:lnTo>
                <a:lnTo>
                  <a:pt x="60437" y="116625"/>
                </a:lnTo>
                <a:lnTo>
                  <a:pt x="70311" y="109563"/>
                </a:lnTo>
                <a:lnTo>
                  <a:pt x="88652" y="100126"/>
                </a:lnTo>
                <a:lnTo>
                  <a:pt x="100682" y="96135"/>
                </a:lnTo>
                <a:lnTo>
                  <a:pt x="113179" y="93586"/>
                </a:lnTo>
                <a:lnTo>
                  <a:pt x="126143" y="92497"/>
                </a:lnTo>
                <a:lnTo>
                  <a:pt x="129286" y="92455"/>
                </a:lnTo>
                <a:lnTo>
                  <a:pt x="142666" y="93303"/>
                </a:lnTo>
                <a:lnTo>
                  <a:pt x="155306" y="95837"/>
                </a:lnTo>
                <a:lnTo>
                  <a:pt x="167206" y="100048"/>
                </a:lnTo>
                <a:lnTo>
                  <a:pt x="178366" y="105925"/>
                </a:lnTo>
                <a:lnTo>
                  <a:pt x="190671" y="115002"/>
                </a:lnTo>
                <a:lnTo>
                  <a:pt x="199561" y="124082"/>
                </a:lnTo>
                <a:lnTo>
                  <a:pt x="207021" y="134428"/>
                </a:lnTo>
                <a:lnTo>
                  <a:pt x="213063" y="146039"/>
                </a:lnTo>
                <a:lnTo>
                  <a:pt x="216417" y="155188"/>
                </a:lnTo>
                <a:lnTo>
                  <a:pt x="219022" y="165440"/>
                </a:lnTo>
                <a:lnTo>
                  <a:pt x="221052" y="177183"/>
                </a:lnTo>
                <a:lnTo>
                  <a:pt x="222516" y="190413"/>
                </a:lnTo>
                <a:lnTo>
                  <a:pt x="223419" y="205127"/>
                </a:lnTo>
                <a:lnTo>
                  <a:pt x="223768" y="221323"/>
                </a:lnTo>
                <a:lnTo>
                  <a:pt x="223774" y="223646"/>
                </a:lnTo>
                <a:lnTo>
                  <a:pt x="223774" y="355726"/>
                </a:lnTo>
                <a:lnTo>
                  <a:pt x="190754" y="355726"/>
                </a:lnTo>
                <a:lnTo>
                  <a:pt x="190754" y="233299"/>
                </a:lnTo>
                <a:lnTo>
                  <a:pt x="190596" y="215643"/>
                </a:lnTo>
                <a:lnTo>
                  <a:pt x="190124" y="200708"/>
                </a:lnTo>
                <a:lnTo>
                  <a:pt x="189337" y="188486"/>
                </a:lnTo>
                <a:lnTo>
                  <a:pt x="188235" y="178969"/>
                </a:lnTo>
                <a:lnTo>
                  <a:pt x="182942" y="160565"/>
                </a:lnTo>
                <a:lnTo>
                  <a:pt x="176965" y="149098"/>
                </a:lnTo>
                <a:lnTo>
                  <a:pt x="169357" y="139680"/>
                </a:lnTo>
                <a:lnTo>
                  <a:pt x="154848" y="129468"/>
                </a:lnTo>
                <a:lnTo>
                  <a:pt x="143087" y="125268"/>
                </a:lnTo>
                <a:lnTo>
                  <a:pt x="129690" y="123181"/>
                </a:lnTo>
                <a:lnTo>
                  <a:pt x="122682" y="122936"/>
                </a:lnTo>
                <a:lnTo>
                  <a:pt x="109648" y="123910"/>
                </a:lnTo>
                <a:lnTo>
                  <a:pt x="97252" y="126834"/>
                </a:lnTo>
                <a:lnTo>
                  <a:pt x="85493" y="131708"/>
                </a:lnTo>
                <a:lnTo>
                  <a:pt x="74371" y="138531"/>
                </a:lnTo>
                <a:lnTo>
                  <a:pt x="59403" y="151858"/>
                </a:lnTo>
                <a:lnTo>
                  <a:pt x="51373" y="161869"/>
                </a:lnTo>
                <a:lnTo>
                  <a:pt x="44870" y="172774"/>
                </a:lnTo>
                <a:lnTo>
                  <a:pt x="39895" y="184564"/>
                </a:lnTo>
                <a:lnTo>
                  <a:pt x="36153" y="199676"/>
                </a:lnTo>
                <a:lnTo>
                  <a:pt x="34909" y="209705"/>
                </a:lnTo>
                <a:lnTo>
                  <a:pt x="33981" y="221848"/>
                </a:lnTo>
                <a:lnTo>
                  <a:pt x="33366" y="236095"/>
                </a:lnTo>
                <a:lnTo>
                  <a:pt x="33059" y="252437"/>
                </a:lnTo>
                <a:lnTo>
                  <a:pt x="33020" y="261619"/>
                </a:lnTo>
                <a:lnTo>
                  <a:pt x="33020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71261" y="497966"/>
            <a:ext cx="54228" cy="54483"/>
          </a:xfrm>
          <a:custGeom>
            <a:avLst/>
            <a:gdLst/>
            <a:ahLst/>
            <a:cxnLst/>
            <a:rect l="l" t="t" r="r" b="b"/>
            <a:pathLst>
              <a:path w="54228" h="54483">
                <a:moveTo>
                  <a:pt x="27050" y="0"/>
                </a:moveTo>
                <a:lnTo>
                  <a:pt x="34543" y="0"/>
                </a:lnTo>
                <a:lnTo>
                  <a:pt x="41021" y="2667"/>
                </a:lnTo>
                <a:lnTo>
                  <a:pt x="46227" y="8000"/>
                </a:lnTo>
                <a:lnTo>
                  <a:pt x="51562" y="13462"/>
                </a:lnTo>
                <a:lnTo>
                  <a:pt x="54228" y="19812"/>
                </a:lnTo>
                <a:lnTo>
                  <a:pt x="54228" y="27432"/>
                </a:lnTo>
                <a:lnTo>
                  <a:pt x="54228" y="34798"/>
                </a:lnTo>
                <a:lnTo>
                  <a:pt x="51562" y="41148"/>
                </a:lnTo>
                <a:lnTo>
                  <a:pt x="46227" y="46482"/>
                </a:lnTo>
                <a:lnTo>
                  <a:pt x="41021" y="51816"/>
                </a:lnTo>
                <a:lnTo>
                  <a:pt x="34543" y="54483"/>
                </a:lnTo>
                <a:lnTo>
                  <a:pt x="27050" y="54483"/>
                </a:lnTo>
                <a:lnTo>
                  <a:pt x="19685" y="54483"/>
                </a:lnTo>
                <a:lnTo>
                  <a:pt x="13335" y="51816"/>
                </a:lnTo>
                <a:lnTo>
                  <a:pt x="8000" y="46482"/>
                </a:lnTo>
                <a:lnTo>
                  <a:pt x="2666" y="41148"/>
                </a:lnTo>
                <a:lnTo>
                  <a:pt x="0" y="34798"/>
                </a:lnTo>
                <a:lnTo>
                  <a:pt x="0" y="27432"/>
                </a:lnTo>
                <a:lnTo>
                  <a:pt x="0" y="19812"/>
                </a:lnTo>
                <a:lnTo>
                  <a:pt x="2666" y="13462"/>
                </a:lnTo>
                <a:lnTo>
                  <a:pt x="8000" y="8000"/>
                </a:lnTo>
                <a:lnTo>
                  <a:pt x="13335" y="2667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1117" y="497966"/>
            <a:ext cx="54229" cy="54483"/>
          </a:xfrm>
          <a:custGeom>
            <a:avLst/>
            <a:gdLst/>
            <a:ahLst/>
            <a:cxnLst/>
            <a:rect l="l" t="t" r="r" b="b"/>
            <a:pathLst>
              <a:path w="54229" h="54483">
                <a:moveTo>
                  <a:pt x="27050" y="0"/>
                </a:moveTo>
                <a:lnTo>
                  <a:pt x="34544" y="0"/>
                </a:lnTo>
                <a:lnTo>
                  <a:pt x="41021" y="2667"/>
                </a:lnTo>
                <a:lnTo>
                  <a:pt x="46228" y="8000"/>
                </a:lnTo>
                <a:lnTo>
                  <a:pt x="51562" y="13462"/>
                </a:lnTo>
                <a:lnTo>
                  <a:pt x="54229" y="19812"/>
                </a:lnTo>
                <a:lnTo>
                  <a:pt x="54229" y="27432"/>
                </a:lnTo>
                <a:lnTo>
                  <a:pt x="54229" y="34798"/>
                </a:lnTo>
                <a:lnTo>
                  <a:pt x="51562" y="41148"/>
                </a:lnTo>
                <a:lnTo>
                  <a:pt x="46228" y="46482"/>
                </a:lnTo>
                <a:lnTo>
                  <a:pt x="41021" y="51816"/>
                </a:lnTo>
                <a:lnTo>
                  <a:pt x="34544" y="54483"/>
                </a:lnTo>
                <a:lnTo>
                  <a:pt x="27050" y="54483"/>
                </a:lnTo>
                <a:lnTo>
                  <a:pt x="19685" y="54483"/>
                </a:lnTo>
                <a:lnTo>
                  <a:pt x="13335" y="51816"/>
                </a:lnTo>
                <a:lnTo>
                  <a:pt x="8000" y="46482"/>
                </a:lnTo>
                <a:lnTo>
                  <a:pt x="2667" y="41148"/>
                </a:lnTo>
                <a:lnTo>
                  <a:pt x="0" y="34798"/>
                </a:lnTo>
                <a:lnTo>
                  <a:pt x="0" y="27432"/>
                </a:lnTo>
                <a:lnTo>
                  <a:pt x="0" y="19812"/>
                </a:lnTo>
                <a:lnTo>
                  <a:pt x="2667" y="13462"/>
                </a:lnTo>
                <a:lnTo>
                  <a:pt x="8000" y="8000"/>
                </a:lnTo>
                <a:lnTo>
                  <a:pt x="13335" y="2667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26177" y="497966"/>
            <a:ext cx="123825" cy="362331"/>
          </a:xfrm>
          <a:custGeom>
            <a:avLst/>
            <a:gdLst/>
            <a:ahLst/>
            <a:cxnLst/>
            <a:rect l="l" t="t" r="r" b="b"/>
            <a:pathLst>
              <a:path w="123825" h="362331">
                <a:moveTo>
                  <a:pt x="85344" y="0"/>
                </a:moveTo>
                <a:lnTo>
                  <a:pt x="96439" y="716"/>
                </a:lnTo>
                <a:lnTo>
                  <a:pt x="108905" y="2832"/>
                </a:lnTo>
                <a:lnTo>
                  <a:pt x="122742" y="6294"/>
                </a:lnTo>
                <a:lnTo>
                  <a:pt x="123825" y="6604"/>
                </a:lnTo>
                <a:lnTo>
                  <a:pt x="123825" y="38988"/>
                </a:lnTo>
                <a:lnTo>
                  <a:pt x="110286" y="34008"/>
                </a:lnTo>
                <a:lnTo>
                  <a:pt x="98345" y="31462"/>
                </a:lnTo>
                <a:lnTo>
                  <a:pt x="92710" y="31115"/>
                </a:lnTo>
                <a:lnTo>
                  <a:pt x="86233" y="31115"/>
                </a:lnTo>
                <a:lnTo>
                  <a:pt x="80899" y="32512"/>
                </a:lnTo>
                <a:lnTo>
                  <a:pt x="76581" y="35052"/>
                </a:lnTo>
                <a:lnTo>
                  <a:pt x="72389" y="37719"/>
                </a:lnTo>
                <a:lnTo>
                  <a:pt x="69723" y="40640"/>
                </a:lnTo>
                <a:lnTo>
                  <a:pt x="68580" y="44069"/>
                </a:lnTo>
                <a:lnTo>
                  <a:pt x="67424" y="52520"/>
                </a:lnTo>
                <a:lnTo>
                  <a:pt x="66935" y="68492"/>
                </a:lnTo>
                <a:lnTo>
                  <a:pt x="66928" y="70993"/>
                </a:lnTo>
                <a:lnTo>
                  <a:pt x="66928" y="105663"/>
                </a:lnTo>
                <a:lnTo>
                  <a:pt x="120523" y="105663"/>
                </a:lnTo>
                <a:lnTo>
                  <a:pt x="120523" y="134238"/>
                </a:lnTo>
                <a:lnTo>
                  <a:pt x="66928" y="134238"/>
                </a:lnTo>
                <a:lnTo>
                  <a:pt x="66675" y="362331"/>
                </a:lnTo>
                <a:lnTo>
                  <a:pt x="33655" y="362331"/>
                </a:lnTo>
                <a:lnTo>
                  <a:pt x="33655" y="134238"/>
                </a:lnTo>
                <a:lnTo>
                  <a:pt x="0" y="134238"/>
                </a:lnTo>
                <a:lnTo>
                  <a:pt x="0" y="105663"/>
                </a:lnTo>
                <a:lnTo>
                  <a:pt x="33655" y="105663"/>
                </a:lnTo>
                <a:lnTo>
                  <a:pt x="33655" y="65659"/>
                </a:lnTo>
                <a:lnTo>
                  <a:pt x="34189" y="49633"/>
                </a:lnTo>
                <a:lnTo>
                  <a:pt x="35759" y="36809"/>
                </a:lnTo>
                <a:lnTo>
                  <a:pt x="38315" y="27213"/>
                </a:lnTo>
                <a:lnTo>
                  <a:pt x="45534" y="15686"/>
                </a:lnTo>
                <a:lnTo>
                  <a:pt x="55797" y="7363"/>
                </a:lnTo>
                <a:lnTo>
                  <a:pt x="67130" y="2432"/>
                </a:lnTo>
                <a:lnTo>
                  <a:pt x="80003" y="183"/>
                </a:lnTo>
                <a:lnTo>
                  <a:pt x="853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3777" y="497966"/>
            <a:ext cx="123825" cy="362331"/>
          </a:xfrm>
          <a:custGeom>
            <a:avLst/>
            <a:gdLst/>
            <a:ahLst/>
            <a:cxnLst/>
            <a:rect l="l" t="t" r="r" b="b"/>
            <a:pathLst>
              <a:path w="123825" h="362331">
                <a:moveTo>
                  <a:pt x="85344" y="0"/>
                </a:moveTo>
                <a:lnTo>
                  <a:pt x="96439" y="716"/>
                </a:lnTo>
                <a:lnTo>
                  <a:pt x="108905" y="2832"/>
                </a:lnTo>
                <a:lnTo>
                  <a:pt x="122742" y="6294"/>
                </a:lnTo>
                <a:lnTo>
                  <a:pt x="123825" y="6604"/>
                </a:lnTo>
                <a:lnTo>
                  <a:pt x="123825" y="38988"/>
                </a:lnTo>
                <a:lnTo>
                  <a:pt x="110286" y="34008"/>
                </a:lnTo>
                <a:lnTo>
                  <a:pt x="98345" y="31462"/>
                </a:lnTo>
                <a:lnTo>
                  <a:pt x="92710" y="31115"/>
                </a:lnTo>
                <a:lnTo>
                  <a:pt x="86233" y="31115"/>
                </a:lnTo>
                <a:lnTo>
                  <a:pt x="80899" y="32512"/>
                </a:lnTo>
                <a:lnTo>
                  <a:pt x="76581" y="35052"/>
                </a:lnTo>
                <a:lnTo>
                  <a:pt x="72389" y="37719"/>
                </a:lnTo>
                <a:lnTo>
                  <a:pt x="69723" y="40640"/>
                </a:lnTo>
                <a:lnTo>
                  <a:pt x="68580" y="44069"/>
                </a:lnTo>
                <a:lnTo>
                  <a:pt x="67424" y="52520"/>
                </a:lnTo>
                <a:lnTo>
                  <a:pt x="66935" y="68492"/>
                </a:lnTo>
                <a:lnTo>
                  <a:pt x="66928" y="70993"/>
                </a:lnTo>
                <a:lnTo>
                  <a:pt x="66928" y="105663"/>
                </a:lnTo>
                <a:lnTo>
                  <a:pt x="120523" y="105663"/>
                </a:lnTo>
                <a:lnTo>
                  <a:pt x="120523" y="134238"/>
                </a:lnTo>
                <a:lnTo>
                  <a:pt x="66928" y="134238"/>
                </a:lnTo>
                <a:lnTo>
                  <a:pt x="66675" y="362331"/>
                </a:lnTo>
                <a:lnTo>
                  <a:pt x="33655" y="362331"/>
                </a:lnTo>
                <a:lnTo>
                  <a:pt x="33655" y="134238"/>
                </a:lnTo>
                <a:lnTo>
                  <a:pt x="0" y="134238"/>
                </a:lnTo>
                <a:lnTo>
                  <a:pt x="0" y="105663"/>
                </a:lnTo>
                <a:lnTo>
                  <a:pt x="33655" y="105663"/>
                </a:lnTo>
                <a:lnTo>
                  <a:pt x="33655" y="65659"/>
                </a:lnTo>
                <a:lnTo>
                  <a:pt x="34189" y="49633"/>
                </a:lnTo>
                <a:lnTo>
                  <a:pt x="35759" y="36809"/>
                </a:lnTo>
                <a:lnTo>
                  <a:pt x="38315" y="27213"/>
                </a:lnTo>
                <a:lnTo>
                  <a:pt x="45534" y="15686"/>
                </a:lnTo>
                <a:lnTo>
                  <a:pt x="55797" y="7363"/>
                </a:lnTo>
                <a:lnTo>
                  <a:pt x="67130" y="2432"/>
                </a:lnTo>
                <a:lnTo>
                  <a:pt x="80003" y="183"/>
                </a:lnTo>
                <a:lnTo>
                  <a:pt x="853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59605" y="497966"/>
            <a:ext cx="123825" cy="362331"/>
          </a:xfrm>
          <a:custGeom>
            <a:avLst/>
            <a:gdLst/>
            <a:ahLst/>
            <a:cxnLst/>
            <a:rect l="l" t="t" r="r" b="b"/>
            <a:pathLst>
              <a:path w="123825" h="362331">
                <a:moveTo>
                  <a:pt x="85344" y="0"/>
                </a:moveTo>
                <a:lnTo>
                  <a:pt x="96439" y="716"/>
                </a:lnTo>
                <a:lnTo>
                  <a:pt x="108905" y="2832"/>
                </a:lnTo>
                <a:lnTo>
                  <a:pt x="122742" y="6294"/>
                </a:lnTo>
                <a:lnTo>
                  <a:pt x="123825" y="6604"/>
                </a:lnTo>
                <a:lnTo>
                  <a:pt x="123825" y="38988"/>
                </a:lnTo>
                <a:lnTo>
                  <a:pt x="110286" y="34008"/>
                </a:lnTo>
                <a:lnTo>
                  <a:pt x="98345" y="31462"/>
                </a:lnTo>
                <a:lnTo>
                  <a:pt x="92710" y="31115"/>
                </a:lnTo>
                <a:lnTo>
                  <a:pt x="86233" y="31115"/>
                </a:lnTo>
                <a:lnTo>
                  <a:pt x="80899" y="32512"/>
                </a:lnTo>
                <a:lnTo>
                  <a:pt x="76581" y="35052"/>
                </a:lnTo>
                <a:lnTo>
                  <a:pt x="72390" y="37719"/>
                </a:lnTo>
                <a:lnTo>
                  <a:pt x="69723" y="40640"/>
                </a:lnTo>
                <a:lnTo>
                  <a:pt x="68580" y="44069"/>
                </a:lnTo>
                <a:lnTo>
                  <a:pt x="67424" y="52520"/>
                </a:lnTo>
                <a:lnTo>
                  <a:pt x="66935" y="68492"/>
                </a:lnTo>
                <a:lnTo>
                  <a:pt x="66929" y="70993"/>
                </a:lnTo>
                <a:lnTo>
                  <a:pt x="66929" y="105663"/>
                </a:lnTo>
                <a:lnTo>
                  <a:pt x="120523" y="105663"/>
                </a:lnTo>
                <a:lnTo>
                  <a:pt x="120523" y="134238"/>
                </a:lnTo>
                <a:lnTo>
                  <a:pt x="66929" y="134238"/>
                </a:lnTo>
                <a:lnTo>
                  <a:pt x="66675" y="362331"/>
                </a:lnTo>
                <a:lnTo>
                  <a:pt x="33655" y="362331"/>
                </a:lnTo>
                <a:lnTo>
                  <a:pt x="33655" y="134238"/>
                </a:lnTo>
                <a:lnTo>
                  <a:pt x="0" y="134238"/>
                </a:lnTo>
                <a:lnTo>
                  <a:pt x="0" y="105663"/>
                </a:lnTo>
                <a:lnTo>
                  <a:pt x="33655" y="105663"/>
                </a:lnTo>
                <a:lnTo>
                  <a:pt x="33655" y="65659"/>
                </a:lnTo>
                <a:lnTo>
                  <a:pt x="34189" y="49633"/>
                </a:lnTo>
                <a:lnTo>
                  <a:pt x="35759" y="36809"/>
                </a:lnTo>
                <a:lnTo>
                  <a:pt x="38315" y="27213"/>
                </a:lnTo>
                <a:lnTo>
                  <a:pt x="45534" y="15686"/>
                </a:lnTo>
                <a:lnTo>
                  <a:pt x="55797" y="7363"/>
                </a:lnTo>
                <a:lnTo>
                  <a:pt x="67130" y="2432"/>
                </a:lnTo>
                <a:lnTo>
                  <a:pt x="80003" y="183"/>
                </a:lnTo>
                <a:lnTo>
                  <a:pt x="853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75889" y="497966"/>
            <a:ext cx="54229" cy="54483"/>
          </a:xfrm>
          <a:custGeom>
            <a:avLst/>
            <a:gdLst/>
            <a:ahLst/>
            <a:cxnLst/>
            <a:rect l="l" t="t" r="r" b="b"/>
            <a:pathLst>
              <a:path w="54229" h="54483">
                <a:moveTo>
                  <a:pt x="27050" y="0"/>
                </a:moveTo>
                <a:lnTo>
                  <a:pt x="34543" y="0"/>
                </a:lnTo>
                <a:lnTo>
                  <a:pt x="41021" y="2667"/>
                </a:lnTo>
                <a:lnTo>
                  <a:pt x="46228" y="8000"/>
                </a:lnTo>
                <a:lnTo>
                  <a:pt x="51562" y="13462"/>
                </a:lnTo>
                <a:lnTo>
                  <a:pt x="54229" y="19812"/>
                </a:lnTo>
                <a:lnTo>
                  <a:pt x="54229" y="27432"/>
                </a:lnTo>
                <a:lnTo>
                  <a:pt x="54229" y="34798"/>
                </a:lnTo>
                <a:lnTo>
                  <a:pt x="51562" y="41148"/>
                </a:lnTo>
                <a:lnTo>
                  <a:pt x="46228" y="46482"/>
                </a:lnTo>
                <a:lnTo>
                  <a:pt x="41021" y="51816"/>
                </a:lnTo>
                <a:lnTo>
                  <a:pt x="34543" y="54483"/>
                </a:lnTo>
                <a:lnTo>
                  <a:pt x="27050" y="54483"/>
                </a:lnTo>
                <a:lnTo>
                  <a:pt x="19685" y="54483"/>
                </a:lnTo>
                <a:lnTo>
                  <a:pt x="13335" y="51816"/>
                </a:lnTo>
                <a:lnTo>
                  <a:pt x="8000" y="46482"/>
                </a:lnTo>
                <a:lnTo>
                  <a:pt x="2667" y="41148"/>
                </a:lnTo>
                <a:lnTo>
                  <a:pt x="0" y="34798"/>
                </a:lnTo>
                <a:lnTo>
                  <a:pt x="0" y="27432"/>
                </a:lnTo>
                <a:lnTo>
                  <a:pt x="0" y="19812"/>
                </a:lnTo>
                <a:lnTo>
                  <a:pt x="2667" y="13462"/>
                </a:lnTo>
                <a:lnTo>
                  <a:pt x="8000" y="8000"/>
                </a:lnTo>
                <a:lnTo>
                  <a:pt x="13335" y="2667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73325" y="497966"/>
            <a:ext cx="54229" cy="54483"/>
          </a:xfrm>
          <a:custGeom>
            <a:avLst/>
            <a:gdLst/>
            <a:ahLst/>
            <a:cxnLst/>
            <a:rect l="l" t="t" r="r" b="b"/>
            <a:pathLst>
              <a:path w="54229" h="54483">
                <a:moveTo>
                  <a:pt x="27050" y="0"/>
                </a:moveTo>
                <a:lnTo>
                  <a:pt x="34543" y="0"/>
                </a:lnTo>
                <a:lnTo>
                  <a:pt x="41020" y="2667"/>
                </a:lnTo>
                <a:lnTo>
                  <a:pt x="46227" y="8000"/>
                </a:lnTo>
                <a:lnTo>
                  <a:pt x="51562" y="13462"/>
                </a:lnTo>
                <a:lnTo>
                  <a:pt x="54229" y="19812"/>
                </a:lnTo>
                <a:lnTo>
                  <a:pt x="54229" y="27432"/>
                </a:lnTo>
                <a:lnTo>
                  <a:pt x="54229" y="34798"/>
                </a:lnTo>
                <a:lnTo>
                  <a:pt x="51562" y="41148"/>
                </a:lnTo>
                <a:lnTo>
                  <a:pt x="46227" y="46482"/>
                </a:lnTo>
                <a:lnTo>
                  <a:pt x="41020" y="51816"/>
                </a:lnTo>
                <a:lnTo>
                  <a:pt x="34543" y="54483"/>
                </a:lnTo>
                <a:lnTo>
                  <a:pt x="27050" y="54483"/>
                </a:lnTo>
                <a:lnTo>
                  <a:pt x="19685" y="54483"/>
                </a:lnTo>
                <a:lnTo>
                  <a:pt x="13335" y="51816"/>
                </a:lnTo>
                <a:lnTo>
                  <a:pt x="8000" y="46482"/>
                </a:lnTo>
                <a:lnTo>
                  <a:pt x="2667" y="41148"/>
                </a:lnTo>
                <a:lnTo>
                  <a:pt x="0" y="34798"/>
                </a:lnTo>
                <a:lnTo>
                  <a:pt x="0" y="27432"/>
                </a:lnTo>
                <a:lnTo>
                  <a:pt x="0" y="19812"/>
                </a:lnTo>
                <a:lnTo>
                  <a:pt x="2667" y="13462"/>
                </a:lnTo>
                <a:lnTo>
                  <a:pt x="8000" y="8000"/>
                </a:lnTo>
                <a:lnTo>
                  <a:pt x="13335" y="2667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8037" y="1077087"/>
            <a:ext cx="6854571" cy="462914"/>
          </a:xfrm>
          <a:custGeom>
            <a:avLst/>
            <a:gdLst/>
            <a:ahLst/>
            <a:cxnLst/>
            <a:rect l="l" t="t" r="r" b="b"/>
            <a:pathLst>
              <a:path w="6854571" h="462914">
                <a:moveTo>
                  <a:pt x="791120" y="273079"/>
                </a:moveTo>
                <a:lnTo>
                  <a:pt x="787353" y="260948"/>
                </a:lnTo>
                <a:lnTo>
                  <a:pt x="785100" y="248411"/>
                </a:lnTo>
                <a:lnTo>
                  <a:pt x="784351" y="235458"/>
                </a:lnTo>
                <a:lnTo>
                  <a:pt x="788288" y="328802"/>
                </a:lnTo>
                <a:lnTo>
                  <a:pt x="790410" y="331025"/>
                </a:lnTo>
                <a:lnTo>
                  <a:pt x="799989" y="339921"/>
                </a:lnTo>
                <a:lnTo>
                  <a:pt x="796411" y="284813"/>
                </a:lnTo>
                <a:lnTo>
                  <a:pt x="791120" y="273079"/>
                </a:lnTo>
                <a:close/>
              </a:path>
              <a:path w="6854571" h="462914">
                <a:moveTo>
                  <a:pt x="639826" y="143255"/>
                </a:moveTo>
                <a:lnTo>
                  <a:pt x="639826" y="105663"/>
                </a:lnTo>
                <a:lnTo>
                  <a:pt x="606044" y="105663"/>
                </a:lnTo>
                <a:lnTo>
                  <a:pt x="606044" y="362330"/>
                </a:lnTo>
                <a:lnTo>
                  <a:pt x="639826" y="362330"/>
                </a:lnTo>
                <a:lnTo>
                  <a:pt x="639951" y="257307"/>
                </a:lnTo>
                <a:lnTo>
                  <a:pt x="640325" y="240980"/>
                </a:lnTo>
                <a:lnTo>
                  <a:pt x="640948" y="226484"/>
                </a:lnTo>
                <a:lnTo>
                  <a:pt x="641819" y="213819"/>
                </a:lnTo>
                <a:lnTo>
                  <a:pt x="642938" y="202987"/>
                </a:lnTo>
                <a:lnTo>
                  <a:pt x="644306" y="193986"/>
                </a:lnTo>
                <a:lnTo>
                  <a:pt x="645921" y="186816"/>
                </a:lnTo>
                <a:lnTo>
                  <a:pt x="649574" y="175596"/>
                </a:lnTo>
                <a:lnTo>
                  <a:pt x="657010" y="122121"/>
                </a:lnTo>
                <a:lnTo>
                  <a:pt x="648280" y="131817"/>
                </a:lnTo>
                <a:lnTo>
                  <a:pt x="639826" y="143255"/>
                </a:lnTo>
                <a:close/>
              </a:path>
              <a:path w="6854571" h="462914">
                <a:moveTo>
                  <a:pt x="701167" y="131190"/>
                </a:moveTo>
                <a:lnTo>
                  <a:pt x="705865" y="131190"/>
                </a:lnTo>
                <a:lnTo>
                  <a:pt x="711707" y="132714"/>
                </a:lnTo>
                <a:lnTo>
                  <a:pt x="718565" y="135636"/>
                </a:lnTo>
                <a:lnTo>
                  <a:pt x="735838" y="107823"/>
                </a:lnTo>
                <a:lnTo>
                  <a:pt x="730671" y="105138"/>
                </a:lnTo>
                <a:lnTo>
                  <a:pt x="718280" y="100579"/>
                </a:lnTo>
                <a:lnTo>
                  <a:pt x="706627" y="99060"/>
                </a:lnTo>
                <a:lnTo>
                  <a:pt x="695585" y="100098"/>
                </a:lnTo>
                <a:lnTo>
                  <a:pt x="683475" y="103775"/>
                </a:lnTo>
                <a:lnTo>
                  <a:pt x="671702" y="110109"/>
                </a:lnTo>
                <a:lnTo>
                  <a:pt x="665997" y="114170"/>
                </a:lnTo>
                <a:lnTo>
                  <a:pt x="657010" y="122121"/>
                </a:lnTo>
                <a:lnTo>
                  <a:pt x="649574" y="175596"/>
                </a:lnTo>
                <a:lnTo>
                  <a:pt x="655143" y="163229"/>
                </a:lnTo>
                <a:lnTo>
                  <a:pt x="661724" y="152961"/>
                </a:lnTo>
                <a:lnTo>
                  <a:pt x="669289" y="144779"/>
                </a:lnTo>
                <a:lnTo>
                  <a:pt x="677589" y="138510"/>
                </a:lnTo>
                <a:lnTo>
                  <a:pt x="689210" y="133027"/>
                </a:lnTo>
                <a:lnTo>
                  <a:pt x="701167" y="131190"/>
                </a:lnTo>
                <a:close/>
              </a:path>
              <a:path w="6854571" h="462914">
                <a:moveTo>
                  <a:pt x="34270" y="246512"/>
                </a:moveTo>
                <a:lnTo>
                  <a:pt x="33502" y="233679"/>
                </a:lnTo>
                <a:lnTo>
                  <a:pt x="33557" y="230069"/>
                </a:lnTo>
                <a:lnTo>
                  <a:pt x="34764" y="216815"/>
                </a:lnTo>
                <a:lnTo>
                  <a:pt x="37549" y="204210"/>
                </a:lnTo>
                <a:lnTo>
                  <a:pt x="41913" y="192260"/>
                </a:lnTo>
                <a:lnTo>
                  <a:pt x="47856" y="180971"/>
                </a:lnTo>
                <a:lnTo>
                  <a:pt x="55377" y="170349"/>
                </a:lnTo>
                <a:lnTo>
                  <a:pt x="64477" y="160400"/>
                </a:lnTo>
                <a:lnTo>
                  <a:pt x="70012" y="155373"/>
                </a:lnTo>
                <a:lnTo>
                  <a:pt x="80231" y="147713"/>
                </a:lnTo>
                <a:lnTo>
                  <a:pt x="91185" y="141445"/>
                </a:lnTo>
                <a:lnTo>
                  <a:pt x="102874" y="136569"/>
                </a:lnTo>
                <a:lnTo>
                  <a:pt x="115299" y="133087"/>
                </a:lnTo>
                <a:lnTo>
                  <a:pt x="128459" y="130998"/>
                </a:lnTo>
                <a:lnTo>
                  <a:pt x="142354" y="130301"/>
                </a:lnTo>
                <a:lnTo>
                  <a:pt x="143869" y="130309"/>
                </a:lnTo>
                <a:lnTo>
                  <a:pt x="157892" y="131137"/>
                </a:lnTo>
                <a:lnTo>
                  <a:pt x="171162" y="133334"/>
                </a:lnTo>
                <a:lnTo>
                  <a:pt x="183679" y="136900"/>
                </a:lnTo>
                <a:lnTo>
                  <a:pt x="195441" y="141834"/>
                </a:lnTo>
                <a:lnTo>
                  <a:pt x="206450" y="148137"/>
                </a:lnTo>
                <a:lnTo>
                  <a:pt x="216705" y="155809"/>
                </a:lnTo>
                <a:lnTo>
                  <a:pt x="226204" y="164850"/>
                </a:lnTo>
                <a:lnTo>
                  <a:pt x="234950" y="175260"/>
                </a:lnTo>
                <a:lnTo>
                  <a:pt x="261112" y="159003"/>
                </a:lnTo>
                <a:lnTo>
                  <a:pt x="251069" y="144590"/>
                </a:lnTo>
                <a:lnTo>
                  <a:pt x="242510" y="135255"/>
                </a:lnTo>
                <a:lnTo>
                  <a:pt x="233044" y="127126"/>
                </a:lnTo>
                <a:lnTo>
                  <a:pt x="217295" y="117212"/>
                </a:lnTo>
                <a:lnTo>
                  <a:pt x="205648" y="111708"/>
                </a:lnTo>
                <a:lnTo>
                  <a:pt x="192849" y="106934"/>
                </a:lnTo>
                <a:lnTo>
                  <a:pt x="181598" y="103683"/>
                </a:lnTo>
                <a:lnTo>
                  <a:pt x="169181" y="101123"/>
                </a:lnTo>
                <a:lnTo>
                  <a:pt x="156535" y="99577"/>
                </a:lnTo>
                <a:lnTo>
                  <a:pt x="143662" y="99060"/>
                </a:lnTo>
                <a:lnTo>
                  <a:pt x="130915" y="99516"/>
                </a:lnTo>
                <a:lnTo>
                  <a:pt x="117912" y="100986"/>
                </a:lnTo>
                <a:lnTo>
                  <a:pt x="105350" y="103475"/>
                </a:lnTo>
                <a:lnTo>
                  <a:pt x="93226" y="106987"/>
                </a:lnTo>
                <a:lnTo>
                  <a:pt x="81541" y="111525"/>
                </a:lnTo>
                <a:lnTo>
                  <a:pt x="70294" y="117093"/>
                </a:lnTo>
                <a:lnTo>
                  <a:pt x="52398" y="128708"/>
                </a:lnTo>
                <a:lnTo>
                  <a:pt x="42664" y="136943"/>
                </a:lnTo>
                <a:lnTo>
                  <a:pt x="33813" y="146052"/>
                </a:lnTo>
                <a:lnTo>
                  <a:pt x="25844" y="156032"/>
                </a:lnTo>
                <a:lnTo>
                  <a:pt x="18757" y="166877"/>
                </a:lnTo>
                <a:lnTo>
                  <a:pt x="9384" y="186077"/>
                </a:lnTo>
                <a:lnTo>
                  <a:pt x="5280" y="198113"/>
                </a:lnTo>
                <a:lnTo>
                  <a:pt x="2347" y="210482"/>
                </a:lnTo>
                <a:lnTo>
                  <a:pt x="586" y="223184"/>
                </a:lnTo>
                <a:lnTo>
                  <a:pt x="0" y="236220"/>
                </a:lnTo>
                <a:lnTo>
                  <a:pt x="1" y="236974"/>
                </a:lnTo>
                <a:lnTo>
                  <a:pt x="688" y="250452"/>
                </a:lnTo>
                <a:lnTo>
                  <a:pt x="2610" y="263413"/>
                </a:lnTo>
                <a:lnTo>
                  <a:pt x="5769" y="275857"/>
                </a:lnTo>
                <a:lnTo>
                  <a:pt x="10165" y="287784"/>
                </a:lnTo>
                <a:lnTo>
                  <a:pt x="15796" y="299195"/>
                </a:lnTo>
                <a:lnTo>
                  <a:pt x="22664" y="310089"/>
                </a:lnTo>
                <a:lnTo>
                  <a:pt x="30767" y="320466"/>
                </a:lnTo>
                <a:lnTo>
                  <a:pt x="40106" y="330326"/>
                </a:lnTo>
                <a:lnTo>
                  <a:pt x="55002" y="342836"/>
                </a:lnTo>
                <a:lnTo>
                  <a:pt x="65578" y="349767"/>
                </a:lnTo>
                <a:lnTo>
                  <a:pt x="76727" y="355629"/>
                </a:lnTo>
                <a:lnTo>
                  <a:pt x="88449" y="360422"/>
                </a:lnTo>
                <a:lnTo>
                  <a:pt x="100745" y="364148"/>
                </a:lnTo>
                <a:lnTo>
                  <a:pt x="113614" y="366808"/>
                </a:lnTo>
                <a:lnTo>
                  <a:pt x="127056" y="368403"/>
                </a:lnTo>
                <a:lnTo>
                  <a:pt x="141071" y="368935"/>
                </a:lnTo>
                <a:lnTo>
                  <a:pt x="150566" y="368710"/>
                </a:lnTo>
                <a:lnTo>
                  <a:pt x="163858" y="367589"/>
                </a:lnTo>
                <a:lnTo>
                  <a:pt x="176619" y="365527"/>
                </a:lnTo>
                <a:lnTo>
                  <a:pt x="188850" y="362524"/>
                </a:lnTo>
                <a:lnTo>
                  <a:pt x="200551" y="358580"/>
                </a:lnTo>
                <a:lnTo>
                  <a:pt x="211721" y="353695"/>
                </a:lnTo>
                <a:lnTo>
                  <a:pt x="225031" y="346212"/>
                </a:lnTo>
                <a:lnTo>
                  <a:pt x="235490" y="338736"/>
                </a:lnTo>
                <a:lnTo>
                  <a:pt x="244994" y="330316"/>
                </a:lnTo>
                <a:lnTo>
                  <a:pt x="253536" y="320951"/>
                </a:lnTo>
                <a:lnTo>
                  <a:pt x="261112" y="310641"/>
                </a:lnTo>
                <a:lnTo>
                  <a:pt x="234950" y="293497"/>
                </a:lnTo>
                <a:lnTo>
                  <a:pt x="234130" y="294516"/>
                </a:lnTo>
                <a:lnTo>
                  <a:pt x="224904" y="304820"/>
                </a:lnTo>
                <a:lnTo>
                  <a:pt x="215045" y="313760"/>
                </a:lnTo>
                <a:lnTo>
                  <a:pt x="204552" y="321332"/>
                </a:lnTo>
                <a:lnTo>
                  <a:pt x="193427" y="327534"/>
                </a:lnTo>
                <a:lnTo>
                  <a:pt x="181668" y="332363"/>
                </a:lnTo>
                <a:lnTo>
                  <a:pt x="169277" y="335816"/>
                </a:lnTo>
                <a:lnTo>
                  <a:pt x="156253" y="337890"/>
                </a:lnTo>
                <a:lnTo>
                  <a:pt x="142595" y="338582"/>
                </a:lnTo>
                <a:lnTo>
                  <a:pt x="135582" y="338401"/>
                </a:lnTo>
                <a:lnTo>
                  <a:pt x="122519" y="337032"/>
                </a:lnTo>
                <a:lnTo>
                  <a:pt x="110047" y="334320"/>
                </a:lnTo>
                <a:lnTo>
                  <a:pt x="98163" y="330264"/>
                </a:lnTo>
                <a:lnTo>
                  <a:pt x="86868" y="324865"/>
                </a:lnTo>
                <a:lnTo>
                  <a:pt x="72712" y="315491"/>
                </a:lnTo>
                <a:lnTo>
                  <a:pt x="63254" y="306994"/>
                </a:lnTo>
                <a:lnTo>
                  <a:pt x="54935" y="297331"/>
                </a:lnTo>
                <a:lnTo>
                  <a:pt x="47751" y="286512"/>
                </a:lnTo>
                <a:lnTo>
                  <a:pt x="40410" y="271155"/>
                </a:lnTo>
                <a:lnTo>
                  <a:pt x="36572" y="259008"/>
                </a:lnTo>
                <a:lnTo>
                  <a:pt x="34270" y="246512"/>
                </a:lnTo>
                <a:close/>
              </a:path>
              <a:path w="6854571" h="462914">
                <a:moveTo>
                  <a:pt x="5783071" y="6603"/>
                </a:moveTo>
                <a:lnTo>
                  <a:pt x="5783071" y="362330"/>
                </a:lnTo>
                <a:lnTo>
                  <a:pt x="5816092" y="362330"/>
                </a:lnTo>
                <a:lnTo>
                  <a:pt x="5816092" y="6603"/>
                </a:lnTo>
                <a:lnTo>
                  <a:pt x="5783071" y="6603"/>
                </a:lnTo>
                <a:close/>
              </a:path>
              <a:path w="6854571" h="462914">
                <a:moveTo>
                  <a:pt x="5687060" y="6603"/>
                </a:moveTo>
                <a:lnTo>
                  <a:pt x="5687060" y="362330"/>
                </a:lnTo>
                <a:lnTo>
                  <a:pt x="5720080" y="362330"/>
                </a:lnTo>
                <a:lnTo>
                  <a:pt x="5720080" y="6603"/>
                </a:lnTo>
                <a:lnTo>
                  <a:pt x="5687060" y="6603"/>
                </a:lnTo>
                <a:close/>
              </a:path>
              <a:path w="6854571" h="462914">
                <a:moveTo>
                  <a:pt x="3506089" y="151764"/>
                </a:moveTo>
                <a:lnTo>
                  <a:pt x="3506089" y="6603"/>
                </a:lnTo>
                <a:lnTo>
                  <a:pt x="3473068" y="6603"/>
                </a:lnTo>
                <a:lnTo>
                  <a:pt x="3473068" y="362330"/>
                </a:lnTo>
                <a:lnTo>
                  <a:pt x="3506089" y="362330"/>
                </a:lnTo>
                <a:lnTo>
                  <a:pt x="3506128" y="259041"/>
                </a:lnTo>
                <a:lnTo>
                  <a:pt x="3506435" y="242699"/>
                </a:lnTo>
                <a:lnTo>
                  <a:pt x="3507050" y="228452"/>
                </a:lnTo>
                <a:lnTo>
                  <a:pt x="3507978" y="216309"/>
                </a:lnTo>
                <a:lnTo>
                  <a:pt x="3509222" y="206280"/>
                </a:lnTo>
                <a:lnTo>
                  <a:pt x="3510788" y="198374"/>
                </a:lnTo>
                <a:lnTo>
                  <a:pt x="3514853" y="141028"/>
                </a:lnTo>
                <a:lnTo>
                  <a:pt x="3506089" y="151764"/>
                </a:lnTo>
                <a:close/>
              </a:path>
              <a:path w="6854571" h="462914">
                <a:moveTo>
                  <a:pt x="3844925" y="342900"/>
                </a:moveTo>
                <a:lnTo>
                  <a:pt x="3795522" y="456311"/>
                </a:lnTo>
                <a:lnTo>
                  <a:pt x="3830447" y="456311"/>
                </a:lnTo>
                <a:lnTo>
                  <a:pt x="3983482" y="105663"/>
                </a:lnTo>
                <a:lnTo>
                  <a:pt x="3948303" y="105663"/>
                </a:lnTo>
                <a:lnTo>
                  <a:pt x="3862704" y="303402"/>
                </a:lnTo>
                <a:lnTo>
                  <a:pt x="3774440" y="105663"/>
                </a:lnTo>
                <a:lnTo>
                  <a:pt x="3739515" y="105663"/>
                </a:lnTo>
                <a:lnTo>
                  <a:pt x="3844925" y="342900"/>
                </a:lnTo>
                <a:close/>
              </a:path>
              <a:path w="6854571" h="462914">
                <a:moveTo>
                  <a:pt x="3524442" y="168473"/>
                </a:moveTo>
                <a:lnTo>
                  <a:pt x="3532472" y="158462"/>
                </a:lnTo>
                <a:lnTo>
                  <a:pt x="3542029" y="149351"/>
                </a:lnTo>
                <a:lnTo>
                  <a:pt x="3558562" y="138312"/>
                </a:lnTo>
                <a:lnTo>
                  <a:pt x="3570321" y="133438"/>
                </a:lnTo>
                <a:lnTo>
                  <a:pt x="3582717" y="130514"/>
                </a:lnTo>
                <a:lnTo>
                  <a:pt x="3595751" y="129539"/>
                </a:lnTo>
                <a:lnTo>
                  <a:pt x="3602759" y="129785"/>
                </a:lnTo>
                <a:lnTo>
                  <a:pt x="3616156" y="131872"/>
                </a:lnTo>
                <a:lnTo>
                  <a:pt x="3627917" y="136072"/>
                </a:lnTo>
                <a:lnTo>
                  <a:pt x="3638041" y="142366"/>
                </a:lnTo>
                <a:lnTo>
                  <a:pt x="3650034" y="155702"/>
                </a:lnTo>
                <a:lnTo>
                  <a:pt x="3656011" y="167169"/>
                </a:lnTo>
                <a:lnTo>
                  <a:pt x="3660393" y="180721"/>
                </a:lnTo>
                <a:lnTo>
                  <a:pt x="3662406" y="195090"/>
                </a:lnTo>
                <a:lnTo>
                  <a:pt x="3663193" y="207312"/>
                </a:lnTo>
                <a:lnTo>
                  <a:pt x="3663665" y="222247"/>
                </a:lnTo>
                <a:lnTo>
                  <a:pt x="3663823" y="239902"/>
                </a:lnTo>
                <a:lnTo>
                  <a:pt x="3663823" y="362330"/>
                </a:lnTo>
                <a:lnTo>
                  <a:pt x="3696842" y="362330"/>
                </a:lnTo>
                <a:lnTo>
                  <a:pt x="3696837" y="227927"/>
                </a:lnTo>
                <a:lnTo>
                  <a:pt x="3696488" y="211731"/>
                </a:lnTo>
                <a:lnTo>
                  <a:pt x="3695585" y="197017"/>
                </a:lnTo>
                <a:lnTo>
                  <a:pt x="3694121" y="183787"/>
                </a:lnTo>
                <a:lnTo>
                  <a:pt x="3692091" y="172044"/>
                </a:lnTo>
                <a:lnTo>
                  <a:pt x="3689486" y="161792"/>
                </a:lnTo>
                <a:lnTo>
                  <a:pt x="3686302" y="153035"/>
                </a:lnTo>
                <a:lnTo>
                  <a:pt x="3680090" y="141032"/>
                </a:lnTo>
                <a:lnTo>
                  <a:pt x="3672630" y="130686"/>
                </a:lnTo>
                <a:lnTo>
                  <a:pt x="3663740" y="121606"/>
                </a:lnTo>
                <a:lnTo>
                  <a:pt x="3653409" y="113791"/>
                </a:lnTo>
                <a:lnTo>
                  <a:pt x="3640275" y="106652"/>
                </a:lnTo>
                <a:lnTo>
                  <a:pt x="3628375" y="102441"/>
                </a:lnTo>
                <a:lnTo>
                  <a:pt x="3615735" y="99907"/>
                </a:lnTo>
                <a:lnTo>
                  <a:pt x="3602354" y="99060"/>
                </a:lnTo>
                <a:lnTo>
                  <a:pt x="3599212" y="99101"/>
                </a:lnTo>
                <a:lnTo>
                  <a:pt x="3586248" y="100190"/>
                </a:lnTo>
                <a:lnTo>
                  <a:pt x="3573751" y="102739"/>
                </a:lnTo>
                <a:lnTo>
                  <a:pt x="3561721" y="106730"/>
                </a:lnTo>
                <a:lnTo>
                  <a:pt x="3550158" y="112140"/>
                </a:lnTo>
                <a:lnTo>
                  <a:pt x="3533506" y="123229"/>
                </a:lnTo>
                <a:lnTo>
                  <a:pt x="3523994" y="131516"/>
                </a:lnTo>
                <a:lnTo>
                  <a:pt x="3514853" y="141028"/>
                </a:lnTo>
                <a:lnTo>
                  <a:pt x="3510788" y="198374"/>
                </a:lnTo>
                <a:lnTo>
                  <a:pt x="3512964" y="191168"/>
                </a:lnTo>
                <a:lnTo>
                  <a:pt x="3517939" y="179378"/>
                </a:lnTo>
                <a:lnTo>
                  <a:pt x="3524442" y="168473"/>
                </a:lnTo>
                <a:close/>
              </a:path>
              <a:path w="6854571" h="462914">
                <a:moveTo>
                  <a:pt x="357504" y="151764"/>
                </a:moveTo>
                <a:lnTo>
                  <a:pt x="357504" y="6603"/>
                </a:lnTo>
                <a:lnTo>
                  <a:pt x="324484" y="6603"/>
                </a:lnTo>
                <a:lnTo>
                  <a:pt x="324484" y="362330"/>
                </a:lnTo>
                <a:lnTo>
                  <a:pt x="357504" y="362330"/>
                </a:lnTo>
                <a:lnTo>
                  <a:pt x="357544" y="259041"/>
                </a:lnTo>
                <a:lnTo>
                  <a:pt x="357851" y="242699"/>
                </a:lnTo>
                <a:lnTo>
                  <a:pt x="358466" y="228452"/>
                </a:lnTo>
                <a:lnTo>
                  <a:pt x="359394" y="216309"/>
                </a:lnTo>
                <a:lnTo>
                  <a:pt x="360638" y="206280"/>
                </a:lnTo>
                <a:lnTo>
                  <a:pt x="362203" y="198374"/>
                </a:lnTo>
                <a:lnTo>
                  <a:pt x="366269" y="141028"/>
                </a:lnTo>
                <a:lnTo>
                  <a:pt x="357504" y="151764"/>
                </a:lnTo>
                <a:close/>
              </a:path>
              <a:path w="6854571" h="462914">
                <a:moveTo>
                  <a:pt x="375858" y="168473"/>
                </a:moveTo>
                <a:lnTo>
                  <a:pt x="383888" y="158462"/>
                </a:lnTo>
                <a:lnTo>
                  <a:pt x="393446" y="149351"/>
                </a:lnTo>
                <a:lnTo>
                  <a:pt x="410034" y="138312"/>
                </a:lnTo>
                <a:lnTo>
                  <a:pt x="421779" y="133438"/>
                </a:lnTo>
                <a:lnTo>
                  <a:pt x="434148" y="130514"/>
                </a:lnTo>
                <a:lnTo>
                  <a:pt x="447166" y="129539"/>
                </a:lnTo>
                <a:lnTo>
                  <a:pt x="454175" y="129785"/>
                </a:lnTo>
                <a:lnTo>
                  <a:pt x="467572" y="131872"/>
                </a:lnTo>
                <a:lnTo>
                  <a:pt x="479333" y="136072"/>
                </a:lnTo>
                <a:lnTo>
                  <a:pt x="489457" y="142366"/>
                </a:lnTo>
                <a:lnTo>
                  <a:pt x="501450" y="155702"/>
                </a:lnTo>
                <a:lnTo>
                  <a:pt x="507427" y="167169"/>
                </a:lnTo>
                <a:lnTo>
                  <a:pt x="511809" y="180721"/>
                </a:lnTo>
                <a:lnTo>
                  <a:pt x="513822" y="195090"/>
                </a:lnTo>
                <a:lnTo>
                  <a:pt x="514609" y="207312"/>
                </a:lnTo>
                <a:lnTo>
                  <a:pt x="515081" y="222247"/>
                </a:lnTo>
                <a:lnTo>
                  <a:pt x="515238" y="239902"/>
                </a:lnTo>
                <a:lnTo>
                  <a:pt x="515238" y="362330"/>
                </a:lnTo>
                <a:lnTo>
                  <a:pt x="548259" y="362330"/>
                </a:lnTo>
                <a:lnTo>
                  <a:pt x="548253" y="227927"/>
                </a:lnTo>
                <a:lnTo>
                  <a:pt x="547904" y="211731"/>
                </a:lnTo>
                <a:lnTo>
                  <a:pt x="547001" y="197017"/>
                </a:lnTo>
                <a:lnTo>
                  <a:pt x="545537" y="183787"/>
                </a:lnTo>
                <a:lnTo>
                  <a:pt x="543507" y="172044"/>
                </a:lnTo>
                <a:lnTo>
                  <a:pt x="540902" y="161792"/>
                </a:lnTo>
                <a:lnTo>
                  <a:pt x="537718" y="153035"/>
                </a:lnTo>
                <a:lnTo>
                  <a:pt x="531506" y="141032"/>
                </a:lnTo>
                <a:lnTo>
                  <a:pt x="524046" y="130686"/>
                </a:lnTo>
                <a:lnTo>
                  <a:pt x="515156" y="121606"/>
                </a:lnTo>
                <a:lnTo>
                  <a:pt x="504825" y="113791"/>
                </a:lnTo>
                <a:lnTo>
                  <a:pt x="491691" y="106652"/>
                </a:lnTo>
                <a:lnTo>
                  <a:pt x="479791" y="102441"/>
                </a:lnTo>
                <a:lnTo>
                  <a:pt x="467151" y="99907"/>
                </a:lnTo>
                <a:lnTo>
                  <a:pt x="453771" y="99060"/>
                </a:lnTo>
                <a:lnTo>
                  <a:pt x="450628" y="99101"/>
                </a:lnTo>
                <a:lnTo>
                  <a:pt x="437664" y="100190"/>
                </a:lnTo>
                <a:lnTo>
                  <a:pt x="425167" y="102739"/>
                </a:lnTo>
                <a:lnTo>
                  <a:pt x="413137" y="106730"/>
                </a:lnTo>
                <a:lnTo>
                  <a:pt x="401574" y="112140"/>
                </a:lnTo>
                <a:lnTo>
                  <a:pt x="384922" y="123229"/>
                </a:lnTo>
                <a:lnTo>
                  <a:pt x="375410" y="131516"/>
                </a:lnTo>
                <a:lnTo>
                  <a:pt x="366269" y="141028"/>
                </a:lnTo>
                <a:lnTo>
                  <a:pt x="362203" y="198374"/>
                </a:lnTo>
                <a:lnTo>
                  <a:pt x="364380" y="191168"/>
                </a:lnTo>
                <a:lnTo>
                  <a:pt x="369355" y="179378"/>
                </a:lnTo>
                <a:lnTo>
                  <a:pt x="375858" y="168473"/>
                </a:lnTo>
                <a:close/>
              </a:path>
              <a:path w="6854571" h="462914">
                <a:moveTo>
                  <a:pt x="5260467" y="7238"/>
                </a:moveTo>
                <a:lnTo>
                  <a:pt x="5249994" y="15686"/>
                </a:lnTo>
                <a:lnTo>
                  <a:pt x="5243195" y="26162"/>
                </a:lnTo>
                <a:lnTo>
                  <a:pt x="5240219" y="36809"/>
                </a:lnTo>
                <a:lnTo>
                  <a:pt x="5238649" y="49633"/>
                </a:lnTo>
                <a:lnTo>
                  <a:pt x="5238115" y="65659"/>
                </a:lnTo>
                <a:lnTo>
                  <a:pt x="5238115" y="105663"/>
                </a:lnTo>
                <a:lnTo>
                  <a:pt x="5204460" y="105663"/>
                </a:lnTo>
                <a:lnTo>
                  <a:pt x="5204460" y="134238"/>
                </a:lnTo>
                <a:lnTo>
                  <a:pt x="5238115" y="134238"/>
                </a:lnTo>
                <a:lnTo>
                  <a:pt x="5238115" y="362330"/>
                </a:lnTo>
                <a:lnTo>
                  <a:pt x="5271135" y="362330"/>
                </a:lnTo>
                <a:lnTo>
                  <a:pt x="5271389" y="134238"/>
                </a:lnTo>
                <a:lnTo>
                  <a:pt x="5324983" y="134238"/>
                </a:lnTo>
                <a:lnTo>
                  <a:pt x="5324983" y="105663"/>
                </a:lnTo>
                <a:lnTo>
                  <a:pt x="5271389" y="105663"/>
                </a:lnTo>
                <a:lnTo>
                  <a:pt x="5271395" y="68492"/>
                </a:lnTo>
                <a:lnTo>
                  <a:pt x="5271884" y="52520"/>
                </a:lnTo>
                <a:lnTo>
                  <a:pt x="5273040" y="44068"/>
                </a:lnTo>
                <a:lnTo>
                  <a:pt x="5274183" y="40639"/>
                </a:lnTo>
                <a:lnTo>
                  <a:pt x="5276850" y="37718"/>
                </a:lnTo>
                <a:lnTo>
                  <a:pt x="5281041" y="35051"/>
                </a:lnTo>
                <a:lnTo>
                  <a:pt x="5285359" y="32512"/>
                </a:lnTo>
                <a:lnTo>
                  <a:pt x="5290693" y="31114"/>
                </a:lnTo>
                <a:lnTo>
                  <a:pt x="5297170" y="31114"/>
                </a:lnTo>
                <a:lnTo>
                  <a:pt x="5302805" y="31462"/>
                </a:lnTo>
                <a:lnTo>
                  <a:pt x="5314746" y="34008"/>
                </a:lnTo>
                <a:lnTo>
                  <a:pt x="5328285" y="38988"/>
                </a:lnTo>
                <a:lnTo>
                  <a:pt x="5328285" y="6603"/>
                </a:lnTo>
                <a:lnTo>
                  <a:pt x="5327202" y="6294"/>
                </a:lnTo>
                <a:lnTo>
                  <a:pt x="5313365" y="2832"/>
                </a:lnTo>
                <a:lnTo>
                  <a:pt x="5300899" y="716"/>
                </a:lnTo>
                <a:lnTo>
                  <a:pt x="5289804" y="0"/>
                </a:lnTo>
                <a:lnTo>
                  <a:pt x="5284463" y="183"/>
                </a:lnTo>
                <a:lnTo>
                  <a:pt x="5271590" y="2432"/>
                </a:lnTo>
                <a:lnTo>
                  <a:pt x="5260467" y="7238"/>
                </a:lnTo>
                <a:close/>
              </a:path>
              <a:path w="6854571" h="462914">
                <a:moveTo>
                  <a:pt x="4192904" y="27432"/>
                </a:moveTo>
                <a:lnTo>
                  <a:pt x="4192904" y="19812"/>
                </a:lnTo>
                <a:lnTo>
                  <a:pt x="4190238" y="13462"/>
                </a:lnTo>
                <a:lnTo>
                  <a:pt x="4184904" y="8000"/>
                </a:lnTo>
                <a:lnTo>
                  <a:pt x="4179697" y="2666"/>
                </a:lnTo>
                <a:lnTo>
                  <a:pt x="4173220" y="0"/>
                </a:lnTo>
                <a:lnTo>
                  <a:pt x="4158361" y="0"/>
                </a:lnTo>
                <a:lnTo>
                  <a:pt x="4152011" y="2666"/>
                </a:lnTo>
                <a:lnTo>
                  <a:pt x="4146677" y="8000"/>
                </a:lnTo>
                <a:lnTo>
                  <a:pt x="4141342" y="13462"/>
                </a:lnTo>
                <a:lnTo>
                  <a:pt x="4138676" y="19812"/>
                </a:lnTo>
                <a:lnTo>
                  <a:pt x="4138676" y="34798"/>
                </a:lnTo>
                <a:lnTo>
                  <a:pt x="4141342" y="41148"/>
                </a:lnTo>
                <a:lnTo>
                  <a:pt x="4146677" y="46482"/>
                </a:lnTo>
                <a:lnTo>
                  <a:pt x="4152011" y="51815"/>
                </a:lnTo>
                <a:lnTo>
                  <a:pt x="4158361" y="54483"/>
                </a:lnTo>
                <a:lnTo>
                  <a:pt x="4173220" y="54483"/>
                </a:lnTo>
                <a:lnTo>
                  <a:pt x="4179697" y="51815"/>
                </a:lnTo>
                <a:lnTo>
                  <a:pt x="4184904" y="46482"/>
                </a:lnTo>
                <a:lnTo>
                  <a:pt x="4190238" y="41148"/>
                </a:lnTo>
                <a:lnTo>
                  <a:pt x="4192904" y="34798"/>
                </a:lnTo>
                <a:lnTo>
                  <a:pt x="4192904" y="27432"/>
                </a:lnTo>
                <a:close/>
              </a:path>
              <a:path w="6854571" h="462914">
                <a:moveTo>
                  <a:pt x="1925446" y="105663"/>
                </a:moveTo>
                <a:lnTo>
                  <a:pt x="1925446" y="10413"/>
                </a:lnTo>
                <a:lnTo>
                  <a:pt x="1892427" y="10413"/>
                </a:lnTo>
                <a:lnTo>
                  <a:pt x="1892427" y="105663"/>
                </a:lnTo>
                <a:lnTo>
                  <a:pt x="1847469" y="105663"/>
                </a:lnTo>
                <a:lnTo>
                  <a:pt x="1847469" y="134238"/>
                </a:lnTo>
                <a:lnTo>
                  <a:pt x="1892427" y="134238"/>
                </a:lnTo>
                <a:lnTo>
                  <a:pt x="1892427" y="362330"/>
                </a:lnTo>
                <a:lnTo>
                  <a:pt x="1925446" y="362330"/>
                </a:lnTo>
                <a:lnTo>
                  <a:pt x="1925446" y="134238"/>
                </a:lnTo>
                <a:lnTo>
                  <a:pt x="1977898" y="134238"/>
                </a:lnTo>
                <a:lnTo>
                  <a:pt x="1977898" y="105663"/>
                </a:lnTo>
                <a:lnTo>
                  <a:pt x="1925446" y="105663"/>
                </a:lnTo>
                <a:close/>
              </a:path>
              <a:path w="6854571" h="462914">
                <a:moveTo>
                  <a:pt x="6854571" y="339725"/>
                </a:moveTo>
                <a:lnTo>
                  <a:pt x="6854571" y="331597"/>
                </a:lnTo>
                <a:lnTo>
                  <a:pt x="6851777" y="324612"/>
                </a:lnTo>
                <a:lnTo>
                  <a:pt x="6846061" y="318897"/>
                </a:lnTo>
                <a:lnTo>
                  <a:pt x="6840473" y="313309"/>
                </a:lnTo>
                <a:lnTo>
                  <a:pt x="6833615" y="310514"/>
                </a:lnTo>
                <a:lnTo>
                  <a:pt x="6817613" y="310514"/>
                </a:lnTo>
                <a:lnTo>
                  <a:pt x="6810756" y="313309"/>
                </a:lnTo>
                <a:lnTo>
                  <a:pt x="6805040" y="318897"/>
                </a:lnTo>
                <a:lnTo>
                  <a:pt x="6799453" y="324612"/>
                </a:lnTo>
                <a:lnTo>
                  <a:pt x="6796532" y="331597"/>
                </a:lnTo>
                <a:lnTo>
                  <a:pt x="6796532" y="347725"/>
                </a:lnTo>
                <a:lnTo>
                  <a:pt x="6799453" y="354584"/>
                </a:lnTo>
                <a:lnTo>
                  <a:pt x="6805040" y="360299"/>
                </a:lnTo>
                <a:lnTo>
                  <a:pt x="6810756" y="366140"/>
                </a:lnTo>
                <a:lnTo>
                  <a:pt x="6817613" y="368935"/>
                </a:lnTo>
                <a:lnTo>
                  <a:pt x="6833615" y="368935"/>
                </a:lnTo>
                <a:lnTo>
                  <a:pt x="6840473" y="366140"/>
                </a:lnTo>
                <a:lnTo>
                  <a:pt x="6846061" y="360299"/>
                </a:lnTo>
                <a:lnTo>
                  <a:pt x="6851777" y="354584"/>
                </a:lnTo>
                <a:lnTo>
                  <a:pt x="6854571" y="347725"/>
                </a:lnTo>
                <a:lnTo>
                  <a:pt x="6854571" y="339725"/>
                </a:lnTo>
                <a:close/>
              </a:path>
              <a:path w="6854571" h="462914">
                <a:moveTo>
                  <a:pt x="3276854" y="338582"/>
                </a:moveTo>
                <a:lnTo>
                  <a:pt x="3274387" y="338553"/>
                </a:lnTo>
                <a:lnTo>
                  <a:pt x="3261689" y="337473"/>
                </a:lnTo>
                <a:lnTo>
                  <a:pt x="3249296" y="334832"/>
                </a:lnTo>
                <a:lnTo>
                  <a:pt x="3237205" y="330629"/>
                </a:lnTo>
                <a:lnTo>
                  <a:pt x="3225418" y="324865"/>
                </a:lnTo>
                <a:lnTo>
                  <a:pt x="3230070" y="359136"/>
                </a:lnTo>
                <a:lnTo>
                  <a:pt x="3241874" y="363435"/>
                </a:lnTo>
                <a:lnTo>
                  <a:pt x="3254156" y="366496"/>
                </a:lnTo>
                <a:lnTo>
                  <a:pt x="3266917" y="368326"/>
                </a:lnTo>
                <a:lnTo>
                  <a:pt x="3280155" y="368935"/>
                </a:lnTo>
                <a:lnTo>
                  <a:pt x="3292946" y="368370"/>
                </a:lnTo>
                <a:lnTo>
                  <a:pt x="3305881" y="366564"/>
                </a:lnTo>
                <a:lnTo>
                  <a:pt x="3318322" y="363511"/>
                </a:lnTo>
                <a:lnTo>
                  <a:pt x="3330270" y="359208"/>
                </a:lnTo>
                <a:lnTo>
                  <a:pt x="3341723" y="353652"/>
                </a:lnTo>
                <a:lnTo>
                  <a:pt x="3352682" y="346840"/>
                </a:lnTo>
                <a:lnTo>
                  <a:pt x="3363148" y="338770"/>
                </a:lnTo>
                <a:lnTo>
                  <a:pt x="3373120" y="329438"/>
                </a:lnTo>
                <a:lnTo>
                  <a:pt x="3383240" y="317927"/>
                </a:lnTo>
                <a:lnTo>
                  <a:pt x="3390764" y="307386"/>
                </a:lnTo>
                <a:lnTo>
                  <a:pt x="3397131" y="296325"/>
                </a:lnTo>
                <a:lnTo>
                  <a:pt x="3402340" y="284745"/>
                </a:lnTo>
                <a:lnTo>
                  <a:pt x="3406391" y="272650"/>
                </a:lnTo>
                <a:lnTo>
                  <a:pt x="3409285" y="260042"/>
                </a:lnTo>
                <a:lnTo>
                  <a:pt x="3411022" y="246924"/>
                </a:lnTo>
                <a:lnTo>
                  <a:pt x="3411601" y="233299"/>
                </a:lnTo>
                <a:lnTo>
                  <a:pt x="3411598" y="232430"/>
                </a:lnTo>
                <a:lnTo>
                  <a:pt x="3410925" y="218958"/>
                </a:lnTo>
                <a:lnTo>
                  <a:pt x="3409056" y="205979"/>
                </a:lnTo>
                <a:lnTo>
                  <a:pt x="3405992" y="193495"/>
                </a:lnTo>
                <a:lnTo>
                  <a:pt x="3401732" y="181508"/>
                </a:lnTo>
                <a:lnTo>
                  <a:pt x="3396277" y="170019"/>
                </a:lnTo>
                <a:lnTo>
                  <a:pt x="3389626" y="159030"/>
                </a:lnTo>
                <a:lnTo>
                  <a:pt x="3381780" y="148542"/>
                </a:lnTo>
                <a:lnTo>
                  <a:pt x="3372739" y="138557"/>
                </a:lnTo>
                <a:lnTo>
                  <a:pt x="3362779" y="129317"/>
                </a:lnTo>
                <a:lnTo>
                  <a:pt x="3352315" y="121298"/>
                </a:lnTo>
                <a:lnTo>
                  <a:pt x="3341353" y="114509"/>
                </a:lnTo>
                <a:lnTo>
                  <a:pt x="3329896" y="108951"/>
                </a:lnTo>
                <a:lnTo>
                  <a:pt x="3317944" y="104626"/>
                </a:lnTo>
                <a:lnTo>
                  <a:pt x="3305500" y="101534"/>
                </a:lnTo>
                <a:lnTo>
                  <a:pt x="3292565" y="99678"/>
                </a:lnTo>
                <a:lnTo>
                  <a:pt x="3279140" y="99060"/>
                </a:lnTo>
                <a:lnTo>
                  <a:pt x="3271156" y="99288"/>
                </a:lnTo>
                <a:lnTo>
                  <a:pt x="3258147" y="100700"/>
                </a:lnTo>
                <a:lnTo>
                  <a:pt x="3245680" y="103387"/>
                </a:lnTo>
                <a:lnTo>
                  <a:pt x="3233755" y="107332"/>
                </a:lnTo>
                <a:lnTo>
                  <a:pt x="3222371" y="112522"/>
                </a:lnTo>
                <a:lnTo>
                  <a:pt x="3214387" y="117173"/>
                </a:lnTo>
                <a:lnTo>
                  <a:pt x="3204336" y="124340"/>
                </a:lnTo>
                <a:lnTo>
                  <a:pt x="3194823" y="132684"/>
                </a:lnTo>
                <a:lnTo>
                  <a:pt x="3185848" y="142207"/>
                </a:lnTo>
                <a:lnTo>
                  <a:pt x="3177413" y="152908"/>
                </a:lnTo>
                <a:lnTo>
                  <a:pt x="3177413" y="105663"/>
                </a:lnTo>
                <a:lnTo>
                  <a:pt x="3144266" y="105663"/>
                </a:lnTo>
                <a:lnTo>
                  <a:pt x="3144266" y="456311"/>
                </a:lnTo>
                <a:lnTo>
                  <a:pt x="3177413" y="456311"/>
                </a:lnTo>
                <a:lnTo>
                  <a:pt x="3177413" y="318262"/>
                </a:lnTo>
                <a:lnTo>
                  <a:pt x="3183800" y="325635"/>
                </a:lnTo>
                <a:lnTo>
                  <a:pt x="3193099" y="334954"/>
                </a:lnTo>
                <a:lnTo>
                  <a:pt x="3188080" y="287909"/>
                </a:lnTo>
                <a:lnTo>
                  <a:pt x="3186492" y="284962"/>
                </a:lnTo>
                <a:lnTo>
                  <a:pt x="3181449" y="273496"/>
                </a:lnTo>
                <a:lnTo>
                  <a:pt x="3177860" y="261402"/>
                </a:lnTo>
                <a:lnTo>
                  <a:pt x="3175713" y="248680"/>
                </a:lnTo>
                <a:lnTo>
                  <a:pt x="3175000" y="235330"/>
                </a:lnTo>
                <a:lnTo>
                  <a:pt x="3175066" y="231134"/>
                </a:lnTo>
                <a:lnTo>
                  <a:pt x="3176247" y="217577"/>
                </a:lnTo>
                <a:lnTo>
                  <a:pt x="3178907" y="204765"/>
                </a:lnTo>
                <a:lnTo>
                  <a:pt x="3183046" y="192696"/>
                </a:lnTo>
                <a:lnTo>
                  <a:pt x="3188664" y="181365"/>
                </a:lnTo>
                <a:lnTo>
                  <a:pt x="3195761" y="170770"/>
                </a:lnTo>
                <a:lnTo>
                  <a:pt x="3204337" y="160909"/>
                </a:lnTo>
                <a:lnTo>
                  <a:pt x="3215735" y="150758"/>
                </a:lnTo>
                <a:lnTo>
                  <a:pt x="3226433" y="143631"/>
                </a:lnTo>
                <a:lnTo>
                  <a:pt x="3237862" y="138082"/>
                </a:lnTo>
                <a:lnTo>
                  <a:pt x="3250017" y="134115"/>
                </a:lnTo>
                <a:lnTo>
                  <a:pt x="3262889" y="131732"/>
                </a:lnTo>
                <a:lnTo>
                  <a:pt x="3276473" y="130937"/>
                </a:lnTo>
                <a:lnTo>
                  <a:pt x="3278332" y="130952"/>
                </a:lnTo>
                <a:lnTo>
                  <a:pt x="3291292" y="131975"/>
                </a:lnTo>
                <a:lnTo>
                  <a:pt x="3303783" y="134585"/>
                </a:lnTo>
                <a:lnTo>
                  <a:pt x="3315784" y="138772"/>
                </a:lnTo>
                <a:lnTo>
                  <a:pt x="3327273" y="144525"/>
                </a:lnTo>
                <a:lnTo>
                  <a:pt x="3339633" y="153036"/>
                </a:lnTo>
                <a:lnTo>
                  <a:pt x="3348939" y="161618"/>
                </a:lnTo>
                <a:lnTo>
                  <a:pt x="3357176" y="171442"/>
                </a:lnTo>
                <a:lnTo>
                  <a:pt x="3364357" y="182499"/>
                </a:lnTo>
                <a:lnTo>
                  <a:pt x="3371174" y="197020"/>
                </a:lnTo>
                <a:lnTo>
                  <a:pt x="3375007" y="209170"/>
                </a:lnTo>
                <a:lnTo>
                  <a:pt x="3377306" y="221641"/>
                </a:lnTo>
                <a:lnTo>
                  <a:pt x="3378073" y="234441"/>
                </a:lnTo>
                <a:lnTo>
                  <a:pt x="3378034" y="237293"/>
                </a:lnTo>
                <a:lnTo>
                  <a:pt x="3376919" y="249919"/>
                </a:lnTo>
                <a:lnTo>
                  <a:pt x="3374253" y="262288"/>
                </a:lnTo>
                <a:lnTo>
                  <a:pt x="3370027" y="274401"/>
                </a:lnTo>
                <a:lnTo>
                  <a:pt x="3364229" y="286258"/>
                </a:lnTo>
                <a:lnTo>
                  <a:pt x="3355382" y="299667"/>
                </a:lnTo>
                <a:lnTo>
                  <a:pt x="3346954" y="309264"/>
                </a:lnTo>
                <a:lnTo>
                  <a:pt x="3337457" y="317621"/>
                </a:lnTo>
                <a:lnTo>
                  <a:pt x="3326891" y="324738"/>
                </a:lnTo>
                <a:lnTo>
                  <a:pt x="3314201" y="331090"/>
                </a:lnTo>
                <a:lnTo>
                  <a:pt x="3302144" y="335237"/>
                </a:lnTo>
                <a:lnTo>
                  <a:pt x="3289698" y="337742"/>
                </a:lnTo>
                <a:lnTo>
                  <a:pt x="3276854" y="338582"/>
                </a:lnTo>
                <a:close/>
              </a:path>
              <a:path w="6854571" h="462914">
                <a:moveTo>
                  <a:pt x="3223832" y="323949"/>
                </a:moveTo>
                <a:lnTo>
                  <a:pt x="3212936" y="316609"/>
                </a:lnTo>
                <a:lnTo>
                  <a:pt x="3203324" y="308155"/>
                </a:lnTo>
                <a:lnTo>
                  <a:pt x="3195028" y="298589"/>
                </a:lnTo>
                <a:lnTo>
                  <a:pt x="3188080" y="287909"/>
                </a:lnTo>
                <a:lnTo>
                  <a:pt x="3193099" y="334954"/>
                </a:lnTo>
                <a:lnTo>
                  <a:pt x="3202865" y="343165"/>
                </a:lnTo>
                <a:lnTo>
                  <a:pt x="3213090" y="350261"/>
                </a:lnTo>
                <a:lnTo>
                  <a:pt x="3223767" y="356235"/>
                </a:lnTo>
                <a:lnTo>
                  <a:pt x="3230070" y="359136"/>
                </a:lnTo>
                <a:lnTo>
                  <a:pt x="3225418" y="324865"/>
                </a:lnTo>
                <a:lnTo>
                  <a:pt x="3223832" y="323949"/>
                </a:lnTo>
                <a:close/>
              </a:path>
              <a:path w="6854571" h="462914">
                <a:moveTo>
                  <a:pt x="2365125" y="218039"/>
                </a:moveTo>
                <a:lnTo>
                  <a:pt x="2367774" y="205595"/>
                </a:lnTo>
                <a:lnTo>
                  <a:pt x="2371964" y="193579"/>
                </a:lnTo>
                <a:lnTo>
                  <a:pt x="2377693" y="181990"/>
                </a:lnTo>
                <a:lnTo>
                  <a:pt x="2381666" y="127446"/>
                </a:lnTo>
                <a:lnTo>
                  <a:pt x="2371932" y="135698"/>
                </a:lnTo>
                <a:lnTo>
                  <a:pt x="2365125" y="218039"/>
                </a:lnTo>
                <a:close/>
              </a:path>
              <a:path w="6854571" h="462914">
                <a:moveTo>
                  <a:pt x="2369692" y="382397"/>
                </a:moveTo>
                <a:lnTo>
                  <a:pt x="2333879" y="382397"/>
                </a:lnTo>
                <a:lnTo>
                  <a:pt x="2336061" y="387026"/>
                </a:lnTo>
                <a:lnTo>
                  <a:pt x="2342706" y="399699"/>
                </a:lnTo>
                <a:lnTo>
                  <a:pt x="2349623" y="410820"/>
                </a:lnTo>
                <a:lnTo>
                  <a:pt x="2356801" y="420380"/>
                </a:lnTo>
                <a:lnTo>
                  <a:pt x="2372453" y="435372"/>
                </a:lnTo>
                <a:lnTo>
                  <a:pt x="2382704" y="442268"/>
                </a:lnTo>
                <a:lnTo>
                  <a:pt x="2394225" y="448316"/>
                </a:lnTo>
                <a:lnTo>
                  <a:pt x="2407030" y="453516"/>
                </a:lnTo>
                <a:lnTo>
                  <a:pt x="2427297" y="459128"/>
                </a:lnTo>
                <a:lnTo>
                  <a:pt x="2439745" y="461227"/>
                </a:lnTo>
                <a:lnTo>
                  <a:pt x="2452794" y="462491"/>
                </a:lnTo>
                <a:lnTo>
                  <a:pt x="2466466" y="462914"/>
                </a:lnTo>
                <a:lnTo>
                  <a:pt x="2470111" y="462882"/>
                </a:lnTo>
                <a:lnTo>
                  <a:pt x="2483999" y="462134"/>
                </a:lnTo>
                <a:lnTo>
                  <a:pt x="2497236" y="460401"/>
                </a:lnTo>
                <a:lnTo>
                  <a:pt x="2509817" y="457688"/>
                </a:lnTo>
                <a:lnTo>
                  <a:pt x="2521734" y="454003"/>
                </a:lnTo>
                <a:lnTo>
                  <a:pt x="2532983" y="449350"/>
                </a:lnTo>
                <a:lnTo>
                  <a:pt x="2543555" y="443738"/>
                </a:lnTo>
                <a:lnTo>
                  <a:pt x="2560097" y="431707"/>
                </a:lnTo>
                <a:lnTo>
                  <a:pt x="2569082" y="422679"/>
                </a:lnTo>
                <a:lnTo>
                  <a:pt x="2576840" y="412594"/>
                </a:lnTo>
                <a:lnTo>
                  <a:pt x="2583363" y="401453"/>
                </a:lnTo>
                <a:lnTo>
                  <a:pt x="2588641" y="389254"/>
                </a:lnTo>
                <a:lnTo>
                  <a:pt x="2594187" y="367396"/>
                </a:lnTo>
                <a:lnTo>
                  <a:pt x="2595868" y="355319"/>
                </a:lnTo>
                <a:lnTo>
                  <a:pt x="2597072" y="341766"/>
                </a:lnTo>
                <a:lnTo>
                  <a:pt x="2597796" y="326745"/>
                </a:lnTo>
                <a:lnTo>
                  <a:pt x="2598039" y="310261"/>
                </a:lnTo>
                <a:lnTo>
                  <a:pt x="2598039" y="105663"/>
                </a:lnTo>
                <a:lnTo>
                  <a:pt x="2565018" y="105663"/>
                </a:lnTo>
                <a:lnTo>
                  <a:pt x="2565018" y="150240"/>
                </a:lnTo>
                <a:lnTo>
                  <a:pt x="2556615" y="140893"/>
                </a:lnTo>
                <a:lnTo>
                  <a:pt x="2546927" y="131501"/>
                </a:lnTo>
                <a:lnTo>
                  <a:pt x="2537084" y="123388"/>
                </a:lnTo>
                <a:lnTo>
                  <a:pt x="2527106" y="116553"/>
                </a:lnTo>
                <a:lnTo>
                  <a:pt x="2517013" y="110998"/>
                </a:lnTo>
                <a:lnTo>
                  <a:pt x="2501296" y="104819"/>
                </a:lnTo>
                <a:lnTo>
                  <a:pt x="2489034" y="101632"/>
                </a:lnTo>
                <a:lnTo>
                  <a:pt x="2476365" y="99706"/>
                </a:lnTo>
                <a:lnTo>
                  <a:pt x="2463291" y="99060"/>
                </a:lnTo>
                <a:lnTo>
                  <a:pt x="2458262" y="99153"/>
                </a:lnTo>
                <a:lnTo>
                  <a:pt x="2445558" y="100253"/>
                </a:lnTo>
                <a:lnTo>
                  <a:pt x="2433111" y="102592"/>
                </a:lnTo>
                <a:lnTo>
                  <a:pt x="2420913" y="106175"/>
                </a:lnTo>
                <a:lnTo>
                  <a:pt x="2408962" y="111007"/>
                </a:lnTo>
                <a:lnTo>
                  <a:pt x="2397252" y="117093"/>
                </a:lnTo>
                <a:lnTo>
                  <a:pt x="2381666" y="127446"/>
                </a:lnTo>
                <a:lnTo>
                  <a:pt x="2377693" y="181990"/>
                </a:lnTo>
                <a:lnTo>
                  <a:pt x="2378933" y="179893"/>
                </a:lnTo>
                <a:lnTo>
                  <a:pt x="2386292" y="169297"/>
                </a:lnTo>
                <a:lnTo>
                  <a:pt x="2394825" y="159857"/>
                </a:lnTo>
                <a:lnTo>
                  <a:pt x="2404532" y="151593"/>
                </a:lnTo>
                <a:lnTo>
                  <a:pt x="2415413" y="144525"/>
                </a:lnTo>
                <a:lnTo>
                  <a:pt x="2429948" y="137736"/>
                </a:lnTo>
                <a:lnTo>
                  <a:pt x="2442080" y="133965"/>
                </a:lnTo>
                <a:lnTo>
                  <a:pt x="2454633" y="131695"/>
                </a:lnTo>
                <a:lnTo>
                  <a:pt x="2467610" y="130937"/>
                </a:lnTo>
                <a:lnTo>
                  <a:pt x="2468845" y="130944"/>
                </a:lnTo>
                <a:lnTo>
                  <a:pt x="2481723" y="131887"/>
                </a:lnTo>
                <a:lnTo>
                  <a:pt x="2494191" y="134409"/>
                </a:lnTo>
                <a:lnTo>
                  <a:pt x="2506251" y="138498"/>
                </a:lnTo>
                <a:lnTo>
                  <a:pt x="2517902" y="144145"/>
                </a:lnTo>
                <a:lnTo>
                  <a:pt x="2528949" y="151386"/>
                </a:lnTo>
                <a:lnTo>
                  <a:pt x="2538597" y="159776"/>
                </a:lnTo>
                <a:lnTo>
                  <a:pt x="2546941" y="169350"/>
                </a:lnTo>
                <a:lnTo>
                  <a:pt x="2553970" y="180086"/>
                </a:lnTo>
                <a:lnTo>
                  <a:pt x="2560211" y="193652"/>
                </a:lnTo>
                <a:lnTo>
                  <a:pt x="2563806" y="205711"/>
                </a:lnTo>
                <a:lnTo>
                  <a:pt x="2565955" y="218461"/>
                </a:lnTo>
                <a:lnTo>
                  <a:pt x="2566670" y="231901"/>
                </a:lnTo>
                <a:lnTo>
                  <a:pt x="2566665" y="232994"/>
                </a:lnTo>
                <a:lnTo>
                  <a:pt x="2565800" y="247137"/>
                </a:lnTo>
                <a:lnTo>
                  <a:pt x="2563430" y="260350"/>
                </a:lnTo>
                <a:lnTo>
                  <a:pt x="2559561" y="272634"/>
                </a:lnTo>
                <a:lnTo>
                  <a:pt x="2554194" y="283989"/>
                </a:lnTo>
                <a:lnTo>
                  <a:pt x="2547334" y="294414"/>
                </a:lnTo>
                <a:lnTo>
                  <a:pt x="2538984" y="303911"/>
                </a:lnTo>
                <a:lnTo>
                  <a:pt x="2527906" y="313196"/>
                </a:lnTo>
                <a:lnTo>
                  <a:pt x="2517335" y="319674"/>
                </a:lnTo>
                <a:lnTo>
                  <a:pt x="2505833" y="324719"/>
                </a:lnTo>
                <a:lnTo>
                  <a:pt x="2493396" y="328326"/>
                </a:lnTo>
                <a:lnTo>
                  <a:pt x="2480021" y="330493"/>
                </a:lnTo>
                <a:lnTo>
                  <a:pt x="2465704" y="331215"/>
                </a:lnTo>
                <a:lnTo>
                  <a:pt x="2463185" y="331194"/>
                </a:lnTo>
                <a:lnTo>
                  <a:pt x="2449201" y="330223"/>
                </a:lnTo>
                <a:lnTo>
                  <a:pt x="2436081" y="327809"/>
                </a:lnTo>
                <a:lnTo>
                  <a:pt x="2423827" y="323948"/>
                </a:lnTo>
                <a:lnTo>
                  <a:pt x="2412443" y="318638"/>
                </a:lnTo>
                <a:lnTo>
                  <a:pt x="2401933" y="311875"/>
                </a:lnTo>
                <a:lnTo>
                  <a:pt x="2392299" y="303657"/>
                </a:lnTo>
                <a:lnTo>
                  <a:pt x="2384107" y="294594"/>
                </a:lnTo>
                <a:lnTo>
                  <a:pt x="2376880" y="284102"/>
                </a:lnTo>
                <a:lnTo>
                  <a:pt x="2371246" y="272781"/>
                </a:lnTo>
                <a:lnTo>
                  <a:pt x="2367213" y="260627"/>
                </a:lnTo>
                <a:lnTo>
                  <a:pt x="2364788" y="247637"/>
                </a:lnTo>
                <a:lnTo>
                  <a:pt x="2363978" y="233807"/>
                </a:lnTo>
                <a:lnTo>
                  <a:pt x="2364015" y="230910"/>
                </a:lnTo>
                <a:lnTo>
                  <a:pt x="2365125" y="218039"/>
                </a:lnTo>
                <a:lnTo>
                  <a:pt x="2371932" y="135698"/>
                </a:lnTo>
                <a:lnTo>
                  <a:pt x="2363111" y="144824"/>
                </a:lnTo>
                <a:lnTo>
                  <a:pt x="2355209" y="154833"/>
                </a:lnTo>
                <a:lnTo>
                  <a:pt x="2348229" y="165735"/>
                </a:lnTo>
                <a:lnTo>
                  <a:pt x="2340203" y="182148"/>
                </a:lnTo>
                <a:lnTo>
                  <a:pt x="2335984" y="194159"/>
                </a:lnTo>
                <a:lnTo>
                  <a:pt x="2332977" y="206494"/>
                </a:lnTo>
                <a:lnTo>
                  <a:pt x="2331176" y="219158"/>
                </a:lnTo>
                <a:lnTo>
                  <a:pt x="2330577" y="232155"/>
                </a:lnTo>
                <a:lnTo>
                  <a:pt x="2330634" y="236317"/>
                </a:lnTo>
                <a:lnTo>
                  <a:pt x="2331603" y="249381"/>
                </a:lnTo>
                <a:lnTo>
                  <a:pt x="2333773" y="262019"/>
                </a:lnTo>
                <a:lnTo>
                  <a:pt x="2337155" y="274238"/>
                </a:lnTo>
                <a:lnTo>
                  <a:pt x="2341759" y="286041"/>
                </a:lnTo>
                <a:lnTo>
                  <a:pt x="2347595" y="297434"/>
                </a:lnTo>
                <a:lnTo>
                  <a:pt x="2356864" y="311432"/>
                </a:lnTo>
                <a:lnTo>
                  <a:pt x="2365062" y="321073"/>
                </a:lnTo>
                <a:lnTo>
                  <a:pt x="2374268" y="329856"/>
                </a:lnTo>
                <a:lnTo>
                  <a:pt x="2384488" y="337770"/>
                </a:lnTo>
                <a:lnTo>
                  <a:pt x="2395728" y="344804"/>
                </a:lnTo>
                <a:lnTo>
                  <a:pt x="2412352" y="352780"/>
                </a:lnTo>
                <a:lnTo>
                  <a:pt x="2424399" y="356958"/>
                </a:lnTo>
                <a:lnTo>
                  <a:pt x="2436729" y="359943"/>
                </a:lnTo>
                <a:lnTo>
                  <a:pt x="2449352" y="361734"/>
                </a:lnTo>
                <a:lnTo>
                  <a:pt x="2462276" y="362330"/>
                </a:lnTo>
                <a:lnTo>
                  <a:pt x="2470205" y="362112"/>
                </a:lnTo>
                <a:lnTo>
                  <a:pt x="2482994" y="360800"/>
                </a:lnTo>
                <a:lnTo>
                  <a:pt x="2495461" y="358304"/>
                </a:lnTo>
                <a:lnTo>
                  <a:pt x="2507605" y="354623"/>
                </a:lnTo>
                <a:lnTo>
                  <a:pt x="2519426" y="349758"/>
                </a:lnTo>
                <a:lnTo>
                  <a:pt x="2537026" y="339750"/>
                </a:lnTo>
                <a:lnTo>
                  <a:pt x="2547142" y="332073"/>
                </a:lnTo>
                <a:lnTo>
                  <a:pt x="2556475" y="323344"/>
                </a:lnTo>
                <a:lnTo>
                  <a:pt x="2565018" y="313563"/>
                </a:lnTo>
                <a:lnTo>
                  <a:pt x="2565018" y="326771"/>
                </a:lnTo>
                <a:lnTo>
                  <a:pt x="2564683" y="341611"/>
                </a:lnTo>
                <a:lnTo>
                  <a:pt x="2563527" y="356191"/>
                </a:lnTo>
                <a:lnTo>
                  <a:pt x="2561546" y="368819"/>
                </a:lnTo>
                <a:lnTo>
                  <a:pt x="2558742" y="379499"/>
                </a:lnTo>
                <a:lnTo>
                  <a:pt x="2555113" y="388238"/>
                </a:lnTo>
                <a:lnTo>
                  <a:pt x="2551399" y="394469"/>
                </a:lnTo>
                <a:lnTo>
                  <a:pt x="2543638" y="403928"/>
                </a:lnTo>
                <a:lnTo>
                  <a:pt x="2533826" y="412393"/>
                </a:lnTo>
                <a:lnTo>
                  <a:pt x="2521966" y="419862"/>
                </a:lnTo>
                <a:lnTo>
                  <a:pt x="2515741" y="422919"/>
                </a:lnTo>
                <a:lnTo>
                  <a:pt x="2504529" y="427082"/>
                </a:lnTo>
                <a:lnTo>
                  <a:pt x="2492320" y="430056"/>
                </a:lnTo>
                <a:lnTo>
                  <a:pt x="2479122" y="431840"/>
                </a:lnTo>
                <a:lnTo>
                  <a:pt x="2464942" y="432435"/>
                </a:lnTo>
                <a:lnTo>
                  <a:pt x="2455903" y="432213"/>
                </a:lnTo>
                <a:lnTo>
                  <a:pt x="2442234" y="430926"/>
                </a:lnTo>
                <a:lnTo>
                  <a:pt x="2429612" y="428487"/>
                </a:lnTo>
                <a:lnTo>
                  <a:pt x="2418044" y="424885"/>
                </a:lnTo>
                <a:lnTo>
                  <a:pt x="2407539" y="420115"/>
                </a:lnTo>
                <a:lnTo>
                  <a:pt x="2394919" y="412020"/>
                </a:lnTo>
                <a:lnTo>
                  <a:pt x="2385546" y="403652"/>
                </a:lnTo>
                <a:lnTo>
                  <a:pt x="2377141" y="393778"/>
                </a:lnTo>
                <a:lnTo>
                  <a:pt x="2369692" y="382397"/>
                </a:lnTo>
                <a:close/>
              </a:path>
              <a:path w="6854571" h="462914">
                <a:moveTo>
                  <a:pt x="4149343" y="105663"/>
                </a:moveTo>
                <a:lnTo>
                  <a:pt x="4149343" y="362330"/>
                </a:lnTo>
                <a:lnTo>
                  <a:pt x="4182364" y="362330"/>
                </a:lnTo>
                <a:lnTo>
                  <a:pt x="4182364" y="105663"/>
                </a:lnTo>
                <a:lnTo>
                  <a:pt x="4149343" y="105663"/>
                </a:lnTo>
                <a:close/>
              </a:path>
              <a:path w="6854571" h="462914">
                <a:moveTo>
                  <a:pt x="6854571" y="128397"/>
                </a:moveTo>
                <a:lnTo>
                  <a:pt x="6854571" y="120141"/>
                </a:lnTo>
                <a:lnTo>
                  <a:pt x="6851777" y="113284"/>
                </a:lnTo>
                <a:lnTo>
                  <a:pt x="6846061" y="107568"/>
                </a:lnTo>
                <a:lnTo>
                  <a:pt x="6840473" y="101980"/>
                </a:lnTo>
                <a:lnTo>
                  <a:pt x="6833615" y="99060"/>
                </a:lnTo>
                <a:lnTo>
                  <a:pt x="6817613" y="99060"/>
                </a:lnTo>
                <a:lnTo>
                  <a:pt x="6810756" y="101980"/>
                </a:lnTo>
                <a:lnTo>
                  <a:pt x="6805040" y="107696"/>
                </a:lnTo>
                <a:lnTo>
                  <a:pt x="6799453" y="113411"/>
                </a:lnTo>
                <a:lnTo>
                  <a:pt x="6796532" y="120396"/>
                </a:lnTo>
                <a:lnTo>
                  <a:pt x="6796532" y="136525"/>
                </a:lnTo>
                <a:lnTo>
                  <a:pt x="6799453" y="143510"/>
                </a:lnTo>
                <a:lnTo>
                  <a:pt x="6805040" y="149098"/>
                </a:lnTo>
                <a:lnTo>
                  <a:pt x="6810756" y="154812"/>
                </a:lnTo>
                <a:lnTo>
                  <a:pt x="6817613" y="157607"/>
                </a:lnTo>
                <a:lnTo>
                  <a:pt x="6833615" y="157607"/>
                </a:lnTo>
                <a:lnTo>
                  <a:pt x="6840473" y="154812"/>
                </a:lnTo>
                <a:lnTo>
                  <a:pt x="6846061" y="149098"/>
                </a:lnTo>
                <a:lnTo>
                  <a:pt x="6851777" y="143510"/>
                </a:lnTo>
                <a:lnTo>
                  <a:pt x="6854571" y="136525"/>
                </a:lnTo>
                <a:lnTo>
                  <a:pt x="6854571" y="128397"/>
                </a:lnTo>
                <a:close/>
              </a:path>
              <a:path w="6854571" h="462914">
                <a:moveTo>
                  <a:pt x="6613292" y="219368"/>
                </a:moveTo>
                <a:lnTo>
                  <a:pt x="6623094" y="226982"/>
                </a:lnTo>
                <a:lnTo>
                  <a:pt x="6634940" y="234631"/>
                </a:lnTo>
                <a:lnTo>
                  <a:pt x="6648831" y="242315"/>
                </a:lnTo>
                <a:lnTo>
                  <a:pt x="6662789" y="249773"/>
                </a:lnTo>
                <a:lnTo>
                  <a:pt x="6675051" y="257125"/>
                </a:lnTo>
                <a:lnTo>
                  <a:pt x="6684292" y="263732"/>
                </a:lnTo>
                <a:lnTo>
                  <a:pt x="6690486" y="269621"/>
                </a:lnTo>
                <a:lnTo>
                  <a:pt x="6697664" y="282213"/>
                </a:lnTo>
                <a:lnTo>
                  <a:pt x="6699758" y="294893"/>
                </a:lnTo>
                <a:lnTo>
                  <a:pt x="6699001" y="302618"/>
                </a:lnTo>
                <a:lnTo>
                  <a:pt x="6694439" y="314394"/>
                </a:lnTo>
                <a:lnTo>
                  <a:pt x="6685788" y="324865"/>
                </a:lnTo>
                <a:lnTo>
                  <a:pt x="6677017" y="331294"/>
                </a:lnTo>
                <a:lnTo>
                  <a:pt x="6665236" y="336003"/>
                </a:lnTo>
                <a:lnTo>
                  <a:pt x="6652006" y="337565"/>
                </a:lnTo>
                <a:lnTo>
                  <a:pt x="6642714" y="336786"/>
                </a:lnTo>
                <a:lnTo>
                  <a:pt x="6631208" y="333572"/>
                </a:lnTo>
                <a:lnTo>
                  <a:pt x="6619968" y="327868"/>
                </a:lnTo>
                <a:lnTo>
                  <a:pt x="6608994" y="319674"/>
                </a:lnTo>
                <a:lnTo>
                  <a:pt x="6598284" y="308990"/>
                </a:lnTo>
                <a:lnTo>
                  <a:pt x="6577457" y="332613"/>
                </a:lnTo>
                <a:lnTo>
                  <a:pt x="6589451" y="345218"/>
                </a:lnTo>
                <a:lnTo>
                  <a:pt x="6599615" y="352886"/>
                </a:lnTo>
                <a:lnTo>
                  <a:pt x="6610984" y="359283"/>
                </a:lnTo>
                <a:lnTo>
                  <a:pt x="6616029" y="361543"/>
                </a:lnTo>
                <a:lnTo>
                  <a:pt x="6628129" y="365662"/>
                </a:lnTo>
                <a:lnTo>
                  <a:pt x="6640580" y="368120"/>
                </a:lnTo>
                <a:lnTo>
                  <a:pt x="6653403" y="368935"/>
                </a:lnTo>
                <a:lnTo>
                  <a:pt x="6662997" y="368457"/>
                </a:lnTo>
                <a:lnTo>
                  <a:pt x="6675950" y="366095"/>
                </a:lnTo>
                <a:lnTo>
                  <a:pt x="6687924" y="361752"/>
                </a:lnTo>
                <a:lnTo>
                  <a:pt x="6698910" y="355419"/>
                </a:lnTo>
                <a:lnTo>
                  <a:pt x="6708902" y="347090"/>
                </a:lnTo>
                <a:lnTo>
                  <a:pt x="6714064" y="341449"/>
                </a:lnTo>
                <a:lnTo>
                  <a:pt x="6721505" y="330829"/>
                </a:lnTo>
                <a:lnTo>
                  <a:pt x="6726840" y="319307"/>
                </a:lnTo>
                <a:lnTo>
                  <a:pt x="6730052" y="306869"/>
                </a:lnTo>
                <a:lnTo>
                  <a:pt x="6731127" y="293497"/>
                </a:lnTo>
                <a:lnTo>
                  <a:pt x="6730990" y="288936"/>
                </a:lnTo>
                <a:lnTo>
                  <a:pt x="6729028" y="276176"/>
                </a:lnTo>
                <a:lnTo>
                  <a:pt x="6724720" y="264234"/>
                </a:lnTo>
                <a:lnTo>
                  <a:pt x="6718046" y="253111"/>
                </a:lnTo>
                <a:lnTo>
                  <a:pt x="6712489" y="246645"/>
                </a:lnTo>
                <a:lnTo>
                  <a:pt x="6704335" y="239254"/>
                </a:lnTo>
                <a:lnTo>
                  <a:pt x="6694194" y="231756"/>
                </a:lnTo>
                <a:lnTo>
                  <a:pt x="6682081" y="224142"/>
                </a:lnTo>
                <a:lnTo>
                  <a:pt x="6668008" y="216408"/>
                </a:lnTo>
                <a:lnTo>
                  <a:pt x="6656272" y="210066"/>
                </a:lnTo>
                <a:lnTo>
                  <a:pt x="6644048" y="202567"/>
                </a:lnTo>
                <a:lnTo>
                  <a:pt x="6634714" y="195626"/>
                </a:lnTo>
                <a:lnTo>
                  <a:pt x="6628257" y="189229"/>
                </a:lnTo>
                <a:lnTo>
                  <a:pt x="6621056" y="177436"/>
                </a:lnTo>
                <a:lnTo>
                  <a:pt x="6618732" y="165353"/>
                </a:lnTo>
                <a:lnTo>
                  <a:pt x="6618790" y="163381"/>
                </a:lnTo>
                <a:lnTo>
                  <a:pt x="6622077" y="151244"/>
                </a:lnTo>
                <a:lnTo>
                  <a:pt x="6630288" y="140588"/>
                </a:lnTo>
                <a:lnTo>
                  <a:pt x="6633559" y="137872"/>
                </a:lnTo>
                <a:lnTo>
                  <a:pt x="6644816" y="132014"/>
                </a:lnTo>
                <a:lnTo>
                  <a:pt x="6657848" y="130048"/>
                </a:lnTo>
                <a:lnTo>
                  <a:pt x="6664016" y="130424"/>
                </a:lnTo>
                <a:lnTo>
                  <a:pt x="6675262" y="133022"/>
                </a:lnTo>
                <a:lnTo>
                  <a:pt x="6686619" y="138095"/>
                </a:lnTo>
                <a:lnTo>
                  <a:pt x="6698086" y="145652"/>
                </a:lnTo>
                <a:lnTo>
                  <a:pt x="6709663" y="155701"/>
                </a:lnTo>
                <a:lnTo>
                  <a:pt x="6730873" y="133730"/>
                </a:lnTo>
                <a:lnTo>
                  <a:pt x="6716519" y="121263"/>
                </a:lnTo>
                <a:lnTo>
                  <a:pt x="6705057" y="113270"/>
                </a:lnTo>
                <a:lnTo>
                  <a:pt x="6693627" y="107053"/>
                </a:lnTo>
                <a:lnTo>
                  <a:pt x="6682226" y="102612"/>
                </a:lnTo>
                <a:lnTo>
                  <a:pt x="6670851" y="99948"/>
                </a:lnTo>
                <a:lnTo>
                  <a:pt x="6659498" y="99060"/>
                </a:lnTo>
                <a:lnTo>
                  <a:pt x="6655887" y="99129"/>
                </a:lnTo>
                <a:lnTo>
                  <a:pt x="6642423" y="100749"/>
                </a:lnTo>
                <a:lnTo>
                  <a:pt x="6630121" y="104516"/>
                </a:lnTo>
                <a:lnTo>
                  <a:pt x="6619000" y="110430"/>
                </a:lnTo>
                <a:lnTo>
                  <a:pt x="6609080" y="118490"/>
                </a:lnTo>
                <a:lnTo>
                  <a:pt x="6599600" y="129814"/>
                </a:lnTo>
                <a:lnTo>
                  <a:pt x="6593726" y="141060"/>
                </a:lnTo>
                <a:lnTo>
                  <a:pt x="6590193" y="153464"/>
                </a:lnTo>
                <a:lnTo>
                  <a:pt x="6589013" y="167004"/>
                </a:lnTo>
                <a:lnTo>
                  <a:pt x="6589113" y="170958"/>
                </a:lnTo>
                <a:lnTo>
                  <a:pt x="6590951" y="183881"/>
                </a:lnTo>
                <a:lnTo>
                  <a:pt x="6595109" y="195863"/>
                </a:lnTo>
                <a:lnTo>
                  <a:pt x="6601586" y="206883"/>
                </a:lnTo>
                <a:lnTo>
                  <a:pt x="6605533" y="211790"/>
                </a:lnTo>
                <a:lnTo>
                  <a:pt x="6613292" y="219368"/>
                </a:lnTo>
                <a:close/>
              </a:path>
              <a:path w="6854571" h="462914">
                <a:moveTo>
                  <a:pt x="6563740" y="105663"/>
                </a:moveTo>
                <a:lnTo>
                  <a:pt x="6529451" y="105663"/>
                </a:lnTo>
                <a:lnTo>
                  <a:pt x="6449314" y="292100"/>
                </a:lnTo>
                <a:lnTo>
                  <a:pt x="6366891" y="105663"/>
                </a:lnTo>
                <a:lnTo>
                  <a:pt x="6360795" y="105663"/>
                </a:lnTo>
                <a:lnTo>
                  <a:pt x="6279007" y="292100"/>
                </a:lnTo>
                <a:lnTo>
                  <a:pt x="6200267" y="105663"/>
                </a:lnTo>
                <a:lnTo>
                  <a:pt x="6166358" y="105663"/>
                </a:lnTo>
                <a:lnTo>
                  <a:pt x="6275959" y="362330"/>
                </a:lnTo>
                <a:lnTo>
                  <a:pt x="6282055" y="362330"/>
                </a:lnTo>
                <a:lnTo>
                  <a:pt x="6364096" y="178562"/>
                </a:lnTo>
                <a:lnTo>
                  <a:pt x="6446139" y="362330"/>
                </a:lnTo>
                <a:lnTo>
                  <a:pt x="6452362" y="362330"/>
                </a:lnTo>
                <a:lnTo>
                  <a:pt x="6563740" y="105663"/>
                </a:lnTo>
                <a:close/>
              </a:path>
              <a:path w="6854571" h="462914">
                <a:moveTo>
                  <a:pt x="5965278" y="363614"/>
                </a:moveTo>
                <a:lnTo>
                  <a:pt x="5978029" y="366571"/>
                </a:lnTo>
                <a:lnTo>
                  <a:pt x="5991419" y="368344"/>
                </a:lnTo>
                <a:lnTo>
                  <a:pt x="6005448" y="368935"/>
                </a:lnTo>
                <a:lnTo>
                  <a:pt x="6008605" y="368905"/>
                </a:lnTo>
                <a:lnTo>
                  <a:pt x="6022469" y="368051"/>
                </a:lnTo>
                <a:lnTo>
                  <a:pt x="6035702" y="366011"/>
                </a:lnTo>
                <a:lnTo>
                  <a:pt x="6048304" y="362785"/>
                </a:lnTo>
                <a:lnTo>
                  <a:pt x="6060274" y="358370"/>
                </a:lnTo>
                <a:lnTo>
                  <a:pt x="6071613" y="352766"/>
                </a:lnTo>
                <a:lnTo>
                  <a:pt x="6082320" y="345971"/>
                </a:lnTo>
                <a:lnTo>
                  <a:pt x="6092397" y="337983"/>
                </a:lnTo>
                <a:lnTo>
                  <a:pt x="6101842" y="328802"/>
                </a:lnTo>
                <a:lnTo>
                  <a:pt x="6110391" y="318762"/>
                </a:lnTo>
                <a:lnTo>
                  <a:pt x="6118029" y="308024"/>
                </a:lnTo>
                <a:lnTo>
                  <a:pt x="6124491" y="296871"/>
                </a:lnTo>
                <a:lnTo>
                  <a:pt x="6129779" y="285296"/>
                </a:lnTo>
                <a:lnTo>
                  <a:pt x="6133892" y="273295"/>
                </a:lnTo>
                <a:lnTo>
                  <a:pt x="6136829" y="260865"/>
                </a:lnTo>
                <a:lnTo>
                  <a:pt x="6138592" y="248000"/>
                </a:lnTo>
                <a:lnTo>
                  <a:pt x="6139180" y="234696"/>
                </a:lnTo>
                <a:lnTo>
                  <a:pt x="6138794" y="223688"/>
                </a:lnTo>
                <a:lnTo>
                  <a:pt x="6137268" y="210610"/>
                </a:lnTo>
                <a:lnTo>
                  <a:pt x="6134582" y="198004"/>
                </a:lnTo>
                <a:lnTo>
                  <a:pt x="6130736" y="185868"/>
                </a:lnTo>
                <a:lnTo>
                  <a:pt x="6125729" y="174199"/>
                </a:lnTo>
                <a:lnTo>
                  <a:pt x="6119562" y="162997"/>
                </a:lnTo>
                <a:lnTo>
                  <a:pt x="6112234" y="152260"/>
                </a:lnTo>
                <a:lnTo>
                  <a:pt x="6103746" y="141986"/>
                </a:lnTo>
                <a:lnTo>
                  <a:pt x="6089838" y="128562"/>
                </a:lnTo>
                <a:lnTo>
                  <a:pt x="6079513" y="120742"/>
                </a:lnTo>
                <a:lnTo>
                  <a:pt x="6068611" y="114122"/>
                </a:lnTo>
                <a:lnTo>
                  <a:pt x="6057132" y="108703"/>
                </a:lnTo>
                <a:lnTo>
                  <a:pt x="6045077" y="104486"/>
                </a:lnTo>
                <a:lnTo>
                  <a:pt x="6032444" y="101472"/>
                </a:lnTo>
                <a:lnTo>
                  <a:pt x="6019235" y="99663"/>
                </a:lnTo>
                <a:lnTo>
                  <a:pt x="6005448" y="99060"/>
                </a:lnTo>
                <a:lnTo>
                  <a:pt x="5998886" y="99194"/>
                </a:lnTo>
                <a:lnTo>
                  <a:pt x="5985403" y="100370"/>
                </a:lnTo>
                <a:lnTo>
                  <a:pt x="5972484" y="102751"/>
                </a:lnTo>
                <a:lnTo>
                  <a:pt x="5960131" y="106337"/>
                </a:lnTo>
                <a:lnTo>
                  <a:pt x="5948345" y="111125"/>
                </a:lnTo>
                <a:lnTo>
                  <a:pt x="5937128" y="117111"/>
                </a:lnTo>
                <a:lnTo>
                  <a:pt x="5926479" y="124294"/>
                </a:lnTo>
                <a:lnTo>
                  <a:pt x="5916402" y="132671"/>
                </a:lnTo>
                <a:lnTo>
                  <a:pt x="5906896" y="142239"/>
                </a:lnTo>
                <a:lnTo>
                  <a:pt x="5900028" y="150403"/>
                </a:lnTo>
                <a:lnTo>
                  <a:pt x="5892450" y="161070"/>
                </a:lnTo>
                <a:lnTo>
                  <a:pt x="5886037" y="172198"/>
                </a:lnTo>
                <a:lnTo>
                  <a:pt x="5880791" y="183785"/>
                </a:lnTo>
                <a:lnTo>
                  <a:pt x="5876710" y="195830"/>
                </a:lnTo>
                <a:lnTo>
                  <a:pt x="5873795" y="208331"/>
                </a:lnTo>
                <a:lnTo>
                  <a:pt x="5872046" y="221287"/>
                </a:lnTo>
                <a:lnTo>
                  <a:pt x="5871464" y="234696"/>
                </a:lnTo>
                <a:lnTo>
                  <a:pt x="5872027" y="247675"/>
                </a:lnTo>
                <a:lnTo>
                  <a:pt x="5873774" y="260545"/>
                </a:lnTo>
                <a:lnTo>
                  <a:pt x="5876701" y="272981"/>
                </a:lnTo>
                <a:lnTo>
                  <a:pt x="5880804" y="284987"/>
                </a:lnTo>
                <a:lnTo>
                  <a:pt x="5886082" y="296567"/>
                </a:lnTo>
                <a:lnTo>
                  <a:pt x="5892530" y="307727"/>
                </a:lnTo>
                <a:lnTo>
                  <a:pt x="5900147" y="318471"/>
                </a:lnTo>
                <a:lnTo>
                  <a:pt x="5908929" y="328802"/>
                </a:lnTo>
                <a:lnTo>
                  <a:pt x="5904992" y="235458"/>
                </a:lnTo>
                <a:lnTo>
                  <a:pt x="5905039" y="232012"/>
                </a:lnTo>
                <a:lnTo>
                  <a:pt x="5906180" y="218672"/>
                </a:lnTo>
                <a:lnTo>
                  <a:pt x="5908838" y="205991"/>
                </a:lnTo>
                <a:lnTo>
                  <a:pt x="5913011" y="193966"/>
                </a:lnTo>
                <a:lnTo>
                  <a:pt x="5918694" y="182595"/>
                </a:lnTo>
                <a:lnTo>
                  <a:pt x="5925886" y="171873"/>
                </a:lnTo>
                <a:lnTo>
                  <a:pt x="5934583" y="161798"/>
                </a:lnTo>
                <a:lnTo>
                  <a:pt x="5945282" y="152115"/>
                </a:lnTo>
                <a:lnTo>
                  <a:pt x="5956025" y="144683"/>
                </a:lnTo>
                <a:lnTo>
                  <a:pt x="5967404" y="138896"/>
                </a:lnTo>
                <a:lnTo>
                  <a:pt x="5979415" y="134759"/>
                </a:lnTo>
                <a:lnTo>
                  <a:pt x="5992055" y="132274"/>
                </a:lnTo>
                <a:lnTo>
                  <a:pt x="6005321" y="131445"/>
                </a:lnTo>
                <a:lnTo>
                  <a:pt x="6006146" y="131448"/>
                </a:lnTo>
                <a:lnTo>
                  <a:pt x="6019323" y="132378"/>
                </a:lnTo>
                <a:lnTo>
                  <a:pt x="6031894" y="134964"/>
                </a:lnTo>
                <a:lnTo>
                  <a:pt x="6043857" y="139203"/>
                </a:lnTo>
                <a:lnTo>
                  <a:pt x="6055208" y="145090"/>
                </a:lnTo>
                <a:lnTo>
                  <a:pt x="6065944" y="152623"/>
                </a:lnTo>
                <a:lnTo>
                  <a:pt x="6076061" y="161798"/>
                </a:lnTo>
                <a:lnTo>
                  <a:pt x="6086785" y="174529"/>
                </a:lnTo>
                <a:lnTo>
                  <a:pt x="6093623" y="185409"/>
                </a:lnTo>
                <a:lnTo>
                  <a:pt x="6098941" y="196938"/>
                </a:lnTo>
                <a:lnTo>
                  <a:pt x="6102740" y="209121"/>
                </a:lnTo>
                <a:lnTo>
                  <a:pt x="6105019" y="221960"/>
                </a:lnTo>
                <a:lnTo>
                  <a:pt x="6105779" y="235458"/>
                </a:lnTo>
                <a:lnTo>
                  <a:pt x="6105739" y="238442"/>
                </a:lnTo>
                <a:lnTo>
                  <a:pt x="6104625" y="251292"/>
                </a:lnTo>
                <a:lnTo>
                  <a:pt x="6101989" y="263729"/>
                </a:lnTo>
                <a:lnTo>
                  <a:pt x="6097840" y="275762"/>
                </a:lnTo>
                <a:lnTo>
                  <a:pt x="6092190" y="287400"/>
                </a:lnTo>
                <a:lnTo>
                  <a:pt x="6084356" y="299444"/>
                </a:lnTo>
                <a:lnTo>
                  <a:pt x="6075972" y="309082"/>
                </a:lnTo>
                <a:lnTo>
                  <a:pt x="6066430" y="317425"/>
                </a:lnTo>
                <a:lnTo>
                  <a:pt x="6055741" y="324485"/>
                </a:lnTo>
                <a:lnTo>
                  <a:pt x="6043130" y="330585"/>
                </a:lnTo>
                <a:lnTo>
                  <a:pt x="6031098" y="334470"/>
                </a:lnTo>
                <a:lnTo>
                  <a:pt x="6018499" y="336794"/>
                </a:lnTo>
                <a:lnTo>
                  <a:pt x="6005321" y="337565"/>
                </a:lnTo>
                <a:lnTo>
                  <a:pt x="6003967" y="337558"/>
                </a:lnTo>
                <a:lnTo>
                  <a:pt x="5990915" y="336629"/>
                </a:lnTo>
                <a:lnTo>
                  <a:pt x="5978394" y="334148"/>
                </a:lnTo>
                <a:lnTo>
                  <a:pt x="5966394" y="330103"/>
                </a:lnTo>
                <a:lnTo>
                  <a:pt x="5954903" y="324485"/>
                </a:lnTo>
                <a:lnTo>
                  <a:pt x="5943338" y="316694"/>
                </a:lnTo>
                <a:lnTo>
                  <a:pt x="5933925" y="308229"/>
                </a:lnTo>
                <a:lnTo>
                  <a:pt x="5925627" y="298468"/>
                </a:lnTo>
                <a:lnTo>
                  <a:pt x="5918454" y="287400"/>
                </a:lnTo>
                <a:lnTo>
                  <a:pt x="5917051" y="284813"/>
                </a:lnTo>
                <a:lnTo>
                  <a:pt x="5920629" y="339921"/>
                </a:lnTo>
                <a:lnTo>
                  <a:pt x="5930841" y="347627"/>
                </a:lnTo>
                <a:lnTo>
                  <a:pt x="5941685" y="354143"/>
                </a:lnTo>
                <a:lnTo>
                  <a:pt x="5953164" y="359472"/>
                </a:lnTo>
                <a:lnTo>
                  <a:pt x="5965278" y="363614"/>
                </a:lnTo>
                <a:close/>
              </a:path>
              <a:path w="6854571" h="462914">
                <a:moveTo>
                  <a:pt x="5911760" y="273079"/>
                </a:moveTo>
                <a:lnTo>
                  <a:pt x="5907993" y="260948"/>
                </a:lnTo>
                <a:lnTo>
                  <a:pt x="5905740" y="248411"/>
                </a:lnTo>
                <a:lnTo>
                  <a:pt x="5904992" y="235458"/>
                </a:lnTo>
                <a:lnTo>
                  <a:pt x="5908929" y="328802"/>
                </a:lnTo>
                <a:lnTo>
                  <a:pt x="5911050" y="331025"/>
                </a:lnTo>
                <a:lnTo>
                  <a:pt x="5920629" y="339921"/>
                </a:lnTo>
                <a:lnTo>
                  <a:pt x="5917051" y="284813"/>
                </a:lnTo>
                <a:lnTo>
                  <a:pt x="5911760" y="273079"/>
                </a:lnTo>
                <a:close/>
              </a:path>
              <a:path w="6854571" h="462914">
                <a:moveTo>
                  <a:pt x="5456262" y="363614"/>
                </a:moveTo>
                <a:lnTo>
                  <a:pt x="5469013" y="366571"/>
                </a:lnTo>
                <a:lnTo>
                  <a:pt x="5482403" y="368344"/>
                </a:lnTo>
                <a:lnTo>
                  <a:pt x="5496433" y="368935"/>
                </a:lnTo>
                <a:lnTo>
                  <a:pt x="5499589" y="368905"/>
                </a:lnTo>
                <a:lnTo>
                  <a:pt x="5513453" y="368051"/>
                </a:lnTo>
                <a:lnTo>
                  <a:pt x="5526686" y="366011"/>
                </a:lnTo>
                <a:lnTo>
                  <a:pt x="5539288" y="362785"/>
                </a:lnTo>
                <a:lnTo>
                  <a:pt x="5551258" y="358370"/>
                </a:lnTo>
                <a:lnTo>
                  <a:pt x="5562597" y="352766"/>
                </a:lnTo>
                <a:lnTo>
                  <a:pt x="5573304" y="345971"/>
                </a:lnTo>
                <a:lnTo>
                  <a:pt x="5583381" y="337983"/>
                </a:lnTo>
                <a:lnTo>
                  <a:pt x="5592826" y="328802"/>
                </a:lnTo>
                <a:lnTo>
                  <a:pt x="5601375" y="318762"/>
                </a:lnTo>
                <a:lnTo>
                  <a:pt x="5609013" y="308024"/>
                </a:lnTo>
                <a:lnTo>
                  <a:pt x="5615475" y="296871"/>
                </a:lnTo>
                <a:lnTo>
                  <a:pt x="5620763" y="285296"/>
                </a:lnTo>
                <a:lnTo>
                  <a:pt x="5624876" y="273295"/>
                </a:lnTo>
                <a:lnTo>
                  <a:pt x="5627813" y="260865"/>
                </a:lnTo>
                <a:lnTo>
                  <a:pt x="5629576" y="248000"/>
                </a:lnTo>
                <a:lnTo>
                  <a:pt x="5630164" y="234696"/>
                </a:lnTo>
                <a:lnTo>
                  <a:pt x="5629778" y="223688"/>
                </a:lnTo>
                <a:lnTo>
                  <a:pt x="5628252" y="210610"/>
                </a:lnTo>
                <a:lnTo>
                  <a:pt x="5625566" y="198004"/>
                </a:lnTo>
                <a:lnTo>
                  <a:pt x="5621720" y="185868"/>
                </a:lnTo>
                <a:lnTo>
                  <a:pt x="5616713" y="174199"/>
                </a:lnTo>
                <a:lnTo>
                  <a:pt x="5610546" y="162997"/>
                </a:lnTo>
                <a:lnTo>
                  <a:pt x="5603218" y="152260"/>
                </a:lnTo>
                <a:lnTo>
                  <a:pt x="5594731" y="141986"/>
                </a:lnTo>
                <a:lnTo>
                  <a:pt x="5580822" y="128562"/>
                </a:lnTo>
                <a:lnTo>
                  <a:pt x="5570497" y="120742"/>
                </a:lnTo>
                <a:lnTo>
                  <a:pt x="5559595" y="114122"/>
                </a:lnTo>
                <a:lnTo>
                  <a:pt x="5548116" y="108703"/>
                </a:lnTo>
                <a:lnTo>
                  <a:pt x="5536061" y="104486"/>
                </a:lnTo>
                <a:lnTo>
                  <a:pt x="5523428" y="101472"/>
                </a:lnTo>
                <a:lnTo>
                  <a:pt x="5510219" y="99663"/>
                </a:lnTo>
                <a:lnTo>
                  <a:pt x="5496433" y="99060"/>
                </a:lnTo>
                <a:lnTo>
                  <a:pt x="5489870" y="99194"/>
                </a:lnTo>
                <a:lnTo>
                  <a:pt x="5476387" y="100370"/>
                </a:lnTo>
                <a:lnTo>
                  <a:pt x="5463468" y="102751"/>
                </a:lnTo>
                <a:lnTo>
                  <a:pt x="5451115" y="106337"/>
                </a:lnTo>
                <a:lnTo>
                  <a:pt x="5439329" y="111125"/>
                </a:lnTo>
                <a:lnTo>
                  <a:pt x="5428112" y="117111"/>
                </a:lnTo>
                <a:lnTo>
                  <a:pt x="5417463" y="124294"/>
                </a:lnTo>
                <a:lnTo>
                  <a:pt x="5407386" y="132671"/>
                </a:lnTo>
                <a:lnTo>
                  <a:pt x="5397881" y="142239"/>
                </a:lnTo>
                <a:lnTo>
                  <a:pt x="5391012" y="150403"/>
                </a:lnTo>
                <a:lnTo>
                  <a:pt x="5383434" y="161070"/>
                </a:lnTo>
                <a:lnTo>
                  <a:pt x="5377021" y="172198"/>
                </a:lnTo>
                <a:lnTo>
                  <a:pt x="5371775" y="183785"/>
                </a:lnTo>
                <a:lnTo>
                  <a:pt x="5367694" y="195830"/>
                </a:lnTo>
                <a:lnTo>
                  <a:pt x="5364779" y="208331"/>
                </a:lnTo>
                <a:lnTo>
                  <a:pt x="5363030" y="221287"/>
                </a:lnTo>
                <a:lnTo>
                  <a:pt x="5362448" y="234696"/>
                </a:lnTo>
                <a:lnTo>
                  <a:pt x="5363011" y="247675"/>
                </a:lnTo>
                <a:lnTo>
                  <a:pt x="5364758" y="260545"/>
                </a:lnTo>
                <a:lnTo>
                  <a:pt x="5367685" y="272981"/>
                </a:lnTo>
                <a:lnTo>
                  <a:pt x="5371788" y="284987"/>
                </a:lnTo>
                <a:lnTo>
                  <a:pt x="5377066" y="296567"/>
                </a:lnTo>
                <a:lnTo>
                  <a:pt x="5383514" y="307727"/>
                </a:lnTo>
                <a:lnTo>
                  <a:pt x="5391131" y="318471"/>
                </a:lnTo>
                <a:lnTo>
                  <a:pt x="5399913" y="328802"/>
                </a:lnTo>
                <a:lnTo>
                  <a:pt x="5395976" y="235458"/>
                </a:lnTo>
                <a:lnTo>
                  <a:pt x="5396023" y="232012"/>
                </a:lnTo>
                <a:lnTo>
                  <a:pt x="5397164" y="218672"/>
                </a:lnTo>
                <a:lnTo>
                  <a:pt x="5399822" y="205991"/>
                </a:lnTo>
                <a:lnTo>
                  <a:pt x="5403995" y="193966"/>
                </a:lnTo>
                <a:lnTo>
                  <a:pt x="5409678" y="182595"/>
                </a:lnTo>
                <a:lnTo>
                  <a:pt x="5416870" y="171873"/>
                </a:lnTo>
                <a:lnTo>
                  <a:pt x="5425567" y="161798"/>
                </a:lnTo>
                <a:lnTo>
                  <a:pt x="5436266" y="152115"/>
                </a:lnTo>
                <a:lnTo>
                  <a:pt x="5447009" y="144683"/>
                </a:lnTo>
                <a:lnTo>
                  <a:pt x="5458388" y="138896"/>
                </a:lnTo>
                <a:lnTo>
                  <a:pt x="5470399" y="134759"/>
                </a:lnTo>
                <a:lnTo>
                  <a:pt x="5483039" y="132274"/>
                </a:lnTo>
                <a:lnTo>
                  <a:pt x="5496306" y="131445"/>
                </a:lnTo>
                <a:lnTo>
                  <a:pt x="5497130" y="131448"/>
                </a:lnTo>
                <a:lnTo>
                  <a:pt x="5510307" y="132378"/>
                </a:lnTo>
                <a:lnTo>
                  <a:pt x="5522878" y="134964"/>
                </a:lnTo>
                <a:lnTo>
                  <a:pt x="5534841" y="139203"/>
                </a:lnTo>
                <a:lnTo>
                  <a:pt x="5546192" y="145090"/>
                </a:lnTo>
                <a:lnTo>
                  <a:pt x="5556928" y="152623"/>
                </a:lnTo>
                <a:lnTo>
                  <a:pt x="5567045" y="161798"/>
                </a:lnTo>
                <a:lnTo>
                  <a:pt x="5577769" y="174529"/>
                </a:lnTo>
                <a:lnTo>
                  <a:pt x="5584607" y="185409"/>
                </a:lnTo>
                <a:lnTo>
                  <a:pt x="5589925" y="196938"/>
                </a:lnTo>
                <a:lnTo>
                  <a:pt x="5593724" y="209121"/>
                </a:lnTo>
                <a:lnTo>
                  <a:pt x="5596003" y="221960"/>
                </a:lnTo>
                <a:lnTo>
                  <a:pt x="5596763" y="235458"/>
                </a:lnTo>
                <a:lnTo>
                  <a:pt x="5596723" y="238442"/>
                </a:lnTo>
                <a:lnTo>
                  <a:pt x="5595609" y="251292"/>
                </a:lnTo>
                <a:lnTo>
                  <a:pt x="5592973" y="263729"/>
                </a:lnTo>
                <a:lnTo>
                  <a:pt x="5588824" y="275762"/>
                </a:lnTo>
                <a:lnTo>
                  <a:pt x="5583173" y="287400"/>
                </a:lnTo>
                <a:lnTo>
                  <a:pt x="5575340" y="299444"/>
                </a:lnTo>
                <a:lnTo>
                  <a:pt x="5566956" y="309082"/>
                </a:lnTo>
                <a:lnTo>
                  <a:pt x="5557414" y="317425"/>
                </a:lnTo>
                <a:lnTo>
                  <a:pt x="5546724" y="324485"/>
                </a:lnTo>
                <a:lnTo>
                  <a:pt x="5534114" y="330585"/>
                </a:lnTo>
                <a:lnTo>
                  <a:pt x="5522082" y="334470"/>
                </a:lnTo>
                <a:lnTo>
                  <a:pt x="5509483" y="336794"/>
                </a:lnTo>
                <a:lnTo>
                  <a:pt x="5496306" y="337565"/>
                </a:lnTo>
                <a:lnTo>
                  <a:pt x="5494951" y="337558"/>
                </a:lnTo>
                <a:lnTo>
                  <a:pt x="5481899" y="336629"/>
                </a:lnTo>
                <a:lnTo>
                  <a:pt x="5469378" y="334148"/>
                </a:lnTo>
                <a:lnTo>
                  <a:pt x="5457378" y="330103"/>
                </a:lnTo>
                <a:lnTo>
                  <a:pt x="5445887" y="324485"/>
                </a:lnTo>
                <a:lnTo>
                  <a:pt x="5434322" y="316694"/>
                </a:lnTo>
                <a:lnTo>
                  <a:pt x="5424909" y="308229"/>
                </a:lnTo>
                <a:lnTo>
                  <a:pt x="5416611" y="298468"/>
                </a:lnTo>
                <a:lnTo>
                  <a:pt x="5409438" y="287400"/>
                </a:lnTo>
                <a:lnTo>
                  <a:pt x="5408035" y="284813"/>
                </a:lnTo>
                <a:lnTo>
                  <a:pt x="5411613" y="339921"/>
                </a:lnTo>
                <a:lnTo>
                  <a:pt x="5421825" y="347627"/>
                </a:lnTo>
                <a:lnTo>
                  <a:pt x="5432669" y="354143"/>
                </a:lnTo>
                <a:lnTo>
                  <a:pt x="5444148" y="359472"/>
                </a:lnTo>
                <a:lnTo>
                  <a:pt x="5456262" y="363614"/>
                </a:lnTo>
                <a:close/>
              </a:path>
              <a:path w="6854571" h="462914">
                <a:moveTo>
                  <a:pt x="5402744" y="273079"/>
                </a:moveTo>
                <a:lnTo>
                  <a:pt x="5398977" y="260948"/>
                </a:lnTo>
                <a:lnTo>
                  <a:pt x="5396724" y="248411"/>
                </a:lnTo>
                <a:lnTo>
                  <a:pt x="5395976" y="235458"/>
                </a:lnTo>
                <a:lnTo>
                  <a:pt x="5399913" y="328802"/>
                </a:lnTo>
                <a:lnTo>
                  <a:pt x="5402034" y="331025"/>
                </a:lnTo>
                <a:lnTo>
                  <a:pt x="5411613" y="339921"/>
                </a:lnTo>
                <a:lnTo>
                  <a:pt x="5408035" y="284813"/>
                </a:lnTo>
                <a:lnTo>
                  <a:pt x="5402744" y="273079"/>
                </a:lnTo>
                <a:close/>
              </a:path>
              <a:path w="6854571" h="462914">
                <a:moveTo>
                  <a:pt x="4914032" y="219368"/>
                </a:moveTo>
                <a:lnTo>
                  <a:pt x="4923834" y="226982"/>
                </a:lnTo>
                <a:lnTo>
                  <a:pt x="4935680" y="234631"/>
                </a:lnTo>
                <a:lnTo>
                  <a:pt x="4949571" y="242315"/>
                </a:lnTo>
                <a:lnTo>
                  <a:pt x="4963529" y="249773"/>
                </a:lnTo>
                <a:lnTo>
                  <a:pt x="4975791" y="257125"/>
                </a:lnTo>
                <a:lnTo>
                  <a:pt x="4985032" y="263732"/>
                </a:lnTo>
                <a:lnTo>
                  <a:pt x="4991227" y="269621"/>
                </a:lnTo>
                <a:lnTo>
                  <a:pt x="4998404" y="282213"/>
                </a:lnTo>
                <a:lnTo>
                  <a:pt x="5000498" y="294893"/>
                </a:lnTo>
                <a:lnTo>
                  <a:pt x="4999741" y="302618"/>
                </a:lnTo>
                <a:lnTo>
                  <a:pt x="4995179" y="314394"/>
                </a:lnTo>
                <a:lnTo>
                  <a:pt x="4986528" y="324865"/>
                </a:lnTo>
                <a:lnTo>
                  <a:pt x="4977757" y="331294"/>
                </a:lnTo>
                <a:lnTo>
                  <a:pt x="4965976" y="336003"/>
                </a:lnTo>
                <a:lnTo>
                  <a:pt x="4952746" y="337565"/>
                </a:lnTo>
                <a:lnTo>
                  <a:pt x="4943454" y="336786"/>
                </a:lnTo>
                <a:lnTo>
                  <a:pt x="4931948" y="333572"/>
                </a:lnTo>
                <a:lnTo>
                  <a:pt x="4920708" y="327868"/>
                </a:lnTo>
                <a:lnTo>
                  <a:pt x="4909734" y="319674"/>
                </a:lnTo>
                <a:lnTo>
                  <a:pt x="4899025" y="308990"/>
                </a:lnTo>
                <a:lnTo>
                  <a:pt x="4878197" y="332613"/>
                </a:lnTo>
                <a:lnTo>
                  <a:pt x="4890191" y="345218"/>
                </a:lnTo>
                <a:lnTo>
                  <a:pt x="4900355" y="352886"/>
                </a:lnTo>
                <a:lnTo>
                  <a:pt x="4911725" y="359283"/>
                </a:lnTo>
                <a:lnTo>
                  <a:pt x="4916769" y="361543"/>
                </a:lnTo>
                <a:lnTo>
                  <a:pt x="4928869" y="365662"/>
                </a:lnTo>
                <a:lnTo>
                  <a:pt x="4941320" y="368120"/>
                </a:lnTo>
                <a:lnTo>
                  <a:pt x="4954143" y="368935"/>
                </a:lnTo>
                <a:lnTo>
                  <a:pt x="4963737" y="368457"/>
                </a:lnTo>
                <a:lnTo>
                  <a:pt x="4976690" y="366095"/>
                </a:lnTo>
                <a:lnTo>
                  <a:pt x="4988664" y="361752"/>
                </a:lnTo>
                <a:lnTo>
                  <a:pt x="4999650" y="355419"/>
                </a:lnTo>
                <a:lnTo>
                  <a:pt x="5009642" y="347090"/>
                </a:lnTo>
                <a:lnTo>
                  <a:pt x="5014804" y="341449"/>
                </a:lnTo>
                <a:lnTo>
                  <a:pt x="5022245" y="330829"/>
                </a:lnTo>
                <a:lnTo>
                  <a:pt x="5027580" y="319307"/>
                </a:lnTo>
                <a:lnTo>
                  <a:pt x="5030792" y="306869"/>
                </a:lnTo>
                <a:lnTo>
                  <a:pt x="5031867" y="293497"/>
                </a:lnTo>
                <a:lnTo>
                  <a:pt x="5031730" y="288936"/>
                </a:lnTo>
                <a:lnTo>
                  <a:pt x="5029768" y="276176"/>
                </a:lnTo>
                <a:lnTo>
                  <a:pt x="5025460" y="264234"/>
                </a:lnTo>
                <a:lnTo>
                  <a:pt x="5018786" y="253111"/>
                </a:lnTo>
                <a:lnTo>
                  <a:pt x="5013229" y="246645"/>
                </a:lnTo>
                <a:lnTo>
                  <a:pt x="5005075" y="239254"/>
                </a:lnTo>
                <a:lnTo>
                  <a:pt x="4994934" y="231756"/>
                </a:lnTo>
                <a:lnTo>
                  <a:pt x="4982821" y="224142"/>
                </a:lnTo>
                <a:lnTo>
                  <a:pt x="4968748" y="216408"/>
                </a:lnTo>
                <a:lnTo>
                  <a:pt x="4957012" y="210066"/>
                </a:lnTo>
                <a:lnTo>
                  <a:pt x="4944788" y="202567"/>
                </a:lnTo>
                <a:lnTo>
                  <a:pt x="4935454" y="195626"/>
                </a:lnTo>
                <a:lnTo>
                  <a:pt x="4928997" y="189229"/>
                </a:lnTo>
                <a:lnTo>
                  <a:pt x="4921796" y="177436"/>
                </a:lnTo>
                <a:lnTo>
                  <a:pt x="4919472" y="165353"/>
                </a:lnTo>
                <a:lnTo>
                  <a:pt x="4919530" y="163381"/>
                </a:lnTo>
                <a:lnTo>
                  <a:pt x="4922817" y="151244"/>
                </a:lnTo>
                <a:lnTo>
                  <a:pt x="4931029" y="140588"/>
                </a:lnTo>
                <a:lnTo>
                  <a:pt x="4934299" y="137872"/>
                </a:lnTo>
                <a:lnTo>
                  <a:pt x="4945556" y="132014"/>
                </a:lnTo>
                <a:lnTo>
                  <a:pt x="4958588" y="130048"/>
                </a:lnTo>
                <a:lnTo>
                  <a:pt x="4964756" y="130424"/>
                </a:lnTo>
                <a:lnTo>
                  <a:pt x="4976002" y="133022"/>
                </a:lnTo>
                <a:lnTo>
                  <a:pt x="4987359" y="138095"/>
                </a:lnTo>
                <a:lnTo>
                  <a:pt x="4998826" y="145652"/>
                </a:lnTo>
                <a:lnTo>
                  <a:pt x="5010404" y="155701"/>
                </a:lnTo>
                <a:lnTo>
                  <a:pt x="5031613" y="133730"/>
                </a:lnTo>
                <a:lnTo>
                  <a:pt x="5017259" y="121263"/>
                </a:lnTo>
                <a:lnTo>
                  <a:pt x="5005797" y="113270"/>
                </a:lnTo>
                <a:lnTo>
                  <a:pt x="4994367" y="107053"/>
                </a:lnTo>
                <a:lnTo>
                  <a:pt x="4982966" y="102612"/>
                </a:lnTo>
                <a:lnTo>
                  <a:pt x="4971591" y="99948"/>
                </a:lnTo>
                <a:lnTo>
                  <a:pt x="4960239" y="99060"/>
                </a:lnTo>
                <a:lnTo>
                  <a:pt x="4956627" y="99129"/>
                </a:lnTo>
                <a:lnTo>
                  <a:pt x="4943163" y="100749"/>
                </a:lnTo>
                <a:lnTo>
                  <a:pt x="4930861" y="104516"/>
                </a:lnTo>
                <a:lnTo>
                  <a:pt x="4919740" y="110430"/>
                </a:lnTo>
                <a:lnTo>
                  <a:pt x="4909820" y="118490"/>
                </a:lnTo>
                <a:lnTo>
                  <a:pt x="4900340" y="129814"/>
                </a:lnTo>
                <a:lnTo>
                  <a:pt x="4894466" y="141060"/>
                </a:lnTo>
                <a:lnTo>
                  <a:pt x="4890933" y="153464"/>
                </a:lnTo>
                <a:lnTo>
                  <a:pt x="4889754" y="167004"/>
                </a:lnTo>
                <a:lnTo>
                  <a:pt x="4889853" y="170958"/>
                </a:lnTo>
                <a:lnTo>
                  <a:pt x="4891691" y="183881"/>
                </a:lnTo>
                <a:lnTo>
                  <a:pt x="4895849" y="195863"/>
                </a:lnTo>
                <a:lnTo>
                  <a:pt x="4902327" y="206883"/>
                </a:lnTo>
                <a:lnTo>
                  <a:pt x="4906273" y="211790"/>
                </a:lnTo>
                <a:lnTo>
                  <a:pt x="4914032" y="219368"/>
                </a:lnTo>
                <a:close/>
              </a:path>
              <a:path w="6854571" h="462914">
                <a:moveTo>
                  <a:pt x="4601826" y="194261"/>
                </a:moveTo>
                <a:lnTo>
                  <a:pt x="4607560" y="182499"/>
                </a:lnTo>
                <a:lnTo>
                  <a:pt x="4609169" y="129321"/>
                </a:lnTo>
                <a:lnTo>
                  <a:pt x="4599178" y="138557"/>
                </a:lnTo>
                <a:lnTo>
                  <a:pt x="4598571" y="139173"/>
                </a:lnTo>
                <a:lnTo>
                  <a:pt x="4593759" y="231434"/>
                </a:lnTo>
                <a:lnTo>
                  <a:pt x="4594906" y="218718"/>
                </a:lnTo>
                <a:lnTo>
                  <a:pt x="4597602" y="206331"/>
                </a:lnTo>
                <a:lnTo>
                  <a:pt x="4601826" y="194261"/>
                </a:lnTo>
                <a:close/>
              </a:path>
              <a:path w="6854571" h="462914">
                <a:moveTo>
                  <a:pt x="4560316" y="233299"/>
                </a:moveTo>
                <a:lnTo>
                  <a:pt x="4561086" y="248975"/>
                </a:lnTo>
                <a:lnTo>
                  <a:pt x="4563001" y="262015"/>
                </a:lnTo>
                <a:lnTo>
                  <a:pt x="4566073" y="274544"/>
                </a:lnTo>
                <a:lnTo>
                  <a:pt x="4570302" y="286561"/>
                </a:lnTo>
                <a:lnTo>
                  <a:pt x="4575689" y="298061"/>
                </a:lnTo>
                <a:lnTo>
                  <a:pt x="4582234" y="309042"/>
                </a:lnTo>
                <a:lnTo>
                  <a:pt x="4589937" y="319502"/>
                </a:lnTo>
                <a:lnTo>
                  <a:pt x="4598797" y="329438"/>
                </a:lnTo>
                <a:lnTo>
                  <a:pt x="4608374" y="338433"/>
                </a:lnTo>
                <a:lnTo>
                  <a:pt x="4618810" y="346543"/>
                </a:lnTo>
                <a:lnTo>
                  <a:pt x="4629741" y="353397"/>
                </a:lnTo>
                <a:lnTo>
                  <a:pt x="4641170" y="358999"/>
                </a:lnTo>
                <a:lnTo>
                  <a:pt x="4653097" y="363350"/>
                </a:lnTo>
                <a:lnTo>
                  <a:pt x="4665525" y="366455"/>
                </a:lnTo>
                <a:lnTo>
                  <a:pt x="4678455" y="368315"/>
                </a:lnTo>
                <a:lnTo>
                  <a:pt x="4691888" y="368935"/>
                </a:lnTo>
                <a:lnTo>
                  <a:pt x="4699357" y="368744"/>
                </a:lnTo>
                <a:lnTo>
                  <a:pt x="4712306" y="367457"/>
                </a:lnTo>
                <a:lnTo>
                  <a:pt x="4724791" y="364948"/>
                </a:lnTo>
                <a:lnTo>
                  <a:pt x="4736821" y="361210"/>
                </a:lnTo>
                <a:lnTo>
                  <a:pt x="4748403" y="356235"/>
                </a:lnTo>
                <a:lnTo>
                  <a:pt x="4756307" y="351976"/>
                </a:lnTo>
                <a:lnTo>
                  <a:pt x="4766671" y="345205"/>
                </a:lnTo>
                <a:lnTo>
                  <a:pt x="4776572" y="337324"/>
                </a:lnTo>
                <a:lnTo>
                  <a:pt x="4786016" y="328340"/>
                </a:lnTo>
                <a:lnTo>
                  <a:pt x="4795012" y="318262"/>
                </a:lnTo>
                <a:lnTo>
                  <a:pt x="4795012" y="362330"/>
                </a:lnTo>
                <a:lnTo>
                  <a:pt x="4827524" y="362330"/>
                </a:lnTo>
                <a:lnTo>
                  <a:pt x="4827524" y="105663"/>
                </a:lnTo>
                <a:lnTo>
                  <a:pt x="4795012" y="105663"/>
                </a:lnTo>
                <a:lnTo>
                  <a:pt x="4795012" y="152908"/>
                </a:lnTo>
                <a:lnTo>
                  <a:pt x="4788662" y="144683"/>
                </a:lnTo>
                <a:lnTo>
                  <a:pt x="4779817" y="134876"/>
                </a:lnTo>
                <a:lnTo>
                  <a:pt x="4770434" y="126246"/>
                </a:lnTo>
                <a:lnTo>
                  <a:pt x="4760513" y="118795"/>
                </a:lnTo>
                <a:lnTo>
                  <a:pt x="4750054" y="112522"/>
                </a:lnTo>
                <a:lnTo>
                  <a:pt x="4743061" y="109163"/>
                </a:lnTo>
                <a:lnTo>
                  <a:pt x="4731377" y="104766"/>
                </a:lnTo>
                <a:lnTo>
                  <a:pt x="4719123" y="101606"/>
                </a:lnTo>
                <a:lnTo>
                  <a:pt x="4706299" y="99699"/>
                </a:lnTo>
                <a:lnTo>
                  <a:pt x="4692904" y="99060"/>
                </a:lnTo>
                <a:lnTo>
                  <a:pt x="4679344" y="99688"/>
                </a:lnTo>
                <a:lnTo>
                  <a:pt x="4666408" y="101550"/>
                </a:lnTo>
                <a:lnTo>
                  <a:pt x="4653974" y="104645"/>
                </a:lnTo>
                <a:lnTo>
                  <a:pt x="4642038" y="108971"/>
                </a:lnTo>
                <a:lnTo>
                  <a:pt x="4630594" y="114526"/>
                </a:lnTo>
                <a:lnTo>
                  <a:pt x="4619639" y="121310"/>
                </a:lnTo>
                <a:lnTo>
                  <a:pt x="4609169" y="129321"/>
                </a:lnTo>
                <a:lnTo>
                  <a:pt x="4607560" y="182499"/>
                </a:lnTo>
                <a:lnTo>
                  <a:pt x="4608755" y="180426"/>
                </a:lnTo>
                <a:lnTo>
                  <a:pt x="4616083" y="169590"/>
                </a:lnTo>
                <a:lnTo>
                  <a:pt x="4624521" y="159987"/>
                </a:lnTo>
                <a:lnTo>
                  <a:pt x="4634049" y="151629"/>
                </a:lnTo>
                <a:lnTo>
                  <a:pt x="4644644" y="144525"/>
                </a:lnTo>
                <a:lnTo>
                  <a:pt x="4657930" y="138055"/>
                </a:lnTo>
                <a:lnTo>
                  <a:pt x="4669982" y="134107"/>
                </a:lnTo>
                <a:lnTo>
                  <a:pt x="4682521" y="131731"/>
                </a:lnTo>
                <a:lnTo>
                  <a:pt x="4695571" y="130937"/>
                </a:lnTo>
                <a:lnTo>
                  <a:pt x="4697788" y="130957"/>
                </a:lnTo>
                <a:lnTo>
                  <a:pt x="4711240" y="132003"/>
                </a:lnTo>
                <a:lnTo>
                  <a:pt x="4723985" y="134632"/>
                </a:lnTo>
                <a:lnTo>
                  <a:pt x="4736020" y="138840"/>
                </a:lnTo>
                <a:lnTo>
                  <a:pt x="4747342" y="144624"/>
                </a:lnTo>
                <a:lnTo>
                  <a:pt x="4757948" y="151982"/>
                </a:lnTo>
                <a:lnTo>
                  <a:pt x="4767834" y="160909"/>
                </a:lnTo>
                <a:lnTo>
                  <a:pt x="4778685" y="173860"/>
                </a:lnTo>
                <a:lnTo>
                  <a:pt x="4785340" y="184674"/>
                </a:lnTo>
                <a:lnTo>
                  <a:pt x="4790516" y="196225"/>
                </a:lnTo>
                <a:lnTo>
                  <a:pt x="4794213" y="208517"/>
                </a:lnTo>
                <a:lnTo>
                  <a:pt x="4796431" y="221551"/>
                </a:lnTo>
                <a:lnTo>
                  <a:pt x="4797171" y="235330"/>
                </a:lnTo>
                <a:lnTo>
                  <a:pt x="4797119" y="238946"/>
                </a:lnTo>
                <a:lnTo>
                  <a:pt x="4796002" y="252128"/>
                </a:lnTo>
                <a:lnTo>
                  <a:pt x="4793446" y="264683"/>
                </a:lnTo>
                <a:lnTo>
                  <a:pt x="4789468" y="276610"/>
                </a:lnTo>
                <a:lnTo>
                  <a:pt x="4784090" y="287909"/>
                </a:lnTo>
                <a:lnTo>
                  <a:pt x="4776032" y="299961"/>
                </a:lnTo>
                <a:lnTo>
                  <a:pt x="4767563" y="309376"/>
                </a:lnTo>
                <a:lnTo>
                  <a:pt x="4757803" y="317677"/>
                </a:lnTo>
                <a:lnTo>
                  <a:pt x="4746752" y="324865"/>
                </a:lnTo>
                <a:lnTo>
                  <a:pt x="4732673" y="331555"/>
                </a:lnTo>
                <a:lnTo>
                  <a:pt x="4720524" y="335459"/>
                </a:lnTo>
                <a:lnTo>
                  <a:pt x="4708072" y="337801"/>
                </a:lnTo>
                <a:lnTo>
                  <a:pt x="4695317" y="338582"/>
                </a:lnTo>
                <a:lnTo>
                  <a:pt x="4693916" y="338572"/>
                </a:lnTo>
                <a:lnTo>
                  <a:pt x="4681083" y="337562"/>
                </a:lnTo>
                <a:lnTo>
                  <a:pt x="4668657" y="334905"/>
                </a:lnTo>
                <a:lnTo>
                  <a:pt x="4656638" y="330623"/>
                </a:lnTo>
                <a:lnTo>
                  <a:pt x="4645025" y="324738"/>
                </a:lnTo>
                <a:lnTo>
                  <a:pt x="4632259" y="315874"/>
                </a:lnTo>
                <a:lnTo>
                  <a:pt x="4623000" y="307241"/>
                </a:lnTo>
                <a:lnTo>
                  <a:pt x="4614809" y="297369"/>
                </a:lnTo>
                <a:lnTo>
                  <a:pt x="4607687" y="286258"/>
                </a:lnTo>
                <a:lnTo>
                  <a:pt x="4600776" y="271699"/>
                </a:lnTo>
                <a:lnTo>
                  <a:pt x="4596861" y="259536"/>
                </a:lnTo>
                <a:lnTo>
                  <a:pt x="4594504" y="247117"/>
                </a:lnTo>
                <a:lnTo>
                  <a:pt x="4593717" y="234441"/>
                </a:lnTo>
                <a:lnTo>
                  <a:pt x="4593759" y="231434"/>
                </a:lnTo>
                <a:lnTo>
                  <a:pt x="4598571" y="139173"/>
                </a:lnTo>
                <a:lnTo>
                  <a:pt x="4589605" y="149190"/>
                </a:lnTo>
                <a:lnTo>
                  <a:pt x="4581834" y="159710"/>
                </a:lnTo>
                <a:lnTo>
                  <a:pt x="4575259" y="170731"/>
                </a:lnTo>
                <a:lnTo>
                  <a:pt x="4569879" y="182251"/>
                </a:lnTo>
                <a:lnTo>
                  <a:pt x="4565695" y="194269"/>
                </a:lnTo>
                <a:lnTo>
                  <a:pt x="4562706" y="206784"/>
                </a:lnTo>
                <a:lnTo>
                  <a:pt x="4560913" y="219795"/>
                </a:lnTo>
                <a:lnTo>
                  <a:pt x="4560316" y="233299"/>
                </a:lnTo>
                <a:close/>
              </a:path>
              <a:path w="6854571" h="462914">
                <a:moveTo>
                  <a:pt x="4261760" y="219368"/>
                </a:moveTo>
                <a:lnTo>
                  <a:pt x="4271562" y="226982"/>
                </a:lnTo>
                <a:lnTo>
                  <a:pt x="4283408" y="234631"/>
                </a:lnTo>
                <a:lnTo>
                  <a:pt x="4297299" y="242315"/>
                </a:lnTo>
                <a:lnTo>
                  <a:pt x="4311257" y="249773"/>
                </a:lnTo>
                <a:lnTo>
                  <a:pt x="4323519" y="257125"/>
                </a:lnTo>
                <a:lnTo>
                  <a:pt x="4332760" y="263732"/>
                </a:lnTo>
                <a:lnTo>
                  <a:pt x="4338955" y="269621"/>
                </a:lnTo>
                <a:lnTo>
                  <a:pt x="4346132" y="282213"/>
                </a:lnTo>
                <a:lnTo>
                  <a:pt x="4348226" y="294893"/>
                </a:lnTo>
                <a:lnTo>
                  <a:pt x="4347469" y="302618"/>
                </a:lnTo>
                <a:lnTo>
                  <a:pt x="4342907" y="314394"/>
                </a:lnTo>
                <a:lnTo>
                  <a:pt x="4334256" y="324865"/>
                </a:lnTo>
                <a:lnTo>
                  <a:pt x="4325485" y="331294"/>
                </a:lnTo>
                <a:lnTo>
                  <a:pt x="4313704" y="336003"/>
                </a:lnTo>
                <a:lnTo>
                  <a:pt x="4300474" y="337565"/>
                </a:lnTo>
                <a:lnTo>
                  <a:pt x="4291182" y="336786"/>
                </a:lnTo>
                <a:lnTo>
                  <a:pt x="4279676" y="333572"/>
                </a:lnTo>
                <a:lnTo>
                  <a:pt x="4268436" y="327868"/>
                </a:lnTo>
                <a:lnTo>
                  <a:pt x="4257462" y="319674"/>
                </a:lnTo>
                <a:lnTo>
                  <a:pt x="4246753" y="308990"/>
                </a:lnTo>
                <a:lnTo>
                  <a:pt x="4225925" y="332613"/>
                </a:lnTo>
                <a:lnTo>
                  <a:pt x="4237919" y="345218"/>
                </a:lnTo>
                <a:lnTo>
                  <a:pt x="4248083" y="352886"/>
                </a:lnTo>
                <a:lnTo>
                  <a:pt x="4259453" y="359283"/>
                </a:lnTo>
                <a:lnTo>
                  <a:pt x="4264497" y="361543"/>
                </a:lnTo>
                <a:lnTo>
                  <a:pt x="4276597" y="365662"/>
                </a:lnTo>
                <a:lnTo>
                  <a:pt x="4289048" y="368120"/>
                </a:lnTo>
                <a:lnTo>
                  <a:pt x="4301871" y="368935"/>
                </a:lnTo>
                <a:lnTo>
                  <a:pt x="4311465" y="368457"/>
                </a:lnTo>
                <a:lnTo>
                  <a:pt x="4324418" y="366095"/>
                </a:lnTo>
                <a:lnTo>
                  <a:pt x="4336392" y="361752"/>
                </a:lnTo>
                <a:lnTo>
                  <a:pt x="4347378" y="355419"/>
                </a:lnTo>
                <a:lnTo>
                  <a:pt x="4357370" y="347090"/>
                </a:lnTo>
                <a:lnTo>
                  <a:pt x="4362532" y="341449"/>
                </a:lnTo>
                <a:lnTo>
                  <a:pt x="4369973" y="330829"/>
                </a:lnTo>
                <a:lnTo>
                  <a:pt x="4375308" y="319307"/>
                </a:lnTo>
                <a:lnTo>
                  <a:pt x="4378520" y="306869"/>
                </a:lnTo>
                <a:lnTo>
                  <a:pt x="4379595" y="293497"/>
                </a:lnTo>
                <a:lnTo>
                  <a:pt x="4379458" y="288936"/>
                </a:lnTo>
                <a:lnTo>
                  <a:pt x="4377496" y="276176"/>
                </a:lnTo>
                <a:lnTo>
                  <a:pt x="4373188" y="264234"/>
                </a:lnTo>
                <a:lnTo>
                  <a:pt x="4366514" y="253111"/>
                </a:lnTo>
                <a:lnTo>
                  <a:pt x="4360957" y="246645"/>
                </a:lnTo>
                <a:lnTo>
                  <a:pt x="4352803" y="239254"/>
                </a:lnTo>
                <a:lnTo>
                  <a:pt x="4342662" y="231756"/>
                </a:lnTo>
                <a:lnTo>
                  <a:pt x="4330549" y="224142"/>
                </a:lnTo>
                <a:lnTo>
                  <a:pt x="4316476" y="216408"/>
                </a:lnTo>
                <a:lnTo>
                  <a:pt x="4304740" y="210066"/>
                </a:lnTo>
                <a:lnTo>
                  <a:pt x="4292516" y="202567"/>
                </a:lnTo>
                <a:lnTo>
                  <a:pt x="4283182" y="195626"/>
                </a:lnTo>
                <a:lnTo>
                  <a:pt x="4276725" y="189229"/>
                </a:lnTo>
                <a:lnTo>
                  <a:pt x="4269524" y="177436"/>
                </a:lnTo>
                <a:lnTo>
                  <a:pt x="4267200" y="165353"/>
                </a:lnTo>
                <a:lnTo>
                  <a:pt x="4267258" y="163381"/>
                </a:lnTo>
                <a:lnTo>
                  <a:pt x="4270545" y="151244"/>
                </a:lnTo>
                <a:lnTo>
                  <a:pt x="4278757" y="140588"/>
                </a:lnTo>
                <a:lnTo>
                  <a:pt x="4282027" y="137872"/>
                </a:lnTo>
                <a:lnTo>
                  <a:pt x="4293284" y="132014"/>
                </a:lnTo>
                <a:lnTo>
                  <a:pt x="4306316" y="130048"/>
                </a:lnTo>
                <a:lnTo>
                  <a:pt x="4312484" y="130424"/>
                </a:lnTo>
                <a:lnTo>
                  <a:pt x="4323730" y="133022"/>
                </a:lnTo>
                <a:lnTo>
                  <a:pt x="4335087" y="138095"/>
                </a:lnTo>
                <a:lnTo>
                  <a:pt x="4346554" y="145652"/>
                </a:lnTo>
                <a:lnTo>
                  <a:pt x="4358132" y="155701"/>
                </a:lnTo>
                <a:lnTo>
                  <a:pt x="4379341" y="133730"/>
                </a:lnTo>
                <a:lnTo>
                  <a:pt x="4364987" y="121263"/>
                </a:lnTo>
                <a:lnTo>
                  <a:pt x="4353525" y="113270"/>
                </a:lnTo>
                <a:lnTo>
                  <a:pt x="4342095" y="107053"/>
                </a:lnTo>
                <a:lnTo>
                  <a:pt x="4330694" y="102612"/>
                </a:lnTo>
                <a:lnTo>
                  <a:pt x="4319319" y="99948"/>
                </a:lnTo>
                <a:lnTo>
                  <a:pt x="4307967" y="99060"/>
                </a:lnTo>
                <a:lnTo>
                  <a:pt x="4304355" y="99129"/>
                </a:lnTo>
                <a:lnTo>
                  <a:pt x="4290891" y="100749"/>
                </a:lnTo>
                <a:lnTo>
                  <a:pt x="4278589" y="104516"/>
                </a:lnTo>
                <a:lnTo>
                  <a:pt x="4267468" y="110430"/>
                </a:lnTo>
                <a:lnTo>
                  <a:pt x="4257548" y="118490"/>
                </a:lnTo>
                <a:lnTo>
                  <a:pt x="4248068" y="129814"/>
                </a:lnTo>
                <a:lnTo>
                  <a:pt x="4242194" y="141060"/>
                </a:lnTo>
                <a:lnTo>
                  <a:pt x="4238661" y="153464"/>
                </a:lnTo>
                <a:lnTo>
                  <a:pt x="4237482" y="167004"/>
                </a:lnTo>
                <a:lnTo>
                  <a:pt x="4237581" y="170958"/>
                </a:lnTo>
                <a:lnTo>
                  <a:pt x="4239419" y="183881"/>
                </a:lnTo>
                <a:lnTo>
                  <a:pt x="4243577" y="195863"/>
                </a:lnTo>
                <a:lnTo>
                  <a:pt x="4250055" y="206883"/>
                </a:lnTo>
                <a:lnTo>
                  <a:pt x="4254001" y="211790"/>
                </a:lnTo>
                <a:lnTo>
                  <a:pt x="4261760" y="219368"/>
                </a:lnTo>
                <a:close/>
              </a:path>
              <a:path w="6854571" h="462914">
                <a:moveTo>
                  <a:pt x="2843130" y="194261"/>
                </a:moveTo>
                <a:lnTo>
                  <a:pt x="2848864" y="182499"/>
                </a:lnTo>
                <a:lnTo>
                  <a:pt x="2850473" y="129321"/>
                </a:lnTo>
                <a:lnTo>
                  <a:pt x="2840482" y="138557"/>
                </a:lnTo>
                <a:lnTo>
                  <a:pt x="2839875" y="139173"/>
                </a:lnTo>
                <a:lnTo>
                  <a:pt x="2835063" y="231434"/>
                </a:lnTo>
                <a:lnTo>
                  <a:pt x="2836210" y="218718"/>
                </a:lnTo>
                <a:lnTo>
                  <a:pt x="2838906" y="206331"/>
                </a:lnTo>
                <a:lnTo>
                  <a:pt x="2843130" y="194261"/>
                </a:lnTo>
                <a:close/>
              </a:path>
              <a:path w="6854571" h="462914">
                <a:moveTo>
                  <a:pt x="2801620" y="233299"/>
                </a:moveTo>
                <a:lnTo>
                  <a:pt x="2802390" y="248975"/>
                </a:lnTo>
                <a:lnTo>
                  <a:pt x="2804305" y="262015"/>
                </a:lnTo>
                <a:lnTo>
                  <a:pt x="2807377" y="274544"/>
                </a:lnTo>
                <a:lnTo>
                  <a:pt x="2811606" y="286561"/>
                </a:lnTo>
                <a:lnTo>
                  <a:pt x="2816993" y="298061"/>
                </a:lnTo>
                <a:lnTo>
                  <a:pt x="2823538" y="309042"/>
                </a:lnTo>
                <a:lnTo>
                  <a:pt x="2831241" y="319502"/>
                </a:lnTo>
                <a:lnTo>
                  <a:pt x="2840101" y="329438"/>
                </a:lnTo>
                <a:lnTo>
                  <a:pt x="2849678" y="338433"/>
                </a:lnTo>
                <a:lnTo>
                  <a:pt x="2860114" y="346543"/>
                </a:lnTo>
                <a:lnTo>
                  <a:pt x="2871045" y="353397"/>
                </a:lnTo>
                <a:lnTo>
                  <a:pt x="2882474" y="358999"/>
                </a:lnTo>
                <a:lnTo>
                  <a:pt x="2894401" y="363350"/>
                </a:lnTo>
                <a:lnTo>
                  <a:pt x="2906829" y="366455"/>
                </a:lnTo>
                <a:lnTo>
                  <a:pt x="2919759" y="368315"/>
                </a:lnTo>
                <a:lnTo>
                  <a:pt x="2933191" y="368935"/>
                </a:lnTo>
                <a:lnTo>
                  <a:pt x="2940661" y="368744"/>
                </a:lnTo>
                <a:lnTo>
                  <a:pt x="2953610" y="367457"/>
                </a:lnTo>
                <a:lnTo>
                  <a:pt x="2966095" y="364948"/>
                </a:lnTo>
                <a:lnTo>
                  <a:pt x="2978125" y="361210"/>
                </a:lnTo>
                <a:lnTo>
                  <a:pt x="2989707" y="356235"/>
                </a:lnTo>
                <a:lnTo>
                  <a:pt x="2997611" y="351976"/>
                </a:lnTo>
                <a:lnTo>
                  <a:pt x="3007975" y="345205"/>
                </a:lnTo>
                <a:lnTo>
                  <a:pt x="3017876" y="337324"/>
                </a:lnTo>
                <a:lnTo>
                  <a:pt x="3027320" y="328340"/>
                </a:lnTo>
                <a:lnTo>
                  <a:pt x="3036316" y="318262"/>
                </a:lnTo>
                <a:lnTo>
                  <a:pt x="3036316" y="362330"/>
                </a:lnTo>
                <a:lnTo>
                  <a:pt x="3068828" y="362330"/>
                </a:lnTo>
                <a:lnTo>
                  <a:pt x="3068828" y="105663"/>
                </a:lnTo>
                <a:lnTo>
                  <a:pt x="3036316" y="105663"/>
                </a:lnTo>
                <a:lnTo>
                  <a:pt x="3036316" y="152908"/>
                </a:lnTo>
                <a:lnTo>
                  <a:pt x="3029966" y="144683"/>
                </a:lnTo>
                <a:lnTo>
                  <a:pt x="3021121" y="134876"/>
                </a:lnTo>
                <a:lnTo>
                  <a:pt x="3011738" y="126246"/>
                </a:lnTo>
                <a:lnTo>
                  <a:pt x="3001817" y="118795"/>
                </a:lnTo>
                <a:lnTo>
                  <a:pt x="2991358" y="112522"/>
                </a:lnTo>
                <a:lnTo>
                  <a:pt x="2984365" y="109163"/>
                </a:lnTo>
                <a:lnTo>
                  <a:pt x="2972681" y="104766"/>
                </a:lnTo>
                <a:lnTo>
                  <a:pt x="2960427" y="101606"/>
                </a:lnTo>
                <a:lnTo>
                  <a:pt x="2947603" y="99699"/>
                </a:lnTo>
                <a:lnTo>
                  <a:pt x="2934208" y="99060"/>
                </a:lnTo>
                <a:lnTo>
                  <a:pt x="2920648" y="99688"/>
                </a:lnTo>
                <a:lnTo>
                  <a:pt x="2907712" y="101550"/>
                </a:lnTo>
                <a:lnTo>
                  <a:pt x="2895278" y="104645"/>
                </a:lnTo>
                <a:lnTo>
                  <a:pt x="2883342" y="108971"/>
                </a:lnTo>
                <a:lnTo>
                  <a:pt x="2871898" y="114526"/>
                </a:lnTo>
                <a:lnTo>
                  <a:pt x="2860943" y="121310"/>
                </a:lnTo>
                <a:lnTo>
                  <a:pt x="2850473" y="129321"/>
                </a:lnTo>
                <a:lnTo>
                  <a:pt x="2848864" y="182499"/>
                </a:lnTo>
                <a:lnTo>
                  <a:pt x="2850059" y="180426"/>
                </a:lnTo>
                <a:lnTo>
                  <a:pt x="2857387" y="169590"/>
                </a:lnTo>
                <a:lnTo>
                  <a:pt x="2865825" y="159987"/>
                </a:lnTo>
                <a:lnTo>
                  <a:pt x="2875353" y="151629"/>
                </a:lnTo>
                <a:lnTo>
                  <a:pt x="2885948" y="144525"/>
                </a:lnTo>
                <a:lnTo>
                  <a:pt x="2899234" y="138055"/>
                </a:lnTo>
                <a:lnTo>
                  <a:pt x="2911286" y="134107"/>
                </a:lnTo>
                <a:lnTo>
                  <a:pt x="2923825" y="131731"/>
                </a:lnTo>
                <a:lnTo>
                  <a:pt x="2936875" y="130937"/>
                </a:lnTo>
                <a:lnTo>
                  <a:pt x="2939092" y="130957"/>
                </a:lnTo>
                <a:lnTo>
                  <a:pt x="2952544" y="132003"/>
                </a:lnTo>
                <a:lnTo>
                  <a:pt x="2965289" y="134632"/>
                </a:lnTo>
                <a:lnTo>
                  <a:pt x="2977324" y="138840"/>
                </a:lnTo>
                <a:lnTo>
                  <a:pt x="2988646" y="144624"/>
                </a:lnTo>
                <a:lnTo>
                  <a:pt x="2999252" y="151982"/>
                </a:lnTo>
                <a:lnTo>
                  <a:pt x="3009138" y="160909"/>
                </a:lnTo>
                <a:lnTo>
                  <a:pt x="3019989" y="173860"/>
                </a:lnTo>
                <a:lnTo>
                  <a:pt x="3026644" y="184674"/>
                </a:lnTo>
                <a:lnTo>
                  <a:pt x="3031820" y="196225"/>
                </a:lnTo>
                <a:lnTo>
                  <a:pt x="3035517" y="208517"/>
                </a:lnTo>
                <a:lnTo>
                  <a:pt x="3037735" y="221551"/>
                </a:lnTo>
                <a:lnTo>
                  <a:pt x="3038475" y="235330"/>
                </a:lnTo>
                <a:lnTo>
                  <a:pt x="3038423" y="238946"/>
                </a:lnTo>
                <a:lnTo>
                  <a:pt x="3037306" y="252128"/>
                </a:lnTo>
                <a:lnTo>
                  <a:pt x="3034750" y="264683"/>
                </a:lnTo>
                <a:lnTo>
                  <a:pt x="3030772" y="276610"/>
                </a:lnTo>
                <a:lnTo>
                  <a:pt x="3025393" y="287909"/>
                </a:lnTo>
                <a:lnTo>
                  <a:pt x="3017336" y="299961"/>
                </a:lnTo>
                <a:lnTo>
                  <a:pt x="3008867" y="309376"/>
                </a:lnTo>
                <a:lnTo>
                  <a:pt x="2999107" y="317677"/>
                </a:lnTo>
                <a:lnTo>
                  <a:pt x="2988055" y="324865"/>
                </a:lnTo>
                <a:lnTo>
                  <a:pt x="2973977" y="331555"/>
                </a:lnTo>
                <a:lnTo>
                  <a:pt x="2961828" y="335459"/>
                </a:lnTo>
                <a:lnTo>
                  <a:pt x="2949376" y="337801"/>
                </a:lnTo>
                <a:lnTo>
                  <a:pt x="2936621" y="338582"/>
                </a:lnTo>
                <a:lnTo>
                  <a:pt x="2935220" y="338572"/>
                </a:lnTo>
                <a:lnTo>
                  <a:pt x="2922387" y="337562"/>
                </a:lnTo>
                <a:lnTo>
                  <a:pt x="2909961" y="334905"/>
                </a:lnTo>
                <a:lnTo>
                  <a:pt x="2897942" y="330623"/>
                </a:lnTo>
                <a:lnTo>
                  <a:pt x="2886329" y="324738"/>
                </a:lnTo>
                <a:lnTo>
                  <a:pt x="2873563" y="315874"/>
                </a:lnTo>
                <a:lnTo>
                  <a:pt x="2864304" y="307241"/>
                </a:lnTo>
                <a:lnTo>
                  <a:pt x="2856113" y="297369"/>
                </a:lnTo>
                <a:lnTo>
                  <a:pt x="2848991" y="286258"/>
                </a:lnTo>
                <a:lnTo>
                  <a:pt x="2842080" y="271699"/>
                </a:lnTo>
                <a:lnTo>
                  <a:pt x="2838165" y="259536"/>
                </a:lnTo>
                <a:lnTo>
                  <a:pt x="2835808" y="247117"/>
                </a:lnTo>
                <a:lnTo>
                  <a:pt x="2835021" y="234441"/>
                </a:lnTo>
                <a:lnTo>
                  <a:pt x="2835063" y="231434"/>
                </a:lnTo>
                <a:lnTo>
                  <a:pt x="2839875" y="139173"/>
                </a:lnTo>
                <a:lnTo>
                  <a:pt x="2830909" y="149190"/>
                </a:lnTo>
                <a:lnTo>
                  <a:pt x="2823138" y="159710"/>
                </a:lnTo>
                <a:lnTo>
                  <a:pt x="2816563" y="170731"/>
                </a:lnTo>
                <a:lnTo>
                  <a:pt x="2811183" y="182251"/>
                </a:lnTo>
                <a:lnTo>
                  <a:pt x="2806999" y="194269"/>
                </a:lnTo>
                <a:lnTo>
                  <a:pt x="2804010" y="206784"/>
                </a:lnTo>
                <a:lnTo>
                  <a:pt x="2802217" y="219795"/>
                </a:lnTo>
                <a:lnTo>
                  <a:pt x="2801620" y="233299"/>
                </a:lnTo>
                <a:close/>
              </a:path>
              <a:path w="6854571" h="462914">
                <a:moveTo>
                  <a:pt x="2689605" y="143255"/>
                </a:moveTo>
                <a:lnTo>
                  <a:pt x="2689605" y="105663"/>
                </a:lnTo>
                <a:lnTo>
                  <a:pt x="2655824" y="105663"/>
                </a:lnTo>
                <a:lnTo>
                  <a:pt x="2655824" y="362330"/>
                </a:lnTo>
                <a:lnTo>
                  <a:pt x="2689605" y="362330"/>
                </a:lnTo>
                <a:lnTo>
                  <a:pt x="2689731" y="257307"/>
                </a:lnTo>
                <a:lnTo>
                  <a:pt x="2690105" y="240980"/>
                </a:lnTo>
                <a:lnTo>
                  <a:pt x="2690728" y="226484"/>
                </a:lnTo>
                <a:lnTo>
                  <a:pt x="2691599" y="213819"/>
                </a:lnTo>
                <a:lnTo>
                  <a:pt x="2692718" y="202987"/>
                </a:lnTo>
                <a:lnTo>
                  <a:pt x="2694086" y="193986"/>
                </a:lnTo>
                <a:lnTo>
                  <a:pt x="2695702" y="186816"/>
                </a:lnTo>
                <a:lnTo>
                  <a:pt x="2699354" y="175596"/>
                </a:lnTo>
                <a:lnTo>
                  <a:pt x="2704923" y="163229"/>
                </a:lnTo>
                <a:lnTo>
                  <a:pt x="2711504" y="152961"/>
                </a:lnTo>
                <a:lnTo>
                  <a:pt x="2719070" y="144779"/>
                </a:lnTo>
                <a:lnTo>
                  <a:pt x="2727369" y="138510"/>
                </a:lnTo>
                <a:lnTo>
                  <a:pt x="2738990" y="133027"/>
                </a:lnTo>
                <a:lnTo>
                  <a:pt x="2750947" y="131190"/>
                </a:lnTo>
                <a:lnTo>
                  <a:pt x="2755646" y="131190"/>
                </a:lnTo>
                <a:lnTo>
                  <a:pt x="2761488" y="132714"/>
                </a:lnTo>
                <a:lnTo>
                  <a:pt x="2768346" y="135636"/>
                </a:lnTo>
                <a:lnTo>
                  <a:pt x="2785617" y="107823"/>
                </a:lnTo>
                <a:lnTo>
                  <a:pt x="2780451" y="105138"/>
                </a:lnTo>
                <a:lnTo>
                  <a:pt x="2768060" y="100579"/>
                </a:lnTo>
                <a:lnTo>
                  <a:pt x="2756408" y="99060"/>
                </a:lnTo>
                <a:lnTo>
                  <a:pt x="2745365" y="100098"/>
                </a:lnTo>
                <a:lnTo>
                  <a:pt x="2733255" y="103775"/>
                </a:lnTo>
                <a:lnTo>
                  <a:pt x="2721483" y="110109"/>
                </a:lnTo>
                <a:lnTo>
                  <a:pt x="2715777" y="114170"/>
                </a:lnTo>
                <a:lnTo>
                  <a:pt x="2706790" y="122121"/>
                </a:lnTo>
                <a:lnTo>
                  <a:pt x="2698060" y="131817"/>
                </a:lnTo>
                <a:lnTo>
                  <a:pt x="2689605" y="143255"/>
                </a:lnTo>
                <a:close/>
              </a:path>
              <a:path w="6854571" h="462914">
                <a:moveTo>
                  <a:pt x="2108034" y="363614"/>
                </a:moveTo>
                <a:lnTo>
                  <a:pt x="2120785" y="366571"/>
                </a:lnTo>
                <a:lnTo>
                  <a:pt x="2134175" y="368344"/>
                </a:lnTo>
                <a:lnTo>
                  <a:pt x="2148205" y="368935"/>
                </a:lnTo>
                <a:lnTo>
                  <a:pt x="2151361" y="368905"/>
                </a:lnTo>
                <a:lnTo>
                  <a:pt x="2165225" y="368051"/>
                </a:lnTo>
                <a:lnTo>
                  <a:pt x="2178458" y="366011"/>
                </a:lnTo>
                <a:lnTo>
                  <a:pt x="2191060" y="362785"/>
                </a:lnTo>
                <a:lnTo>
                  <a:pt x="2203030" y="358370"/>
                </a:lnTo>
                <a:lnTo>
                  <a:pt x="2214369" y="352766"/>
                </a:lnTo>
                <a:lnTo>
                  <a:pt x="2225076" y="345971"/>
                </a:lnTo>
                <a:lnTo>
                  <a:pt x="2235153" y="337983"/>
                </a:lnTo>
                <a:lnTo>
                  <a:pt x="2244598" y="328802"/>
                </a:lnTo>
                <a:lnTo>
                  <a:pt x="2253147" y="318762"/>
                </a:lnTo>
                <a:lnTo>
                  <a:pt x="2260785" y="308024"/>
                </a:lnTo>
                <a:lnTo>
                  <a:pt x="2267247" y="296871"/>
                </a:lnTo>
                <a:lnTo>
                  <a:pt x="2272535" y="285296"/>
                </a:lnTo>
                <a:lnTo>
                  <a:pt x="2276648" y="273295"/>
                </a:lnTo>
                <a:lnTo>
                  <a:pt x="2279585" y="260865"/>
                </a:lnTo>
                <a:lnTo>
                  <a:pt x="2281348" y="248000"/>
                </a:lnTo>
                <a:lnTo>
                  <a:pt x="2281936" y="234696"/>
                </a:lnTo>
                <a:lnTo>
                  <a:pt x="2281550" y="223688"/>
                </a:lnTo>
                <a:lnTo>
                  <a:pt x="2280024" y="210610"/>
                </a:lnTo>
                <a:lnTo>
                  <a:pt x="2277338" y="198004"/>
                </a:lnTo>
                <a:lnTo>
                  <a:pt x="2273492" y="185868"/>
                </a:lnTo>
                <a:lnTo>
                  <a:pt x="2268485" y="174199"/>
                </a:lnTo>
                <a:lnTo>
                  <a:pt x="2262318" y="162997"/>
                </a:lnTo>
                <a:lnTo>
                  <a:pt x="2254990" y="152260"/>
                </a:lnTo>
                <a:lnTo>
                  <a:pt x="2246503" y="141986"/>
                </a:lnTo>
                <a:lnTo>
                  <a:pt x="2232594" y="128562"/>
                </a:lnTo>
                <a:lnTo>
                  <a:pt x="2222269" y="120742"/>
                </a:lnTo>
                <a:lnTo>
                  <a:pt x="2211367" y="114122"/>
                </a:lnTo>
                <a:lnTo>
                  <a:pt x="2199888" y="108703"/>
                </a:lnTo>
                <a:lnTo>
                  <a:pt x="2187833" y="104486"/>
                </a:lnTo>
                <a:lnTo>
                  <a:pt x="2175200" y="101472"/>
                </a:lnTo>
                <a:lnTo>
                  <a:pt x="2161991" y="99663"/>
                </a:lnTo>
                <a:lnTo>
                  <a:pt x="2148205" y="99060"/>
                </a:lnTo>
                <a:lnTo>
                  <a:pt x="2141642" y="99194"/>
                </a:lnTo>
                <a:lnTo>
                  <a:pt x="2128159" y="100370"/>
                </a:lnTo>
                <a:lnTo>
                  <a:pt x="2115240" y="102751"/>
                </a:lnTo>
                <a:lnTo>
                  <a:pt x="2102887" y="106337"/>
                </a:lnTo>
                <a:lnTo>
                  <a:pt x="2091101" y="111125"/>
                </a:lnTo>
                <a:lnTo>
                  <a:pt x="2079884" y="117111"/>
                </a:lnTo>
                <a:lnTo>
                  <a:pt x="2069235" y="124294"/>
                </a:lnTo>
                <a:lnTo>
                  <a:pt x="2059158" y="132671"/>
                </a:lnTo>
                <a:lnTo>
                  <a:pt x="2049652" y="142239"/>
                </a:lnTo>
                <a:lnTo>
                  <a:pt x="2042784" y="150403"/>
                </a:lnTo>
                <a:lnTo>
                  <a:pt x="2035206" y="161070"/>
                </a:lnTo>
                <a:lnTo>
                  <a:pt x="2028793" y="172198"/>
                </a:lnTo>
                <a:lnTo>
                  <a:pt x="2023547" y="183785"/>
                </a:lnTo>
                <a:lnTo>
                  <a:pt x="2019466" y="195830"/>
                </a:lnTo>
                <a:lnTo>
                  <a:pt x="2016551" y="208331"/>
                </a:lnTo>
                <a:lnTo>
                  <a:pt x="2014802" y="221287"/>
                </a:lnTo>
                <a:lnTo>
                  <a:pt x="2014220" y="234696"/>
                </a:lnTo>
                <a:lnTo>
                  <a:pt x="2014783" y="247675"/>
                </a:lnTo>
                <a:lnTo>
                  <a:pt x="2016530" y="260545"/>
                </a:lnTo>
                <a:lnTo>
                  <a:pt x="2019457" y="272981"/>
                </a:lnTo>
                <a:lnTo>
                  <a:pt x="2023560" y="284987"/>
                </a:lnTo>
                <a:lnTo>
                  <a:pt x="2028838" y="296567"/>
                </a:lnTo>
                <a:lnTo>
                  <a:pt x="2035286" y="307727"/>
                </a:lnTo>
                <a:lnTo>
                  <a:pt x="2042903" y="318471"/>
                </a:lnTo>
                <a:lnTo>
                  <a:pt x="2051685" y="328802"/>
                </a:lnTo>
                <a:lnTo>
                  <a:pt x="2047748" y="235458"/>
                </a:lnTo>
                <a:lnTo>
                  <a:pt x="2047795" y="232012"/>
                </a:lnTo>
                <a:lnTo>
                  <a:pt x="2048936" y="218672"/>
                </a:lnTo>
                <a:lnTo>
                  <a:pt x="2051594" y="205991"/>
                </a:lnTo>
                <a:lnTo>
                  <a:pt x="2055767" y="193966"/>
                </a:lnTo>
                <a:lnTo>
                  <a:pt x="2061450" y="182595"/>
                </a:lnTo>
                <a:lnTo>
                  <a:pt x="2068642" y="171873"/>
                </a:lnTo>
                <a:lnTo>
                  <a:pt x="2077339" y="161798"/>
                </a:lnTo>
                <a:lnTo>
                  <a:pt x="2088038" y="152115"/>
                </a:lnTo>
                <a:lnTo>
                  <a:pt x="2098781" y="144683"/>
                </a:lnTo>
                <a:lnTo>
                  <a:pt x="2110160" y="138896"/>
                </a:lnTo>
                <a:lnTo>
                  <a:pt x="2122171" y="134759"/>
                </a:lnTo>
                <a:lnTo>
                  <a:pt x="2134811" y="132274"/>
                </a:lnTo>
                <a:lnTo>
                  <a:pt x="2148078" y="131445"/>
                </a:lnTo>
                <a:lnTo>
                  <a:pt x="2148902" y="131448"/>
                </a:lnTo>
                <a:lnTo>
                  <a:pt x="2162079" y="132378"/>
                </a:lnTo>
                <a:lnTo>
                  <a:pt x="2174650" y="134964"/>
                </a:lnTo>
                <a:lnTo>
                  <a:pt x="2186613" y="139203"/>
                </a:lnTo>
                <a:lnTo>
                  <a:pt x="2197964" y="145090"/>
                </a:lnTo>
                <a:lnTo>
                  <a:pt x="2208700" y="152623"/>
                </a:lnTo>
                <a:lnTo>
                  <a:pt x="2218816" y="161798"/>
                </a:lnTo>
                <a:lnTo>
                  <a:pt x="2229541" y="174529"/>
                </a:lnTo>
                <a:lnTo>
                  <a:pt x="2236379" y="185409"/>
                </a:lnTo>
                <a:lnTo>
                  <a:pt x="2241697" y="196938"/>
                </a:lnTo>
                <a:lnTo>
                  <a:pt x="2245496" y="209121"/>
                </a:lnTo>
                <a:lnTo>
                  <a:pt x="2247775" y="221960"/>
                </a:lnTo>
                <a:lnTo>
                  <a:pt x="2248535" y="235458"/>
                </a:lnTo>
                <a:lnTo>
                  <a:pt x="2248495" y="238442"/>
                </a:lnTo>
                <a:lnTo>
                  <a:pt x="2247381" y="251292"/>
                </a:lnTo>
                <a:lnTo>
                  <a:pt x="2244745" y="263729"/>
                </a:lnTo>
                <a:lnTo>
                  <a:pt x="2240596" y="275762"/>
                </a:lnTo>
                <a:lnTo>
                  <a:pt x="2234946" y="287400"/>
                </a:lnTo>
                <a:lnTo>
                  <a:pt x="2227112" y="299444"/>
                </a:lnTo>
                <a:lnTo>
                  <a:pt x="2218728" y="309082"/>
                </a:lnTo>
                <a:lnTo>
                  <a:pt x="2209186" y="317425"/>
                </a:lnTo>
                <a:lnTo>
                  <a:pt x="2198497" y="324485"/>
                </a:lnTo>
                <a:lnTo>
                  <a:pt x="2185886" y="330585"/>
                </a:lnTo>
                <a:lnTo>
                  <a:pt x="2173854" y="334470"/>
                </a:lnTo>
                <a:lnTo>
                  <a:pt x="2161255" y="336794"/>
                </a:lnTo>
                <a:lnTo>
                  <a:pt x="2148078" y="337565"/>
                </a:lnTo>
                <a:lnTo>
                  <a:pt x="2146723" y="337558"/>
                </a:lnTo>
                <a:lnTo>
                  <a:pt x="2133671" y="336629"/>
                </a:lnTo>
                <a:lnTo>
                  <a:pt x="2121150" y="334148"/>
                </a:lnTo>
                <a:lnTo>
                  <a:pt x="2109150" y="330103"/>
                </a:lnTo>
                <a:lnTo>
                  <a:pt x="2097659" y="324485"/>
                </a:lnTo>
                <a:lnTo>
                  <a:pt x="2086094" y="316694"/>
                </a:lnTo>
                <a:lnTo>
                  <a:pt x="2076681" y="308229"/>
                </a:lnTo>
                <a:lnTo>
                  <a:pt x="2068383" y="298468"/>
                </a:lnTo>
                <a:lnTo>
                  <a:pt x="2061210" y="287400"/>
                </a:lnTo>
                <a:lnTo>
                  <a:pt x="2059807" y="284813"/>
                </a:lnTo>
                <a:lnTo>
                  <a:pt x="2063385" y="339921"/>
                </a:lnTo>
                <a:lnTo>
                  <a:pt x="2073597" y="347627"/>
                </a:lnTo>
                <a:lnTo>
                  <a:pt x="2084441" y="354143"/>
                </a:lnTo>
                <a:lnTo>
                  <a:pt x="2095920" y="359472"/>
                </a:lnTo>
                <a:lnTo>
                  <a:pt x="2108034" y="363614"/>
                </a:lnTo>
                <a:close/>
              </a:path>
              <a:path w="6854571" h="462914">
                <a:moveTo>
                  <a:pt x="2054516" y="273079"/>
                </a:moveTo>
                <a:lnTo>
                  <a:pt x="2050749" y="260948"/>
                </a:lnTo>
                <a:lnTo>
                  <a:pt x="2048496" y="248411"/>
                </a:lnTo>
                <a:lnTo>
                  <a:pt x="2047748" y="235458"/>
                </a:lnTo>
                <a:lnTo>
                  <a:pt x="2051685" y="328802"/>
                </a:lnTo>
                <a:lnTo>
                  <a:pt x="2053806" y="331025"/>
                </a:lnTo>
                <a:lnTo>
                  <a:pt x="2063385" y="339921"/>
                </a:lnTo>
                <a:lnTo>
                  <a:pt x="2059807" y="284813"/>
                </a:lnTo>
                <a:lnTo>
                  <a:pt x="2054516" y="273079"/>
                </a:lnTo>
                <a:close/>
              </a:path>
              <a:path w="6854571" h="462914">
                <a:moveTo>
                  <a:pt x="1562970" y="194261"/>
                </a:moveTo>
                <a:lnTo>
                  <a:pt x="1568704" y="182499"/>
                </a:lnTo>
                <a:lnTo>
                  <a:pt x="1570313" y="129321"/>
                </a:lnTo>
                <a:lnTo>
                  <a:pt x="1560321" y="138557"/>
                </a:lnTo>
                <a:lnTo>
                  <a:pt x="1559715" y="139173"/>
                </a:lnTo>
                <a:lnTo>
                  <a:pt x="1554903" y="231434"/>
                </a:lnTo>
                <a:lnTo>
                  <a:pt x="1556050" y="218718"/>
                </a:lnTo>
                <a:lnTo>
                  <a:pt x="1558746" y="206331"/>
                </a:lnTo>
                <a:lnTo>
                  <a:pt x="1562970" y="194261"/>
                </a:lnTo>
                <a:close/>
              </a:path>
              <a:path w="6854571" h="462914">
                <a:moveTo>
                  <a:pt x="1521460" y="233299"/>
                </a:moveTo>
                <a:lnTo>
                  <a:pt x="1522230" y="248975"/>
                </a:lnTo>
                <a:lnTo>
                  <a:pt x="1524145" y="262015"/>
                </a:lnTo>
                <a:lnTo>
                  <a:pt x="1527217" y="274544"/>
                </a:lnTo>
                <a:lnTo>
                  <a:pt x="1531446" y="286561"/>
                </a:lnTo>
                <a:lnTo>
                  <a:pt x="1536833" y="298061"/>
                </a:lnTo>
                <a:lnTo>
                  <a:pt x="1543378" y="309042"/>
                </a:lnTo>
                <a:lnTo>
                  <a:pt x="1551081" y="319502"/>
                </a:lnTo>
                <a:lnTo>
                  <a:pt x="1559940" y="329438"/>
                </a:lnTo>
                <a:lnTo>
                  <a:pt x="1569518" y="338433"/>
                </a:lnTo>
                <a:lnTo>
                  <a:pt x="1579954" y="346543"/>
                </a:lnTo>
                <a:lnTo>
                  <a:pt x="1590885" y="353397"/>
                </a:lnTo>
                <a:lnTo>
                  <a:pt x="1602314" y="358999"/>
                </a:lnTo>
                <a:lnTo>
                  <a:pt x="1614241" y="363350"/>
                </a:lnTo>
                <a:lnTo>
                  <a:pt x="1626669" y="366455"/>
                </a:lnTo>
                <a:lnTo>
                  <a:pt x="1639599" y="368315"/>
                </a:lnTo>
                <a:lnTo>
                  <a:pt x="1653032" y="368935"/>
                </a:lnTo>
                <a:lnTo>
                  <a:pt x="1660501" y="368744"/>
                </a:lnTo>
                <a:lnTo>
                  <a:pt x="1673450" y="367457"/>
                </a:lnTo>
                <a:lnTo>
                  <a:pt x="1685935" y="364948"/>
                </a:lnTo>
                <a:lnTo>
                  <a:pt x="1697965" y="361210"/>
                </a:lnTo>
                <a:lnTo>
                  <a:pt x="1709546" y="356235"/>
                </a:lnTo>
                <a:lnTo>
                  <a:pt x="1717451" y="351976"/>
                </a:lnTo>
                <a:lnTo>
                  <a:pt x="1727815" y="345205"/>
                </a:lnTo>
                <a:lnTo>
                  <a:pt x="1737716" y="337324"/>
                </a:lnTo>
                <a:lnTo>
                  <a:pt x="1747160" y="328340"/>
                </a:lnTo>
                <a:lnTo>
                  <a:pt x="1756156" y="318262"/>
                </a:lnTo>
                <a:lnTo>
                  <a:pt x="1756156" y="362330"/>
                </a:lnTo>
                <a:lnTo>
                  <a:pt x="1788668" y="362330"/>
                </a:lnTo>
                <a:lnTo>
                  <a:pt x="1788668" y="105663"/>
                </a:lnTo>
                <a:lnTo>
                  <a:pt x="1756156" y="105663"/>
                </a:lnTo>
                <a:lnTo>
                  <a:pt x="1756156" y="152908"/>
                </a:lnTo>
                <a:lnTo>
                  <a:pt x="1749806" y="144683"/>
                </a:lnTo>
                <a:lnTo>
                  <a:pt x="1740961" y="134876"/>
                </a:lnTo>
                <a:lnTo>
                  <a:pt x="1731578" y="126246"/>
                </a:lnTo>
                <a:lnTo>
                  <a:pt x="1721657" y="118795"/>
                </a:lnTo>
                <a:lnTo>
                  <a:pt x="1711198" y="112522"/>
                </a:lnTo>
                <a:lnTo>
                  <a:pt x="1704205" y="109163"/>
                </a:lnTo>
                <a:lnTo>
                  <a:pt x="1692521" y="104766"/>
                </a:lnTo>
                <a:lnTo>
                  <a:pt x="1680267" y="101606"/>
                </a:lnTo>
                <a:lnTo>
                  <a:pt x="1667443" y="99699"/>
                </a:lnTo>
                <a:lnTo>
                  <a:pt x="1654048" y="99060"/>
                </a:lnTo>
                <a:lnTo>
                  <a:pt x="1640488" y="99688"/>
                </a:lnTo>
                <a:lnTo>
                  <a:pt x="1627552" y="101550"/>
                </a:lnTo>
                <a:lnTo>
                  <a:pt x="1615118" y="104645"/>
                </a:lnTo>
                <a:lnTo>
                  <a:pt x="1603182" y="108971"/>
                </a:lnTo>
                <a:lnTo>
                  <a:pt x="1591738" y="114526"/>
                </a:lnTo>
                <a:lnTo>
                  <a:pt x="1580783" y="121310"/>
                </a:lnTo>
                <a:lnTo>
                  <a:pt x="1570313" y="129321"/>
                </a:lnTo>
                <a:lnTo>
                  <a:pt x="1568704" y="182499"/>
                </a:lnTo>
                <a:lnTo>
                  <a:pt x="1569899" y="180426"/>
                </a:lnTo>
                <a:lnTo>
                  <a:pt x="1577227" y="169590"/>
                </a:lnTo>
                <a:lnTo>
                  <a:pt x="1585665" y="159987"/>
                </a:lnTo>
                <a:lnTo>
                  <a:pt x="1595193" y="151629"/>
                </a:lnTo>
                <a:lnTo>
                  <a:pt x="1605788" y="144525"/>
                </a:lnTo>
                <a:lnTo>
                  <a:pt x="1619074" y="138055"/>
                </a:lnTo>
                <a:lnTo>
                  <a:pt x="1631126" y="134107"/>
                </a:lnTo>
                <a:lnTo>
                  <a:pt x="1643665" y="131731"/>
                </a:lnTo>
                <a:lnTo>
                  <a:pt x="1656714" y="130937"/>
                </a:lnTo>
                <a:lnTo>
                  <a:pt x="1658932" y="130957"/>
                </a:lnTo>
                <a:lnTo>
                  <a:pt x="1672384" y="132003"/>
                </a:lnTo>
                <a:lnTo>
                  <a:pt x="1685129" y="134632"/>
                </a:lnTo>
                <a:lnTo>
                  <a:pt x="1697164" y="138840"/>
                </a:lnTo>
                <a:lnTo>
                  <a:pt x="1708486" y="144624"/>
                </a:lnTo>
                <a:lnTo>
                  <a:pt x="1719092" y="151982"/>
                </a:lnTo>
                <a:lnTo>
                  <a:pt x="1728977" y="160909"/>
                </a:lnTo>
                <a:lnTo>
                  <a:pt x="1739829" y="173860"/>
                </a:lnTo>
                <a:lnTo>
                  <a:pt x="1746484" y="184674"/>
                </a:lnTo>
                <a:lnTo>
                  <a:pt x="1751660" y="196225"/>
                </a:lnTo>
                <a:lnTo>
                  <a:pt x="1755357" y="208517"/>
                </a:lnTo>
                <a:lnTo>
                  <a:pt x="1757575" y="221551"/>
                </a:lnTo>
                <a:lnTo>
                  <a:pt x="1758314" y="235330"/>
                </a:lnTo>
                <a:lnTo>
                  <a:pt x="1758263" y="238946"/>
                </a:lnTo>
                <a:lnTo>
                  <a:pt x="1757146" y="252128"/>
                </a:lnTo>
                <a:lnTo>
                  <a:pt x="1754590" y="264683"/>
                </a:lnTo>
                <a:lnTo>
                  <a:pt x="1750612" y="276610"/>
                </a:lnTo>
                <a:lnTo>
                  <a:pt x="1745233" y="287909"/>
                </a:lnTo>
                <a:lnTo>
                  <a:pt x="1737176" y="299961"/>
                </a:lnTo>
                <a:lnTo>
                  <a:pt x="1728707" y="309376"/>
                </a:lnTo>
                <a:lnTo>
                  <a:pt x="1718947" y="317677"/>
                </a:lnTo>
                <a:lnTo>
                  <a:pt x="1707895" y="324865"/>
                </a:lnTo>
                <a:lnTo>
                  <a:pt x="1693817" y="331555"/>
                </a:lnTo>
                <a:lnTo>
                  <a:pt x="1681668" y="335459"/>
                </a:lnTo>
                <a:lnTo>
                  <a:pt x="1669216" y="337801"/>
                </a:lnTo>
                <a:lnTo>
                  <a:pt x="1656461" y="338582"/>
                </a:lnTo>
                <a:lnTo>
                  <a:pt x="1655060" y="338572"/>
                </a:lnTo>
                <a:lnTo>
                  <a:pt x="1642227" y="337562"/>
                </a:lnTo>
                <a:lnTo>
                  <a:pt x="1629801" y="334905"/>
                </a:lnTo>
                <a:lnTo>
                  <a:pt x="1617782" y="330623"/>
                </a:lnTo>
                <a:lnTo>
                  <a:pt x="1606169" y="324738"/>
                </a:lnTo>
                <a:lnTo>
                  <a:pt x="1593403" y="315874"/>
                </a:lnTo>
                <a:lnTo>
                  <a:pt x="1584144" y="307241"/>
                </a:lnTo>
                <a:lnTo>
                  <a:pt x="1575953" y="297369"/>
                </a:lnTo>
                <a:lnTo>
                  <a:pt x="1568831" y="286258"/>
                </a:lnTo>
                <a:lnTo>
                  <a:pt x="1561920" y="271699"/>
                </a:lnTo>
                <a:lnTo>
                  <a:pt x="1558005" y="259536"/>
                </a:lnTo>
                <a:lnTo>
                  <a:pt x="1555648" y="247117"/>
                </a:lnTo>
                <a:lnTo>
                  <a:pt x="1554861" y="234441"/>
                </a:lnTo>
                <a:lnTo>
                  <a:pt x="1554903" y="231434"/>
                </a:lnTo>
                <a:lnTo>
                  <a:pt x="1559715" y="139173"/>
                </a:lnTo>
                <a:lnTo>
                  <a:pt x="1550749" y="149190"/>
                </a:lnTo>
                <a:lnTo>
                  <a:pt x="1542978" y="159710"/>
                </a:lnTo>
                <a:lnTo>
                  <a:pt x="1536403" y="170731"/>
                </a:lnTo>
                <a:lnTo>
                  <a:pt x="1531023" y="182251"/>
                </a:lnTo>
                <a:lnTo>
                  <a:pt x="1526839" y="194269"/>
                </a:lnTo>
                <a:lnTo>
                  <a:pt x="1523850" y="206784"/>
                </a:lnTo>
                <a:lnTo>
                  <a:pt x="1522057" y="219795"/>
                </a:lnTo>
                <a:lnTo>
                  <a:pt x="1521460" y="233299"/>
                </a:lnTo>
                <a:close/>
              </a:path>
              <a:path w="6854571" h="462914">
                <a:moveTo>
                  <a:pt x="1288161" y="362330"/>
                </a:moveTo>
                <a:lnTo>
                  <a:pt x="1288174" y="257643"/>
                </a:lnTo>
                <a:lnTo>
                  <a:pt x="1288522" y="241146"/>
                </a:lnTo>
                <a:lnTo>
                  <a:pt x="1289340" y="226276"/>
                </a:lnTo>
                <a:lnTo>
                  <a:pt x="1290627" y="213037"/>
                </a:lnTo>
                <a:lnTo>
                  <a:pt x="1292383" y="201431"/>
                </a:lnTo>
                <a:lnTo>
                  <a:pt x="1294609" y="191463"/>
                </a:lnTo>
                <a:lnTo>
                  <a:pt x="1297305" y="183134"/>
                </a:lnTo>
                <a:lnTo>
                  <a:pt x="1301442" y="173988"/>
                </a:lnTo>
                <a:lnTo>
                  <a:pt x="1308253" y="163103"/>
                </a:lnTo>
                <a:lnTo>
                  <a:pt x="1316577" y="153541"/>
                </a:lnTo>
                <a:lnTo>
                  <a:pt x="1326388" y="145287"/>
                </a:lnTo>
                <a:lnTo>
                  <a:pt x="1333336" y="140850"/>
                </a:lnTo>
                <a:lnTo>
                  <a:pt x="1344987" y="135484"/>
                </a:lnTo>
                <a:lnTo>
                  <a:pt x="1357276" y="132264"/>
                </a:lnTo>
                <a:lnTo>
                  <a:pt x="1370202" y="131190"/>
                </a:lnTo>
                <a:lnTo>
                  <a:pt x="1380876" y="131938"/>
                </a:lnTo>
                <a:lnTo>
                  <a:pt x="1393265" y="135063"/>
                </a:lnTo>
                <a:lnTo>
                  <a:pt x="1404239" y="140588"/>
                </a:lnTo>
                <a:lnTo>
                  <a:pt x="1418298" y="154176"/>
                </a:lnTo>
                <a:lnTo>
                  <a:pt x="1424305" y="165480"/>
                </a:lnTo>
                <a:lnTo>
                  <a:pt x="1427561" y="178601"/>
                </a:lnTo>
                <a:lnTo>
                  <a:pt x="1429003" y="190584"/>
                </a:lnTo>
                <a:lnTo>
                  <a:pt x="1429862" y="205134"/>
                </a:lnTo>
                <a:lnTo>
                  <a:pt x="1430146" y="222250"/>
                </a:lnTo>
                <a:lnTo>
                  <a:pt x="1430146" y="362330"/>
                </a:lnTo>
                <a:lnTo>
                  <a:pt x="1463929" y="362330"/>
                </a:lnTo>
                <a:lnTo>
                  <a:pt x="1463929" y="222250"/>
                </a:lnTo>
                <a:lnTo>
                  <a:pt x="1463766" y="210319"/>
                </a:lnTo>
                <a:lnTo>
                  <a:pt x="1463023" y="195333"/>
                </a:lnTo>
                <a:lnTo>
                  <a:pt x="1461677" y="181823"/>
                </a:lnTo>
                <a:lnTo>
                  <a:pt x="1459728" y="169786"/>
                </a:lnTo>
                <a:lnTo>
                  <a:pt x="1457177" y="159218"/>
                </a:lnTo>
                <a:lnTo>
                  <a:pt x="1454023" y="150113"/>
                </a:lnTo>
                <a:lnTo>
                  <a:pt x="1449404" y="140431"/>
                </a:lnTo>
                <a:lnTo>
                  <a:pt x="1442324" y="129655"/>
                </a:lnTo>
                <a:lnTo>
                  <a:pt x="1433793" y="120361"/>
                </a:lnTo>
                <a:lnTo>
                  <a:pt x="1423796" y="112522"/>
                </a:lnTo>
                <a:lnTo>
                  <a:pt x="1414508" y="107272"/>
                </a:lnTo>
                <a:lnTo>
                  <a:pt x="1402793" y="102727"/>
                </a:lnTo>
                <a:lnTo>
                  <a:pt x="1390230" y="99981"/>
                </a:lnTo>
                <a:lnTo>
                  <a:pt x="1376807" y="99060"/>
                </a:lnTo>
                <a:lnTo>
                  <a:pt x="1372142" y="99168"/>
                </a:lnTo>
                <a:lnTo>
                  <a:pt x="1359440" y="100609"/>
                </a:lnTo>
                <a:lnTo>
                  <a:pt x="1347123" y="103708"/>
                </a:lnTo>
                <a:lnTo>
                  <a:pt x="1335210" y="108447"/>
                </a:lnTo>
                <a:lnTo>
                  <a:pt x="1323720" y="114808"/>
                </a:lnTo>
                <a:lnTo>
                  <a:pt x="1315238" y="120784"/>
                </a:lnTo>
                <a:lnTo>
                  <a:pt x="1305999" y="128913"/>
                </a:lnTo>
                <a:lnTo>
                  <a:pt x="1297459" y="138276"/>
                </a:lnTo>
                <a:lnTo>
                  <a:pt x="1289610" y="148861"/>
                </a:lnTo>
                <a:lnTo>
                  <a:pt x="1282445" y="160654"/>
                </a:lnTo>
                <a:lnTo>
                  <a:pt x="1281939" y="159203"/>
                </a:lnTo>
                <a:lnTo>
                  <a:pt x="1276561" y="145904"/>
                </a:lnTo>
                <a:lnTo>
                  <a:pt x="1270600" y="134797"/>
                </a:lnTo>
                <a:lnTo>
                  <a:pt x="1264031" y="125857"/>
                </a:lnTo>
                <a:lnTo>
                  <a:pt x="1258469" y="120192"/>
                </a:lnTo>
                <a:lnTo>
                  <a:pt x="1248451" y="112602"/>
                </a:lnTo>
                <a:lnTo>
                  <a:pt x="1236599" y="106425"/>
                </a:lnTo>
                <a:lnTo>
                  <a:pt x="1226520" y="102750"/>
                </a:lnTo>
                <a:lnTo>
                  <a:pt x="1214112" y="99993"/>
                </a:lnTo>
                <a:lnTo>
                  <a:pt x="1201293" y="99060"/>
                </a:lnTo>
                <a:lnTo>
                  <a:pt x="1197245" y="99142"/>
                </a:lnTo>
                <a:lnTo>
                  <a:pt x="1184657" y="100475"/>
                </a:lnTo>
                <a:lnTo>
                  <a:pt x="1172338" y="103430"/>
                </a:lnTo>
                <a:lnTo>
                  <a:pt x="1160309" y="107999"/>
                </a:lnTo>
                <a:lnTo>
                  <a:pt x="1148588" y="114173"/>
                </a:lnTo>
                <a:lnTo>
                  <a:pt x="1139691" y="120556"/>
                </a:lnTo>
                <a:lnTo>
                  <a:pt x="1130701" y="128740"/>
                </a:lnTo>
                <a:lnTo>
                  <a:pt x="1121855" y="138588"/>
                </a:lnTo>
                <a:lnTo>
                  <a:pt x="1113155" y="150113"/>
                </a:lnTo>
                <a:lnTo>
                  <a:pt x="1113155" y="105663"/>
                </a:lnTo>
                <a:lnTo>
                  <a:pt x="1080135" y="105663"/>
                </a:lnTo>
                <a:lnTo>
                  <a:pt x="1080135" y="362330"/>
                </a:lnTo>
                <a:lnTo>
                  <a:pt x="1113155" y="362330"/>
                </a:lnTo>
                <a:lnTo>
                  <a:pt x="1113155" y="253618"/>
                </a:lnTo>
                <a:lnTo>
                  <a:pt x="1113291" y="242442"/>
                </a:lnTo>
                <a:lnTo>
                  <a:pt x="1113988" y="227304"/>
                </a:lnTo>
                <a:lnTo>
                  <a:pt x="1115275" y="213711"/>
                </a:lnTo>
                <a:lnTo>
                  <a:pt x="1117152" y="201654"/>
                </a:lnTo>
                <a:lnTo>
                  <a:pt x="1119621" y="191126"/>
                </a:lnTo>
                <a:lnTo>
                  <a:pt x="1122680" y="182117"/>
                </a:lnTo>
                <a:lnTo>
                  <a:pt x="1126812" y="173378"/>
                </a:lnTo>
                <a:lnTo>
                  <a:pt x="1133782" y="162554"/>
                </a:lnTo>
                <a:lnTo>
                  <a:pt x="1142236" y="153096"/>
                </a:lnTo>
                <a:lnTo>
                  <a:pt x="1152144" y="145034"/>
                </a:lnTo>
                <a:lnTo>
                  <a:pt x="1170075" y="135587"/>
                </a:lnTo>
                <a:lnTo>
                  <a:pt x="1182274" y="132287"/>
                </a:lnTo>
                <a:lnTo>
                  <a:pt x="1194943" y="131190"/>
                </a:lnTo>
                <a:lnTo>
                  <a:pt x="1205951" y="132021"/>
                </a:lnTo>
                <a:lnTo>
                  <a:pt x="1218266" y="135340"/>
                </a:lnTo>
                <a:lnTo>
                  <a:pt x="1229233" y="141224"/>
                </a:lnTo>
                <a:lnTo>
                  <a:pt x="1235625" y="146459"/>
                </a:lnTo>
                <a:lnTo>
                  <a:pt x="1243733" y="156243"/>
                </a:lnTo>
                <a:lnTo>
                  <a:pt x="1249426" y="167893"/>
                </a:lnTo>
                <a:lnTo>
                  <a:pt x="1251469" y="175656"/>
                </a:lnTo>
                <a:lnTo>
                  <a:pt x="1253075" y="185894"/>
                </a:lnTo>
                <a:lnTo>
                  <a:pt x="1254223" y="198536"/>
                </a:lnTo>
                <a:lnTo>
                  <a:pt x="1254911" y="213578"/>
                </a:lnTo>
                <a:lnTo>
                  <a:pt x="1255140" y="231012"/>
                </a:lnTo>
                <a:lnTo>
                  <a:pt x="1255140" y="362330"/>
                </a:lnTo>
                <a:lnTo>
                  <a:pt x="1288161" y="362330"/>
                </a:lnTo>
                <a:close/>
              </a:path>
              <a:path w="6854571" h="462914">
                <a:moveTo>
                  <a:pt x="844638" y="363614"/>
                </a:moveTo>
                <a:lnTo>
                  <a:pt x="857389" y="366571"/>
                </a:lnTo>
                <a:lnTo>
                  <a:pt x="870779" y="368344"/>
                </a:lnTo>
                <a:lnTo>
                  <a:pt x="884808" y="368935"/>
                </a:lnTo>
                <a:lnTo>
                  <a:pt x="887965" y="368905"/>
                </a:lnTo>
                <a:lnTo>
                  <a:pt x="901829" y="368051"/>
                </a:lnTo>
                <a:lnTo>
                  <a:pt x="915062" y="366011"/>
                </a:lnTo>
                <a:lnTo>
                  <a:pt x="927664" y="362785"/>
                </a:lnTo>
                <a:lnTo>
                  <a:pt x="939634" y="358370"/>
                </a:lnTo>
                <a:lnTo>
                  <a:pt x="950973" y="352766"/>
                </a:lnTo>
                <a:lnTo>
                  <a:pt x="961680" y="345971"/>
                </a:lnTo>
                <a:lnTo>
                  <a:pt x="971757" y="337983"/>
                </a:lnTo>
                <a:lnTo>
                  <a:pt x="981201" y="328802"/>
                </a:lnTo>
                <a:lnTo>
                  <a:pt x="989751" y="318762"/>
                </a:lnTo>
                <a:lnTo>
                  <a:pt x="997389" y="308024"/>
                </a:lnTo>
                <a:lnTo>
                  <a:pt x="1003851" y="296871"/>
                </a:lnTo>
                <a:lnTo>
                  <a:pt x="1009139" y="285296"/>
                </a:lnTo>
                <a:lnTo>
                  <a:pt x="1013252" y="273295"/>
                </a:lnTo>
                <a:lnTo>
                  <a:pt x="1016189" y="260865"/>
                </a:lnTo>
                <a:lnTo>
                  <a:pt x="1017952" y="248000"/>
                </a:lnTo>
                <a:lnTo>
                  <a:pt x="1018539" y="234696"/>
                </a:lnTo>
                <a:lnTo>
                  <a:pt x="1018154" y="223688"/>
                </a:lnTo>
                <a:lnTo>
                  <a:pt x="1016628" y="210610"/>
                </a:lnTo>
                <a:lnTo>
                  <a:pt x="1013942" y="198004"/>
                </a:lnTo>
                <a:lnTo>
                  <a:pt x="1010096" y="185868"/>
                </a:lnTo>
                <a:lnTo>
                  <a:pt x="1005089" y="174199"/>
                </a:lnTo>
                <a:lnTo>
                  <a:pt x="998922" y="162997"/>
                </a:lnTo>
                <a:lnTo>
                  <a:pt x="991594" y="152260"/>
                </a:lnTo>
                <a:lnTo>
                  <a:pt x="983107" y="141986"/>
                </a:lnTo>
                <a:lnTo>
                  <a:pt x="969198" y="128562"/>
                </a:lnTo>
                <a:lnTo>
                  <a:pt x="958873" y="120742"/>
                </a:lnTo>
                <a:lnTo>
                  <a:pt x="947971" y="114122"/>
                </a:lnTo>
                <a:lnTo>
                  <a:pt x="936492" y="108703"/>
                </a:lnTo>
                <a:lnTo>
                  <a:pt x="924437" y="104486"/>
                </a:lnTo>
                <a:lnTo>
                  <a:pt x="911804" y="101472"/>
                </a:lnTo>
                <a:lnTo>
                  <a:pt x="898595" y="99663"/>
                </a:lnTo>
                <a:lnTo>
                  <a:pt x="884808" y="99060"/>
                </a:lnTo>
                <a:lnTo>
                  <a:pt x="878246" y="99194"/>
                </a:lnTo>
                <a:lnTo>
                  <a:pt x="864763" y="100370"/>
                </a:lnTo>
                <a:lnTo>
                  <a:pt x="851844" y="102751"/>
                </a:lnTo>
                <a:lnTo>
                  <a:pt x="839491" y="106337"/>
                </a:lnTo>
                <a:lnTo>
                  <a:pt x="827705" y="111125"/>
                </a:lnTo>
                <a:lnTo>
                  <a:pt x="816488" y="117111"/>
                </a:lnTo>
                <a:lnTo>
                  <a:pt x="805839" y="124294"/>
                </a:lnTo>
                <a:lnTo>
                  <a:pt x="795762" y="132671"/>
                </a:lnTo>
                <a:lnTo>
                  <a:pt x="786257" y="142239"/>
                </a:lnTo>
                <a:lnTo>
                  <a:pt x="779388" y="150403"/>
                </a:lnTo>
                <a:lnTo>
                  <a:pt x="771810" y="161070"/>
                </a:lnTo>
                <a:lnTo>
                  <a:pt x="765397" y="172198"/>
                </a:lnTo>
                <a:lnTo>
                  <a:pt x="760151" y="183785"/>
                </a:lnTo>
                <a:lnTo>
                  <a:pt x="756070" y="195830"/>
                </a:lnTo>
                <a:lnTo>
                  <a:pt x="753155" y="208331"/>
                </a:lnTo>
                <a:lnTo>
                  <a:pt x="751406" y="221287"/>
                </a:lnTo>
                <a:lnTo>
                  <a:pt x="750824" y="234696"/>
                </a:lnTo>
                <a:lnTo>
                  <a:pt x="751387" y="247675"/>
                </a:lnTo>
                <a:lnTo>
                  <a:pt x="753134" y="260545"/>
                </a:lnTo>
                <a:lnTo>
                  <a:pt x="756061" y="272981"/>
                </a:lnTo>
                <a:lnTo>
                  <a:pt x="760164" y="284987"/>
                </a:lnTo>
                <a:lnTo>
                  <a:pt x="765442" y="296567"/>
                </a:lnTo>
                <a:lnTo>
                  <a:pt x="771890" y="307727"/>
                </a:lnTo>
                <a:lnTo>
                  <a:pt x="779507" y="318471"/>
                </a:lnTo>
                <a:lnTo>
                  <a:pt x="788288" y="328802"/>
                </a:lnTo>
                <a:lnTo>
                  <a:pt x="784351" y="235458"/>
                </a:lnTo>
                <a:lnTo>
                  <a:pt x="784399" y="232012"/>
                </a:lnTo>
                <a:lnTo>
                  <a:pt x="785540" y="218672"/>
                </a:lnTo>
                <a:lnTo>
                  <a:pt x="788198" y="205991"/>
                </a:lnTo>
                <a:lnTo>
                  <a:pt x="792371" y="193966"/>
                </a:lnTo>
                <a:lnTo>
                  <a:pt x="798054" y="182595"/>
                </a:lnTo>
                <a:lnTo>
                  <a:pt x="805246" y="171873"/>
                </a:lnTo>
                <a:lnTo>
                  <a:pt x="813943" y="161798"/>
                </a:lnTo>
                <a:lnTo>
                  <a:pt x="824642" y="152115"/>
                </a:lnTo>
                <a:lnTo>
                  <a:pt x="835385" y="144683"/>
                </a:lnTo>
                <a:lnTo>
                  <a:pt x="846764" y="138896"/>
                </a:lnTo>
                <a:lnTo>
                  <a:pt x="858775" y="134759"/>
                </a:lnTo>
                <a:lnTo>
                  <a:pt x="871415" y="132274"/>
                </a:lnTo>
                <a:lnTo>
                  <a:pt x="884682" y="131445"/>
                </a:lnTo>
                <a:lnTo>
                  <a:pt x="885506" y="131448"/>
                </a:lnTo>
                <a:lnTo>
                  <a:pt x="898683" y="132378"/>
                </a:lnTo>
                <a:lnTo>
                  <a:pt x="911254" y="134964"/>
                </a:lnTo>
                <a:lnTo>
                  <a:pt x="923217" y="139203"/>
                </a:lnTo>
                <a:lnTo>
                  <a:pt x="934568" y="145090"/>
                </a:lnTo>
                <a:lnTo>
                  <a:pt x="945304" y="152623"/>
                </a:lnTo>
                <a:lnTo>
                  <a:pt x="955420" y="161798"/>
                </a:lnTo>
                <a:lnTo>
                  <a:pt x="966145" y="174529"/>
                </a:lnTo>
                <a:lnTo>
                  <a:pt x="972983" y="185409"/>
                </a:lnTo>
                <a:lnTo>
                  <a:pt x="978301" y="196938"/>
                </a:lnTo>
                <a:lnTo>
                  <a:pt x="982100" y="209121"/>
                </a:lnTo>
                <a:lnTo>
                  <a:pt x="984379" y="221960"/>
                </a:lnTo>
                <a:lnTo>
                  <a:pt x="985138" y="235458"/>
                </a:lnTo>
                <a:lnTo>
                  <a:pt x="985099" y="238442"/>
                </a:lnTo>
                <a:lnTo>
                  <a:pt x="983985" y="251292"/>
                </a:lnTo>
                <a:lnTo>
                  <a:pt x="981349" y="263729"/>
                </a:lnTo>
                <a:lnTo>
                  <a:pt x="977200" y="275762"/>
                </a:lnTo>
                <a:lnTo>
                  <a:pt x="971550" y="287400"/>
                </a:lnTo>
                <a:lnTo>
                  <a:pt x="963716" y="299444"/>
                </a:lnTo>
                <a:lnTo>
                  <a:pt x="955332" y="309082"/>
                </a:lnTo>
                <a:lnTo>
                  <a:pt x="945790" y="317425"/>
                </a:lnTo>
                <a:lnTo>
                  <a:pt x="935101" y="324485"/>
                </a:lnTo>
                <a:lnTo>
                  <a:pt x="922490" y="330585"/>
                </a:lnTo>
                <a:lnTo>
                  <a:pt x="910458" y="334470"/>
                </a:lnTo>
                <a:lnTo>
                  <a:pt x="897859" y="336794"/>
                </a:lnTo>
                <a:lnTo>
                  <a:pt x="884682" y="337565"/>
                </a:lnTo>
                <a:lnTo>
                  <a:pt x="883327" y="337558"/>
                </a:lnTo>
                <a:lnTo>
                  <a:pt x="870275" y="336629"/>
                </a:lnTo>
                <a:lnTo>
                  <a:pt x="857754" y="334148"/>
                </a:lnTo>
                <a:lnTo>
                  <a:pt x="845754" y="330103"/>
                </a:lnTo>
                <a:lnTo>
                  <a:pt x="834263" y="324485"/>
                </a:lnTo>
                <a:lnTo>
                  <a:pt x="822698" y="316694"/>
                </a:lnTo>
                <a:lnTo>
                  <a:pt x="813285" y="308229"/>
                </a:lnTo>
                <a:lnTo>
                  <a:pt x="804987" y="298468"/>
                </a:lnTo>
                <a:lnTo>
                  <a:pt x="797813" y="287400"/>
                </a:lnTo>
                <a:lnTo>
                  <a:pt x="796411" y="284813"/>
                </a:lnTo>
                <a:lnTo>
                  <a:pt x="799989" y="339921"/>
                </a:lnTo>
                <a:lnTo>
                  <a:pt x="810201" y="347627"/>
                </a:lnTo>
                <a:lnTo>
                  <a:pt x="821045" y="354143"/>
                </a:lnTo>
                <a:lnTo>
                  <a:pt x="832524" y="359472"/>
                </a:lnTo>
                <a:lnTo>
                  <a:pt x="844638" y="36361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23891" y="1182751"/>
            <a:ext cx="0" cy="256666"/>
          </a:xfrm>
          <a:custGeom>
            <a:avLst/>
            <a:gdLst/>
            <a:ahLst/>
            <a:cxnLst/>
            <a:rect l="l" t="t" r="r" b="b"/>
            <a:pathLst>
              <a:path h="256666">
                <a:moveTo>
                  <a:pt x="0" y="0"/>
                </a:moveTo>
                <a:lnTo>
                  <a:pt x="0" y="256666"/>
                </a:lnTo>
              </a:path>
            </a:pathLst>
          </a:custGeom>
          <a:ln w="3429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57619" y="1083690"/>
            <a:ext cx="0" cy="355726"/>
          </a:xfrm>
          <a:custGeom>
            <a:avLst/>
            <a:gdLst/>
            <a:ahLst/>
            <a:cxnLst/>
            <a:rect l="l" t="t" r="r" b="b"/>
            <a:pathLst>
              <a:path h="355726">
                <a:moveTo>
                  <a:pt x="0" y="0"/>
                </a:moveTo>
                <a:lnTo>
                  <a:pt x="0" y="355726"/>
                </a:lnTo>
              </a:path>
            </a:pathLst>
          </a:custGeom>
          <a:ln w="3429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61607" y="1083690"/>
            <a:ext cx="0" cy="355726"/>
          </a:xfrm>
          <a:custGeom>
            <a:avLst/>
            <a:gdLst/>
            <a:ahLst/>
            <a:cxnLst/>
            <a:rect l="l" t="t" r="r" b="b"/>
            <a:pathLst>
              <a:path h="355726">
                <a:moveTo>
                  <a:pt x="0" y="0"/>
                </a:moveTo>
                <a:lnTo>
                  <a:pt x="0" y="355726"/>
                </a:lnTo>
              </a:path>
            </a:pathLst>
          </a:custGeom>
          <a:ln w="3429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54569" y="1387602"/>
            <a:ext cx="58038" cy="58420"/>
          </a:xfrm>
          <a:custGeom>
            <a:avLst/>
            <a:gdLst/>
            <a:ahLst/>
            <a:cxnLst/>
            <a:rect l="l" t="t" r="r" b="b"/>
            <a:pathLst>
              <a:path w="58038" h="58420">
                <a:moveTo>
                  <a:pt x="29082" y="0"/>
                </a:moveTo>
                <a:lnTo>
                  <a:pt x="37083" y="0"/>
                </a:lnTo>
                <a:lnTo>
                  <a:pt x="43941" y="2794"/>
                </a:lnTo>
                <a:lnTo>
                  <a:pt x="49529" y="8382"/>
                </a:lnTo>
                <a:lnTo>
                  <a:pt x="55245" y="14097"/>
                </a:lnTo>
                <a:lnTo>
                  <a:pt x="58038" y="21082"/>
                </a:lnTo>
                <a:lnTo>
                  <a:pt x="58038" y="29210"/>
                </a:lnTo>
                <a:lnTo>
                  <a:pt x="58038" y="37211"/>
                </a:lnTo>
                <a:lnTo>
                  <a:pt x="55245" y="44069"/>
                </a:lnTo>
                <a:lnTo>
                  <a:pt x="49529" y="49784"/>
                </a:lnTo>
                <a:lnTo>
                  <a:pt x="43941" y="55625"/>
                </a:lnTo>
                <a:lnTo>
                  <a:pt x="37083" y="58420"/>
                </a:lnTo>
                <a:lnTo>
                  <a:pt x="29082" y="58420"/>
                </a:lnTo>
                <a:lnTo>
                  <a:pt x="21081" y="58420"/>
                </a:lnTo>
                <a:lnTo>
                  <a:pt x="14224" y="55625"/>
                </a:lnTo>
                <a:lnTo>
                  <a:pt x="8508" y="49784"/>
                </a:lnTo>
                <a:lnTo>
                  <a:pt x="2921" y="44069"/>
                </a:lnTo>
                <a:lnTo>
                  <a:pt x="0" y="37211"/>
                </a:lnTo>
                <a:lnTo>
                  <a:pt x="0" y="29210"/>
                </a:lnTo>
                <a:lnTo>
                  <a:pt x="0" y="21082"/>
                </a:lnTo>
                <a:lnTo>
                  <a:pt x="2921" y="14097"/>
                </a:lnTo>
                <a:lnTo>
                  <a:pt x="8508" y="8382"/>
                </a:lnTo>
                <a:lnTo>
                  <a:pt x="14224" y="2794"/>
                </a:lnTo>
                <a:lnTo>
                  <a:pt x="21081" y="0"/>
                </a:lnTo>
                <a:lnTo>
                  <a:pt x="2908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963029" y="1208532"/>
            <a:ext cx="200787" cy="206120"/>
          </a:xfrm>
          <a:custGeom>
            <a:avLst/>
            <a:gdLst/>
            <a:ahLst/>
            <a:cxnLst/>
            <a:rect l="l" t="t" r="r" b="b"/>
            <a:pathLst>
              <a:path w="200787" h="206120">
                <a:moveTo>
                  <a:pt x="100329" y="0"/>
                </a:moveTo>
                <a:lnTo>
                  <a:pt x="87063" y="829"/>
                </a:lnTo>
                <a:lnTo>
                  <a:pt x="74423" y="3314"/>
                </a:lnTo>
                <a:lnTo>
                  <a:pt x="62412" y="7451"/>
                </a:lnTo>
                <a:lnTo>
                  <a:pt x="51033" y="13238"/>
                </a:lnTo>
                <a:lnTo>
                  <a:pt x="40290" y="20670"/>
                </a:lnTo>
                <a:lnTo>
                  <a:pt x="30187" y="29745"/>
                </a:lnTo>
                <a:lnTo>
                  <a:pt x="20894" y="40428"/>
                </a:lnTo>
                <a:lnTo>
                  <a:pt x="13702" y="51150"/>
                </a:lnTo>
                <a:lnTo>
                  <a:pt x="8019" y="62521"/>
                </a:lnTo>
                <a:lnTo>
                  <a:pt x="3846" y="74546"/>
                </a:lnTo>
                <a:lnTo>
                  <a:pt x="1188" y="87227"/>
                </a:lnTo>
                <a:lnTo>
                  <a:pt x="47" y="100567"/>
                </a:lnTo>
                <a:lnTo>
                  <a:pt x="0" y="104012"/>
                </a:lnTo>
                <a:lnTo>
                  <a:pt x="748" y="116966"/>
                </a:lnTo>
                <a:lnTo>
                  <a:pt x="3001" y="129503"/>
                </a:lnTo>
                <a:lnTo>
                  <a:pt x="6768" y="141634"/>
                </a:lnTo>
                <a:lnTo>
                  <a:pt x="12059" y="153368"/>
                </a:lnTo>
                <a:lnTo>
                  <a:pt x="20635" y="167023"/>
                </a:lnTo>
                <a:lnTo>
                  <a:pt x="28933" y="176784"/>
                </a:lnTo>
                <a:lnTo>
                  <a:pt x="38346" y="185249"/>
                </a:lnTo>
                <a:lnTo>
                  <a:pt x="48862" y="192428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29" y="206120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5980"/>
                </a:lnTo>
                <a:lnTo>
                  <a:pt x="170980" y="177637"/>
                </a:lnTo>
                <a:lnTo>
                  <a:pt x="179364" y="167999"/>
                </a:lnTo>
                <a:lnTo>
                  <a:pt x="186578" y="157055"/>
                </a:lnTo>
                <a:lnTo>
                  <a:pt x="192848" y="144317"/>
                </a:lnTo>
                <a:lnTo>
                  <a:pt x="196997" y="132284"/>
                </a:lnTo>
                <a:lnTo>
                  <a:pt x="199633" y="119847"/>
                </a:lnTo>
                <a:lnTo>
                  <a:pt x="200747" y="106997"/>
                </a:lnTo>
                <a:lnTo>
                  <a:pt x="200787" y="104012"/>
                </a:lnTo>
                <a:lnTo>
                  <a:pt x="200027" y="90515"/>
                </a:lnTo>
                <a:lnTo>
                  <a:pt x="197748" y="77676"/>
                </a:lnTo>
                <a:lnTo>
                  <a:pt x="193949" y="65493"/>
                </a:lnTo>
                <a:lnTo>
                  <a:pt x="188631" y="53964"/>
                </a:lnTo>
                <a:lnTo>
                  <a:pt x="181793" y="43084"/>
                </a:lnTo>
                <a:lnTo>
                  <a:pt x="173436" y="32851"/>
                </a:lnTo>
                <a:lnTo>
                  <a:pt x="160952" y="21178"/>
                </a:lnTo>
                <a:lnTo>
                  <a:pt x="150216" y="13645"/>
                </a:lnTo>
                <a:lnTo>
                  <a:pt x="138865" y="7758"/>
                </a:lnTo>
                <a:lnTo>
                  <a:pt x="126902" y="3519"/>
                </a:lnTo>
                <a:lnTo>
                  <a:pt x="114331" y="933"/>
                </a:lnTo>
                <a:lnTo>
                  <a:pt x="101154" y="3"/>
                </a:lnTo>
                <a:lnTo>
                  <a:pt x="10032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54013" y="1208532"/>
            <a:ext cx="200787" cy="206120"/>
          </a:xfrm>
          <a:custGeom>
            <a:avLst/>
            <a:gdLst/>
            <a:ahLst/>
            <a:cxnLst/>
            <a:rect l="l" t="t" r="r" b="b"/>
            <a:pathLst>
              <a:path w="200787" h="206120">
                <a:moveTo>
                  <a:pt x="100330" y="0"/>
                </a:moveTo>
                <a:lnTo>
                  <a:pt x="87063" y="829"/>
                </a:lnTo>
                <a:lnTo>
                  <a:pt x="74423" y="3314"/>
                </a:lnTo>
                <a:lnTo>
                  <a:pt x="62412" y="7451"/>
                </a:lnTo>
                <a:lnTo>
                  <a:pt x="51033" y="13238"/>
                </a:lnTo>
                <a:lnTo>
                  <a:pt x="40290" y="20670"/>
                </a:lnTo>
                <a:lnTo>
                  <a:pt x="30187" y="29745"/>
                </a:lnTo>
                <a:lnTo>
                  <a:pt x="20894" y="40428"/>
                </a:lnTo>
                <a:lnTo>
                  <a:pt x="13702" y="51150"/>
                </a:lnTo>
                <a:lnTo>
                  <a:pt x="8019" y="62521"/>
                </a:lnTo>
                <a:lnTo>
                  <a:pt x="3846" y="74546"/>
                </a:lnTo>
                <a:lnTo>
                  <a:pt x="1188" y="87227"/>
                </a:lnTo>
                <a:lnTo>
                  <a:pt x="47" y="100567"/>
                </a:lnTo>
                <a:lnTo>
                  <a:pt x="0" y="104012"/>
                </a:lnTo>
                <a:lnTo>
                  <a:pt x="748" y="116966"/>
                </a:lnTo>
                <a:lnTo>
                  <a:pt x="3001" y="129503"/>
                </a:lnTo>
                <a:lnTo>
                  <a:pt x="6768" y="141634"/>
                </a:lnTo>
                <a:lnTo>
                  <a:pt x="12059" y="153368"/>
                </a:lnTo>
                <a:lnTo>
                  <a:pt x="20635" y="167023"/>
                </a:lnTo>
                <a:lnTo>
                  <a:pt x="28933" y="176784"/>
                </a:lnTo>
                <a:lnTo>
                  <a:pt x="38346" y="185249"/>
                </a:lnTo>
                <a:lnTo>
                  <a:pt x="48862" y="192428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0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5980"/>
                </a:lnTo>
                <a:lnTo>
                  <a:pt x="170980" y="177637"/>
                </a:lnTo>
                <a:lnTo>
                  <a:pt x="179364" y="167999"/>
                </a:lnTo>
                <a:lnTo>
                  <a:pt x="186578" y="157055"/>
                </a:lnTo>
                <a:lnTo>
                  <a:pt x="192848" y="144317"/>
                </a:lnTo>
                <a:lnTo>
                  <a:pt x="196997" y="132284"/>
                </a:lnTo>
                <a:lnTo>
                  <a:pt x="199633" y="119847"/>
                </a:lnTo>
                <a:lnTo>
                  <a:pt x="200747" y="106997"/>
                </a:lnTo>
                <a:lnTo>
                  <a:pt x="200787" y="104012"/>
                </a:lnTo>
                <a:lnTo>
                  <a:pt x="200027" y="90515"/>
                </a:lnTo>
                <a:lnTo>
                  <a:pt x="197748" y="77676"/>
                </a:lnTo>
                <a:lnTo>
                  <a:pt x="193949" y="65493"/>
                </a:lnTo>
                <a:lnTo>
                  <a:pt x="188631" y="53964"/>
                </a:lnTo>
                <a:lnTo>
                  <a:pt x="181793" y="43084"/>
                </a:lnTo>
                <a:lnTo>
                  <a:pt x="173436" y="32851"/>
                </a:lnTo>
                <a:lnTo>
                  <a:pt x="160952" y="21178"/>
                </a:lnTo>
                <a:lnTo>
                  <a:pt x="150216" y="13645"/>
                </a:lnTo>
                <a:lnTo>
                  <a:pt x="138865" y="7758"/>
                </a:lnTo>
                <a:lnTo>
                  <a:pt x="126902" y="3519"/>
                </a:lnTo>
                <a:lnTo>
                  <a:pt x="114331" y="933"/>
                </a:lnTo>
                <a:lnTo>
                  <a:pt x="101154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05785" y="1208532"/>
            <a:ext cx="200787" cy="206120"/>
          </a:xfrm>
          <a:custGeom>
            <a:avLst/>
            <a:gdLst/>
            <a:ahLst/>
            <a:cxnLst/>
            <a:rect l="l" t="t" r="r" b="b"/>
            <a:pathLst>
              <a:path w="200787" h="206120">
                <a:moveTo>
                  <a:pt x="100329" y="0"/>
                </a:moveTo>
                <a:lnTo>
                  <a:pt x="87063" y="829"/>
                </a:lnTo>
                <a:lnTo>
                  <a:pt x="74423" y="3314"/>
                </a:lnTo>
                <a:lnTo>
                  <a:pt x="62412" y="7451"/>
                </a:lnTo>
                <a:lnTo>
                  <a:pt x="51033" y="13238"/>
                </a:lnTo>
                <a:lnTo>
                  <a:pt x="40290" y="20670"/>
                </a:lnTo>
                <a:lnTo>
                  <a:pt x="30187" y="29745"/>
                </a:lnTo>
                <a:lnTo>
                  <a:pt x="20894" y="40428"/>
                </a:lnTo>
                <a:lnTo>
                  <a:pt x="13702" y="51150"/>
                </a:lnTo>
                <a:lnTo>
                  <a:pt x="8019" y="62521"/>
                </a:lnTo>
                <a:lnTo>
                  <a:pt x="3846" y="74546"/>
                </a:lnTo>
                <a:lnTo>
                  <a:pt x="1188" y="87227"/>
                </a:lnTo>
                <a:lnTo>
                  <a:pt x="47" y="100567"/>
                </a:lnTo>
                <a:lnTo>
                  <a:pt x="0" y="104012"/>
                </a:lnTo>
                <a:lnTo>
                  <a:pt x="748" y="116966"/>
                </a:lnTo>
                <a:lnTo>
                  <a:pt x="3001" y="129503"/>
                </a:lnTo>
                <a:lnTo>
                  <a:pt x="6768" y="141634"/>
                </a:lnTo>
                <a:lnTo>
                  <a:pt x="12059" y="153368"/>
                </a:lnTo>
                <a:lnTo>
                  <a:pt x="20635" y="167023"/>
                </a:lnTo>
                <a:lnTo>
                  <a:pt x="28933" y="176784"/>
                </a:lnTo>
                <a:lnTo>
                  <a:pt x="38346" y="185249"/>
                </a:lnTo>
                <a:lnTo>
                  <a:pt x="48862" y="192428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29" y="206120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5980"/>
                </a:lnTo>
                <a:lnTo>
                  <a:pt x="170980" y="177637"/>
                </a:lnTo>
                <a:lnTo>
                  <a:pt x="179364" y="167999"/>
                </a:lnTo>
                <a:lnTo>
                  <a:pt x="186578" y="157055"/>
                </a:lnTo>
                <a:lnTo>
                  <a:pt x="192848" y="144317"/>
                </a:lnTo>
                <a:lnTo>
                  <a:pt x="196997" y="132284"/>
                </a:lnTo>
                <a:lnTo>
                  <a:pt x="199633" y="119847"/>
                </a:lnTo>
                <a:lnTo>
                  <a:pt x="200747" y="106997"/>
                </a:lnTo>
                <a:lnTo>
                  <a:pt x="200787" y="104012"/>
                </a:lnTo>
                <a:lnTo>
                  <a:pt x="200027" y="90515"/>
                </a:lnTo>
                <a:lnTo>
                  <a:pt x="197748" y="77676"/>
                </a:lnTo>
                <a:lnTo>
                  <a:pt x="193949" y="65493"/>
                </a:lnTo>
                <a:lnTo>
                  <a:pt x="188631" y="53964"/>
                </a:lnTo>
                <a:lnTo>
                  <a:pt x="181793" y="43084"/>
                </a:lnTo>
                <a:lnTo>
                  <a:pt x="173436" y="32851"/>
                </a:lnTo>
                <a:lnTo>
                  <a:pt x="160952" y="21178"/>
                </a:lnTo>
                <a:lnTo>
                  <a:pt x="150216" y="13645"/>
                </a:lnTo>
                <a:lnTo>
                  <a:pt x="138865" y="7758"/>
                </a:lnTo>
                <a:lnTo>
                  <a:pt x="126902" y="3519"/>
                </a:lnTo>
                <a:lnTo>
                  <a:pt x="114331" y="933"/>
                </a:lnTo>
                <a:lnTo>
                  <a:pt x="101154" y="3"/>
                </a:lnTo>
                <a:lnTo>
                  <a:pt x="10032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42389" y="1208532"/>
            <a:ext cx="200787" cy="206120"/>
          </a:xfrm>
          <a:custGeom>
            <a:avLst/>
            <a:gdLst/>
            <a:ahLst/>
            <a:cxnLst/>
            <a:rect l="l" t="t" r="r" b="b"/>
            <a:pathLst>
              <a:path w="200787" h="206120">
                <a:moveTo>
                  <a:pt x="100330" y="0"/>
                </a:moveTo>
                <a:lnTo>
                  <a:pt x="87063" y="829"/>
                </a:lnTo>
                <a:lnTo>
                  <a:pt x="74423" y="3314"/>
                </a:lnTo>
                <a:lnTo>
                  <a:pt x="62412" y="7451"/>
                </a:lnTo>
                <a:lnTo>
                  <a:pt x="51033" y="13238"/>
                </a:lnTo>
                <a:lnTo>
                  <a:pt x="40290" y="20670"/>
                </a:lnTo>
                <a:lnTo>
                  <a:pt x="30187" y="29745"/>
                </a:lnTo>
                <a:lnTo>
                  <a:pt x="20894" y="40428"/>
                </a:lnTo>
                <a:lnTo>
                  <a:pt x="13702" y="51150"/>
                </a:lnTo>
                <a:lnTo>
                  <a:pt x="8019" y="62521"/>
                </a:lnTo>
                <a:lnTo>
                  <a:pt x="3846" y="74546"/>
                </a:lnTo>
                <a:lnTo>
                  <a:pt x="1188" y="87227"/>
                </a:lnTo>
                <a:lnTo>
                  <a:pt x="47" y="100567"/>
                </a:lnTo>
                <a:lnTo>
                  <a:pt x="0" y="104012"/>
                </a:lnTo>
                <a:lnTo>
                  <a:pt x="748" y="116966"/>
                </a:lnTo>
                <a:lnTo>
                  <a:pt x="3001" y="129503"/>
                </a:lnTo>
                <a:lnTo>
                  <a:pt x="6768" y="141634"/>
                </a:lnTo>
                <a:lnTo>
                  <a:pt x="12059" y="153368"/>
                </a:lnTo>
                <a:lnTo>
                  <a:pt x="20635" y="167023"/>
                </a:lnTo>
                <a:lnTo>
                  <a:pt x="28933" y="176784"/>
                </a:lnTo>
                <a:lnTo>
                  <a:pt x="38346" y="185249"/>
                </a:lnTo>
                <a:lnTo>
                  <a:pt x="48862" y="192428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0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5980"/>
                </a:lnTo>
                <a:lnTo>
                  <a:pt x="170980" y="177637"/>
                </a:lnTo>
                <a:lnTo>
                  <a:pt x="179364" y="167999"/>
                </a:lnTo>
                <a:lnTo>
                  <a:pt x="186578" y="157055"/>
                </a:lnTo>
                <a:lnTo>
                  <a:pt x="192848" y="144317"/>
                </a:lnTo>
                <a:lnTo>
                  <a:pt x="196997" y="132284"/>
                </a:lnTo>
                <a:lnTo>
                  <a:pt x="199633" y="119847"/>
                </a:lnTo>
                <a:lnTo>
                  <a:pt x="200747" y="106997"/>
                </a:lnTo>
                <a:lnTo>
                  <a:pt x="200787" y="104012"/>
                </a:lnTo>
                <a:lnTo>
                  <a:pt x="200027" y="90515"/>
                </a:lnTo>
                <a:lnTo>
                  <a:pt x="197748" y="77676"/>
                </a:lnTo>
                <a:lnTo>
                  <a:pt x="193949" y="65493"/>
                </a:lnTo>
                <a:lnTo>
                  <a:pt x="188631" y="53964"/>
                </a:lnTo>
                <a:lnTo>
                  <a:pt x="181793" y="43084"/>
                </a:lnTo>
                <a:lnTo>
                  <a:pt x="173436" y="32851"/>
                </a:lnTo>
                <a:lnTo>
                  <a:pt x="160952" y="21178"/>
                </a:lnTo>
                <a:lnTo>
                  <a:pt x="150216" y="13645"/>
                </a:lnTo>
                <a:lnTo>
                  <a:pt x="138865" y="7758"/>
                </a:lnTo>
                <a:lnTo>
                  <a:pt x="126902" y="3519"/>
                </a:lnTo>
                <a:lnTo>
                  <a:pt x="114331" y="933"/>
                </a:lnTo>
                <a:lnTo>
                  <a:pt x="101154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51754" y="1208024"/>
            <a:ext cx="203454" cy="207645"/>
          </a:xfrm>
          <a:custGeom>
            <a:avLst/>
            <a:gdLst/>
            <a:ahLst/>
            <a:cxnLst/>
            <a:rect l="l" t="t" r="r" b="b"/>
            <a:pathLst>
              <a:path w="203454" h="207645">
                <a:moveTo>
                  <a:pt x="101854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32" y="20692"/>
                </a:lnTo>
                <a:lnTo>
                  <a:pt x="30804" y="29050"/>
                </a:lnTo>
                <a:lnTo>
                  <a:pt x="22366" y="38653"/>
                </a:lnTo>
                <a:lnTo>
                  <a:pt x="15038" y="49489"/>
                </a:lnTo>
                <a:lnTo>
                  <a:pt x="8109" y="63324"/>
                </a:lnTo>
                <a:lnTo>
                  <a:pt x="3885" y="75394"/>
                </a:lnTo>
                <a:lnTo>
                  <a:pt x="1189" y="87781"/>
                </a:lnTo>
                <a:lnTo>
                  <a:pt x="42" y="100497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686"/>
                </a:lnTo>
                <a:lnTo>
                  <a:pt x="74940" y="203968"/>
                </a:lnTo>
                <a:lnTo>
                  <a:pt x="87366" y="206625"/>
                </a:lnTo>
                <a:lnTo>
                  <a:pt x="100199" y="207635"/>
                </a:lnTo>
                <a:lnTo>
                  <a:pt x="101600" y="207645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40"/>
                </a:lnTo>
                <a:lnTo>
                  <a:pt x="173846" y="178439"/>
                </a:lnTo>
                <a:lnTo>
                  <a:pt x="182315" y="169024"/>
                </a:lnTo>
                <a:lnTo>
                  <a:pt x="189492" y="158496"/>
                </a:lnTo>
                <a:lnTo>
                  <a:pt x="195751" y="145673"/>
                </a:lnTo>
                <a:lnTo>
                  <a:pt x="199729" y="133746"/>
                </a:lnTo>
                <a:lnTo>
                  <a:pt x="202285" y="121191"/>
                </a:lnTo>
                <a:lnTo>
                  <a:pt x="203402" y="108009"/>
                </a:lnTo>
                <a:lnTo>
                  <a:pt x="203454" y="104393"/>
                </a:lnTo>
                <a:lnTo>
                  <a:pt x="202714" y="90614"/>
                </a:lnTo>
                <a:lnTo>
                  <a:pt x="200496" y="77580"/>
                </a:lnTo>
                <a:lnTo>
                  <a:pt x="196799" y="65288"/>
                </a:lnTo>
                <a:lnTo>
                  <a:pt x="191623" y="53737"/>
                </a:lnTo>
                <a:lnTo>
                  <a:pt x="184968" y="42923"/>
                </a:lnTo>
                <a:lnTo>
                  <a:pt x="176834" y="32842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33037" y="1208024"/>
            <a:ext cx="203073" cy="207645"/>
          </a:xfrm>
          <a:custGeom>
            <a:avLst/>
            <a:gdLst/>
            <a:ahLst/>
            <a:cxnLst/>
            <a:rect l="l" t="t" r="r" b="b"/>
            <a:pathLst>
              <a:path w="203073" h="207645">
                <a:moveTo>
                  <a:pt x="101473" y="0"/>
                </a:moveTo>
                <a:lnTo>
                  <a:pt x="87889" y="795"/>
                </a:lnTo>
                <a:lnTo>
                  <a:pt x="75017" y="3178"/>
                </a:lnTo>
                <a:lnTo>
                  <a:pt x="62862" y="7145"/>
                </a:lnTo>
                <a:lnTo>
                  <a:pt x="51433" y="12694"/>
                </a:lnTo>
                <a:lnTo>
                  <a:pt x="40735" y="19821"/>
                </a:lnTo>
                <a:lnTo>
                  <a:pt x="30774" y="28523"/>
                </a:lnTo>
                <a:lnTo>
                  <a:pt x="20761" y="39833"/>
                </a:lnTo>
                <a:lnTo>
                  <a:pt x="13664" y="50428"/>
                </a:lnTo>
                <a:lnTo>
                  <a:pt x="8046" y="61759"/>
                </a:lnTo>
                <a:lnTo>
                  <a:pt x="3907" y="73828"/>
                </a:lnTo>
                <a:lnTo>
                  <a:pt x="1247" y="86640"/>
                </a:lnTo>
                <a:lnTo>
                  <a:pt x="66" y="100197"/>
                </a:lnTo>
                <a:lnTo>
                  <a:pt x="0" y="104393"/>
                </a:lnTo>
                <a:lnTo>
                  <a:pt x="713" y="117743"/>
                </a:lnTo>
                <a:lnTo>
                  <a:pt x="2860" y="130465"/>
                </a:lnTo>
                <a:lnTo>
                  <a:pt x="6449" y="142559"/>
                </a:lnTo>
                <a:lnTo>
                  <a:pt x="11492" y="154025"/>
                </a:lnTo>
                <a:lnTo>
                  <a:pt x="20028" y="167652"/>
                </a:lnTo>
                <a:lnTo>
                  <a:pt x="28324" y="177218"/>
                </a:lnTo>
                <a:lnTo>
                  <a:pt x="37936" y="185672"/>
                </a:lnTo>
                <a:lnTo>
                  <a:pt x="48832" y="193012"/>
                </a:lnTo>
                <a:lnTo>
                  <a:pt x="62205" y="199692"/>
                </a:lnTo>
                <a:lnTo>
                  <a:pt x="74296" y="203895"/>
                </a:lnTo>
                <a:lnTo>
                  <a:pt x="86689" y="206536"/>
                </a:lnTo>
                <a:lnTo>
                  <a:pt x="99387" y="207616"/>
                </a:lnTo>
                <a:lnTo>
                  <a:pt x="101853" y="207645"/>
                </a:lnTo>
                <a:lnTo>
                  <a:pt x="114698" y="206805"/>
                </a:lnTo>
                <a:lnTo>
                  <a:pt x="127144" y="204300"/>
                </a:lnTo>
                <a:lnTo>
                  <a:pt x="139201" y="200153"/>
                </a:lnTo>
                <a:lnTo>
                  <a:pt x="150881" y="194386"/>
                </a:lnTo>
                <a:lnTo>
                  <a:pt x="162457" y="186684"/>
                </a:lnTo>
                <a:lnTo>
                  <a:pt x="171954" y="178327"/>
                </a:lnTo>
                <a:lnTo>
                  <a:pt x="180382" y="168730"/>
                </a:lnTo>
                <a:lnTo>
                  <a:pt x="187741" y="157893"/>
                </a:lnTo>
                <a:lnTo>
                  <a:pt x="195027" y="143464"/>
                </a:lnTo>
                <a:lnTo>
                  <a:pt x="199253" y="131351"/>
                </a:lnTo>
                <a:lnTo>
                  <a:pt x="201919" y="118982"/>
                </a:lnTo>
                <a:lnTo>
                  <a:pt x="203034" y="106356"/>
                </a:lnTo>
                <a:lnTo>
                  <a:pt x="203073" y="103504"/>
                </a:lnTo>
                <a:lnTo>
                  <a:pt x="202306" y="90704"/>
                </a:lnTo>
                <a:lnTo>
                  <a:pt x="200007" y="78233"/>
                </a:lnTo>
                <a:lnTo>
                  <a:pt x="196174" y="66083"/>
                </a:lnTo>
                <a:lnTo>
                  <a:pt x="190809" y="54244"/>
                </a:lnTo>
                <a:lnTo>
                  <a:pt x="182176" y="40505"/>
                </a:lnTo>
                <a:lnTo>
                  <a:pt x="173939" y="30681"/>
                </a:lnTo>
                <a:lnTo>
                  <a:pt x="164633" y="22099"/>
                </a:lnTo>
                <a:lnTo>
                  <a:pt x="154249" y="14769"/>
                </a:lnTo>
                <a:lnTo>
                  <a:pt x="140784" y="7835"/>
                </a:lnTo>
                <a:lnTo>
                  <a:pt x="128783" y="3648"/>
                </a:lnTo>
                <a:lnTo>
                  <a:pt x="116292" y="1038"/>
                </a:lnTo>
                <a:lnTo>
                  <a:pt x="103332" y="15"/>
                </a:lnTo>
                <a:lnTo>
                  <a:pt x="1014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893058" y="1208024"/>
            <a:ext cx="203453" cy="207645"/>
          </a:xfrm>
          <a:custGeom>
            <a:avLst/>
            <a:gdLst/>
            <a:ahLst/>
            <a:cxnLst/>
            <a:rect l="l" t="t" r="r" b="b"/>
            <a:pathLst>
              <a:path w="203453" h="207645">
                <a:moveTo>
                  <a:pt x="101853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32" y="20692"/>
                </a:lnTo>
                <a:lnTo>
                  <a:pt x="30804" y="29050"/>
                </a:lnTo>
                <a:lnTo>
                  <a:pt x="22366" y="38653"/>
                </a:lnTo>
                <a:lnTo>
                  <a:pt x="15038" y="49489"/>
                </a:lnTo>
                <a:lnTo>
                  <a:pt x="8109" y="63324"/>
                </a:lnTo>
                <a:lnTo>
                  <a:pt x="3885" y="75394"/>
                </a:lnTo>
                <a:lnTo>
                  <a:pt x="1189" y="87781"/>
                </a:lnTo>
                <a:lnTo>
                  <a:pt x="42" y="100497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686"/>
                </a:lnTo>
                <a:lnTo>
                  <a:pt x="74940" y="203968"/>
                </a:lnTo>
                <a:lnTo>
                  <a:pt x="87366" y="206625"/>
                </a:lnTo>
                <a:lnTo>
                  <a:pt x="100199" y="207635"/>
                </a:lnTo>
                <a:lnTo>
                  <a:pt x="101600" y="207645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40"/>
                </a:lnTo>
                <a:lnTo>
                  <a:pt x="173846" y="178439"/>
                </a:lnTo>
                <a:lnTo>
                  <a:pt x="182315" y="169024"/>
                </a:lnTo>
                <a:lnTo>
                  <a:pt x="189492" y="158496"/>
                </a:lnTo>
                <a:lnTo>
                  <a:pt x="195751" y="145673"/>
                </a:lnTo>
                <a:lnTo>
                  <a:pt x="199729" y="133746"/>
                </a:lnTo>
                <a:lnTo>
                  <a:pt x="202285" y="121191"/>
                </a:lnTo>
                <a:lnTo>
                  <a:pt x="203402" y="108009"/>
                </a:lnTo>
                <a:lnTo>
                  <a:pt x="203453" y="104393"/>
                </a:lnTo>
                <a:lnTo>
                  <a:pt x="202714" y="90614"/>
                </a:lnTo>
                <a:lnTo>
                  <a:pt x="200496" y="77580"/>
                </a:lnTo>
                <a:lnTo>
                  <a:pt x="196799" y="65288"/>
                </a:lnTo>
                <a:lnTo>
                  <a:pt x="191623" y="53737"/>
                </a:lnTo>
                <a:lnTo>
                  <a:pt x="184968" y="42923"/>
                </a:lnTo>
                <a:lnTo>
                  <a:pt x="176834" y="32842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22015" y="1208024"/>
            <a:ext cx="202692" cy="200278"/>
          </a:xfrm>
          <a:custGeom>
            <a:avLst/>
            <a:gdLst/>
            <a:ahLst/>
            <a:cxnLst/>
            <a:rect l="l" t="t" r="r" b="b"/>
            <a:pathLst>
              <a:path w="202692" h="200278">
                <a:moveTo>
                  <a:pt x="103632" y="0"/>
                </a:moveTo>
                <a:lnTo>
                  <a:pt x="90655" y="758"/>
                </a:lnTo>
                <a:lnTo>
                  <a:pt x="78102" y="3028"/>
                </a:lnTo>
                <a:lnTo>
                  <a:pt x="65970" y="6799"/>
                </a:lnTo>
                <a:lnTo>
                  <a:pt x="54262" y="12060"/>
                </a:lnTo>
                <a:lnTo>
                  <a:pt x="40554" y="20656"/>
                </a:lnTo>
                <a:lnTo>
                  <a:pt x="30847" y="28920"/>
                </a:lnTo>
                <a:lnTo>
                  <a:pt x="22314" y="38360"/>
                </a:lnTo>
                <a:lnTo>
                  <a:pt x="14955" y="48956"/>
                </a:lnTo>
                <a:lnTo>
                  <a:pt x="7986" y="62642"/>
                </a:lnTo>
                <a:lnTo>
                  <a:pt x="3796" y="74658"/>
                </a:lnTo>
                <a:lnTo>
                  <a:pt x="1147" y="87102"/>
                </a:lnTo>
                <a:lnTo>
                  <a:pt x="37" y="99973"/>
                </a:lnTo>
                <a:lnTo>
                  <a:pt x="0" y="102870"/>
                </a:lnTo>
                <a:lnTo>
                  <a:pt x="810" y="116700"/>
                </a:lnTo>
                <a:lnTo>
                  <a:pt x="3235" y="129690"/>
                </a:lnTo>
                <a:lnTo>
                  <a:pt x="7268" y="141844"/>
                </a:lnTo>
                <a:lnTo>
                  <a:pt x="12902" y="153165"/>
                </a:lnTo>
                <a:lnTo>
                  <a:pt x="20129" y="163657"/>
                </a:lnTo>
                <a:lnTo>
                  <a:pt x="28321" y="172720"/>
                </a:lnTo>
                <a:lnTo>
                  <a:pt x="37955" y="180938"/>
                </a:lnTo>
                <a:lnTo>
                  <a:pt x="48465" y="187701"/>
                </a:lnTo>
                <a:lnTo>
                  <a:pt x="59849" y="193011"/>
                </a:lnTo>
                <a:lnTo>
                  <a:pt x="72103" y="196872"/>
                </a:lnTo>
                <a:lnTo>
                  <a:pt x="85223" y="199286"/>
                </a:lnTo>
                <a:lnTo>
                  <a:pt x="99207" y="200257"/>
                </a:lnTo>
                <a:lnTo>
                  <a:pt x="101726" y="200278"/>
                </a:lnTo>
                <a:lnTo>
                  <a:pt x="116043" y="199556"/>
                </a:lnTo>
                <a:lnTo>
                  <a:pt x="129418" y="197389"/>
                </a:lnTo>
                <a:lnTo>
                  <a:pt x="141855" y="193782"/>
                </a:lnTo>
                <a:lnTo>
                  <a:pt x="153357" y="188737"/>
                </a:lnTo>
                <a:lnTo>
                  <a:pt x="163928" y="182259"/>
                </a:lnTo>
                <a:lnTo>
                  <a:pt x="173571" y="174350"/>
                </a:lnTo>
                <a:lnTo>
                  <a:pt x="183356" y="163477"/>
                </a:lnTo>
                <a:lnTo>
                  <a:pt x="190216" y="153052"/>
                </a:lnTo>
                <a:lnTo>
                  <a:pt x="195583" y="141697"/>
                </a:lnTo>
                <a:lnTo>
                  <a:pt x="199452" y="129413"/>
                </a:lnTo>
                <a:lnTo>
                  <a:pt x="201822" y="116200"/>
                </a:lnTo>
                <a:lnTo>
                  <a:pt x="202687" y="102057"/>
                </a:lnTo>
                <a:lnTo>
                  <a:pt x="202692" y="100964"/>
                </a:lnTo>
                <a:lnTo>
                  <a:pt x="201977" y="87524"/>
                </a:lnTo>
                <a:lnTo>
                  <a:pt x="199828" y="74774"/>
                </a:lnTo>
                <a:lnTo>
                  <a:pt x="196233" y="62715"/>
                </a:lnTo>
                <a:lnTo>
                  <a:pt x="191182" y="51347"/>
                </a:lnTo>
                <a:lnTo>
                  <a:pt x="182963" y="38413"/>
                </a:lnTo>
                <a:lnTo>
                  <a:pt x="174619" y="28839"/>
                </a:lnTo>
                <a:lnTo>
                  <a:pt x="164971" y="20449"/>
                </a:lnTo>
                <a:lnTo>
                  <a:pt x="153924" y="13208"/>
                </a:lnTo>
                <a:lnTo>
                  <a:pt x="142273" y="7561"/>
                </a:lnTo>
                <a:lnTo>
                  <a:pt x="130213" y="3472"/>
                </a:lnTo>
                <a:lnTo>
                  <a:pt x="117745" y="950"/>
                </a:lnTo>
                <a:lnTo>
                  <a:pt x="104867" y="7"/>
                </a:lnTo>
                <a:lnTo>
                  <a:pt x="10363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12898" y="1208024"/>
            <a:ext cx="203453" cy="207645"/>
          </a:xfrm>
          <a:custGeom>
            <a:avLst/>
            <a:gdLst/>
            <a:ahLst/>
            <a:cxnLst/>
            <a:rect l="l" t="t" r="r" b="b"/>
            <a:pathLst>
              <a:path w="203453" h="207645">
                <a:moveTo>
                  <a:pt x="101853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32" y="20692"/>
                </a:lnTo>
                <a:lnTo>
                  <a:pt x="30804" y="29050"/>
                </a:lnTo>
                <a:lnTo>
                  <a:pt x="22366" y="38653"/>
                </a:lnTo>
                <a:lnTo>
                  <a:pt x="15038" y="49489"/>
                </a:lnTo>
                <a:lnTo>
                  <a:pt x="8109" y="63324"/>
                </a:lnTo>
                <a:lnTo>
                  <a:pt x="3885" y="75394"/>
                </a:lnTo>
                <a:lnTo>
                  <a:pt x="1189" y="87781"/>
                </a:lnTo>
                <a:lnTo>
                  <a:pt x="42" y="100497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686"/>
                </a:lnTo>
                <a:lnTo>
                  <a:pt x="74940" y="203968"/>
                </a:lnTo>
                <a:lnTo>
                  <a:pt x="87366" y="206625"/>
                </a:lnTo>
                <a:lnTo>
                  <a:pt x="100199" y="207635"/>
                </a:lnTo>
                <a:lnTo>
                  <a:pt x="101600" y="207645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40"/>
                </a:lnTo>
                <a:lnTo>
                  <a:pt x="173846" y="178439"/>
                </a:lnTo>
                <a:lnTo>
                  <a:pt x="182315" y="169024"/>
                </a:lnTo>
                <a:lnTo>
                  <a:pt x="189492" y="158496"/>
                </a:lnTo>
                <a:lnTo>
                  <a:pt x="195751" y="145673"/>
                </a:lnTo>
                <a:lnTo>
                  <a:pt x="199729" y="133746"/>
                </a:lnTo>
                <a:lnTo>
                  <a:pt x="202285" y="121191"/>
                </a:lnTo>
                <a:lnTo>
                  <a:pt x="203402" y="108009"/>
                </a:lnTo>
                <a:lnTo>
                  <a:pt x="203453" y="104393"/>
                </a:lnTo>
                <a:lnTo>
                  <a:pt x="202714" y="90614"/>
                </a:lnTo>
                <a:lnTo>
                  <a:pt x="200496" y="77580"/>
                </a:lnTo>
                <a:lnTo>
                  <a:pt x="196799" y="65288"/>
                </a:lnTo>
                <a:lnTo>
                  <a:pt x="191623" y="53737"/>
                </a:lnTo>
                <a:lnTo>
                  <a:pt x="184968" y="42923"/>
                </a:lnTo>
                <a:lnTo>
                  <a:pt x="176834" y="32842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24395" y="1182751"/>
            <a:ext cx="397382" cy="256666"/>
          </a:xfrm>
          <a:custGeom>
            <a:avLst/>
            <a:gdLst/>
            <a:ahLst/>
            <a:cxnLst/>
            <a:rect l="l" t="t" r="r" b="b"/>
            <a:pathLst>
              <a:path w="397382" h="256666">
                <a:moveTo>
                  <a:pt x="0" y="0"/>
                </a:moveTo>
                <a:lnTo>
                  <a:pt x="33908" y="0"/>
                </a:lnTo>
                <a:lnTo>
                  <a:pt x="112649" y="186436"/>
                </a:lnTo>
                <a:lnTo>
                  <a:pt x="194436" y="0"/>
                </a:lnTo>
                <a:lnTo>
                  <a:pt x="200532" y="0"/>
                </a:lnTo>
                <a:lnTo>
                  <a:pt x="282955" y="186436"/>
                </a:lnTo>
                <a:lnTo>
                  <a:pt x="363093" y="0"/>
                </a:lnTo>
                <a:lnTo>
                  <a:pt x="397382" y="0"/>
                </a:lnTo>
                <a:lnTo>
                  <a:pt x="286003" y="256666"/>
                </a:lnTo>
                <a:lnTo>
                  <a:pt x="279780" y="256666"/>
                </a:lnTo>
                <a:lnTo>
                  <a:pt x="197738" y="72898"/>
                </a:lnTo>
                <a:lnTo>
                  <a:pt x="115697" y="256666"/>
                </a:lnTo>
                <a:lnTo>
                  <a:pt x="109600" y="256666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07381" y="1182751"/>
            <a:ext cx="33020" cy="256666"/>
          </a:xfrm>
          <a:custGeom>
            <a:avLst/>
            <a:gdLst/>
            <a:ahLst/>
            <a:cxnLst/>
            <a:rect l="l" t="t" r="r" b="b"/>
            <a:pathLst>
              <a:path w="33020" h="256666">
                <a:moveTo>
                  <a:pt x="0" y="0"/>
                </a:moveTo>
                <a:lnTo>
                  <a:pt x="33020" y="0"/>
                </a:lnTo>
                <a:lnTo>
                  <a:pt x="33020" y="256666"/>
                </a:lnTo>
                <a:lnTo>
                  <a:pt x="0" y="25666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97552" y="1182751"/>
            <a:ext cx="243967" cy="350647"/>
          </a:xfrm>
          <a:custGeom>
            <a:avLst/>
            <a:gdLst/>
            <a:ahLst/>
            <a:cxnLst/>
            <a:rect l="l" t="t" r="r" b="b"/>
            <a:pathLst>
              <a:path w="243967" h="350647">
                <a:moveTo>
                  <a:pt x="0" y="0"/>
                </a:moveTo>
                <a:lnTo>
                  <a:pt x="34925" y="0"/>
                </a:lnTo>
                <a:lnTo>
                  <a:pt x="123189" y="197738"/>
                </a:lnTo>
                <a:lnTo>
                  <a:pt x="208787" y="0"/>
                </a:lnTo>
                <a:lnTo>
                  <a:pt x="243967" y="0"/>
                </a:lnTo>
                <a:lnTo>
                  <a:pt x="90932" y="350647"/>
                </a:lnTo>
                <a:lnTo>
                  <a:pt x="56007" y="350647"/>
                </a:lnTo>
                <a:lnTo>
                  <a:pt x="105410" y="2372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854569" y="1176147"/>
            <a:ext cx="58038" cy="58547"/>
          </a:xfrm>
          <a:custGeom>
            <a:avLst/>
            <a:gdLst/>
            <a:ahLst/>
            <a:cxnLst/>
            <a:rect l="l" t="t" r="r" b="b"/>
            <a:pathLst>
              <a:path w="58038" h="58547">
                <a:moveTo>
                  <a:pt x="29082" y="0"/>
                </a:moveTo>
                <a:lnTo>
                  <a:pt x="37083" y="0"/>
                </a:lnTo>
                <a:lnTo>
                  <a:pt x="43941" y="2920"/>
                </a:lnTo>
                <a:lnTo>
                  <a:pt x="49529" y="8508"/>
                </a:lnTo>
                <a:lnTo>
                  <a:pt x="55245" y="14224"/>
                </a:lnTo>
                <a:lnTo>
                  <a:pt x="58038" y="21081"/>
                </a:lnTo>
                <a:lnTo>
                  <a:pt x="58038" y="29337"/>
                </a:lnTo>
                <a:lnTo>
                  <a:pt x="58038" y="37464"/>
                </a:lnTo>
                <a:lnTo>
                  <a:pt x="55245" y="44450"/>
                </a:lnTo>
                <a:lnTo>
                  <a:pt x="49529" y="50037"/>
                </a:lnTo>
                <a:lnTo>
                  <a:pt x="43941" y="55752"/>
                </a:lnTo>
                <a:lnTo>
                  <a:pt x="37083" y="58547"/>
                </a:lnTo>
                <a:lnTo>
                  <a:pt x="29082" y="58547"/>
                </a:lnTo>
                <a:lnTo>
                  <a:pt x="21081" y="58547"/>
                </a:lnTo>
                <a:lnTo>
                  <a:pt x="14224" y="55752"/>
                </a:lnTo>
                <a:lnTo>
                  <a:pt x="8508" y="50037"/>
                </a:lnTo>
                <a:lnTo>
                  <a:pt x="2921" y="44450"/>
                </a:lnTo>
                <a:lnTo>
                  <a:pt x="0" y="37464"/>
                </a:lnTo>
                <a:lnTo>
                  <a:pt x="0" y="29337"/>
                </a:lnTo>
                <a:lnTo>
                  <a:pt x="0" y="21336"/>
                </a:lnTo>
                <a:lnTo>
                  <a:pt x="2921" y="14350"/>
                </a:lnTo>
                <a:lnTo>
                  <a:pt x="8508" y="8636"/>
                </a:lnTo>
                <a:lnTo>
                  <a:pt x="14224" y="2920"/>
                </a:lnTo>
                <a:lnTo>
                  <a:pt x="21081" y="0"/>
                </a:lnTo>
                <a:lnTo>
                  <a:pt x="2908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35494" y="1176147"/>
            <a:ext cx="153670" cy="269875"/>
          </a:xfrm>
          <a:custGeom>
            <a:avLst/>
            <a:gdLst/>
            <a:ahLst/>
            <a:cxnLst/>
            <a:rect l="l" t="t" r="r" b="b"/>
            <a:pathLst>
              <a:path w="153670" h="269875">
                <a:moveTo>
                  <a:pt x="82041" y="0"/>
                </a:moveTo>
                <a:lnTo>
                  <a:pt x="93394" y="888"/>
                </a:lnTo>
                <a:lnTo>
                  <a:pt x="104769" y="3552"/>
                </a:lnTo>
                <a:lnTo>
                  <a:pt x="116170" y="7993"/>
                </a:lnTo>
                <a:lnTo>
                  <a:pt x="127600" y="14210"/>
                </a:lnTo>
                <a:lnTo>
                  <a:pt x="139062" y="22203"/>
                </a:lnTo>
                <a:lnTo>
                  <a:pt x="150559" y="31973"/>
                </a:lnTo>
                <a:lnTo>
                  <a:pt x="153415" y="34670"/>
                </a:lnTo>
                <a:lnTo>
                  <a:pt x="132206" y="56641"/>
                </a:lnTo>
                <a:lnTo>
                  <a:pt x="120629" y="46592"/>
                </a:lnTo>
                <a:lnTo>
                  <a:pt x="109162" y="39035"/>
                </a:lnTo>
                <a:lnTo>
                  <a:pt x="97805" y="33962"/>
                </a:lnTo>
                <a:lnTo>
                  <a:pt x="86559" y="31364"/>
                </a:lnTo>
                <a:lnTo>
                  <a:pt x="80390" y="30987"/>
                </a:lnTo>
                <a:lnTo>
                  <a:pt x="67359" y="32954"/>
                </a:lnTo>
                <a:lnTo>
                  <a:pt x="56102" y="38812"/>
                </a:lnTo>
                <a:lnTo>
                  <a:pt x="52831" y="41528"/>
                </a:lnTo>
                <a:lnTo>
                  <a:pt x="44620" y="52184"/>
                </a:lnTo>
                <a:lnTo>
                  <a:pt x="41333" y="64321"/>
                </a:lnTo>
                <a:lnTo>
                  <a:pt x="41275" y="66293"/>
                </a:lnTo>
                <a:lnTo>
                  <a:pt x="43599" y="78376"/>
                </a:lnTo>
                <a:lnTo>
                  <a:pt x="50574" y="89897"/>
                </a:lnTo>
                <a:lnTo>
                  <a:pt x="57257" y="96566"/>
                </a:lnTo>
                <a:lnTo>
                  <a:pt x="66591" y="103507"/>
                </a:lnTo>
                <a:lnTo>
                  <a:pt x="78815" y="111006"/>
                </a:lnTo>
                <a:lnTo>
                  <a:pt x="90550" y="117348"/>
                </a:lnTo>
                <a:lnTo>
                  <a:pt x="104624" y="125082"/>
                </a:lnTo>
                <a:lnTo>
                  <a:pt x="116737" y="132696"/>
                </a:lnTo>
                <a:lnTo>
                  <a:pt x="126878" y="140194"/>
                </a:lnTo>
                <a:lnTo>
                  <a:pt x="135032" y="147585"/>
                </a:lnTo>
                <a:lnTo>
                  <a:pt x="140588" y="154050"/>
                </a:lnTo>
                <a:lnTo>
                  <a:pt x="147263" y="165174"/>
                </a:lnTo>
                <a:lnTo>
                  <a:pt x="151571" y="177116"/>
                </a:lnTo>
                <a:lnTo>
                  <a:pt x="153533" y="189876"/>
                </a:lnTo>
                <a:lnTo>
                  <a:pt x="153670" y="194437"/>
                </a:lnTo>
                <a:lnTo>
                  <a:pt x="152595" y="207809"/>
                </a:lnTo>
                <a:lnTo>
                  <a:pt x="149383" y="220247"/>
                </a:lnTo>
                <a:lnTo>
                  <a:pt x="144048" y="231769"/>
                </a:lnTo>
                <a:lnTo>
                  <a:pt x="136607" y="242389"/>
                </a:lnTo>
                <a:lnTo>
                  <a:pt x="131445" y="248030"/>
                </a:lnTo>
                <a:lnTo>
                  <a:pt x="121453" y="256359"/>
                </a:lnTo>
                <a:lnTo>
                  <a:pt x="110467" y="262692"/>
                </a:lnTo>
                <a:lnTo>
                  <a:pt x="98493" y="267035"/>
                </a:lnTo>
                <a:lnTo>
                  <a:pt x="85540" y="269397"/>
                </a:lnTo>
                <a:lnTo>
                  <a:pt x="75946" y="269875"/>
                </a:lnTo>
                <a:lnTo>
                  <a:pt x="63123" y="269060"/>
                </a:lnTo>
                <a:lnTo>
                  <a:pt x="50672" y="266602"/>
                </a:lnTo>
                <a:lnTo>
                  <a:pt x="38572" y="262483"/>
                </a:lnTo>
                <a:lnTo>
                  <a:pt x="33527" y="260223"/>
                </a:lnTo>
                <a:lnTo>
                  <a:pt x="22158" y="253826"/>
                </a:lnTo>
                <a:lnTo>
                  <a:pt x="11994" y="246158"/>
                </a:lnTo>
                <a:lnTo>
                  <a:pt x="3035" y="237217"/>
                </a:lnTo>
                <a:lnTo>
                  <a:pt x="0" y="233552"/>
                </a:lnTo>
                <a:lnTo>
                  <a:pt x="20827" y="209930"/>
                </a:lnTo>
                <a:lnTo>
                  <a:pt x="31537" y="220614"/>
                </a:lnTo>
                <a:lnTo>
                  <a:pt x="42511" y="228808"/>
                </a:lnTo>
                <a:lnTo>
                  <a:pt x="53751" y="234512"/>
                </a:lnTo>
                <a:lnTo>
                  <a:pt x="65257" y="237726"/>
                </a:lnTo>
                <a:lnTo>
                  <a:pt x="74549" y="238505"/>
                </a:lnTo>
                <a:lnTo>
                  <a:pt x="87779" y="236943"/>
                </a:lnTo>
                <a:lnTo>
                  <a:pt x="99560" y="232234"/>
                </a:lnTo>
                <a:lnTo>
                  <a:pt x="108330" y="225805"/>
                </a:lnTo>
                <a:lnTo>
                  <a:pt x="116982" y="215334"/>
                </a:lnTo>
                <a:lnTo>
                  <a:pt x="121544" y="203558"/>
                </a:lnTo>
                <a:lnTo>
                  <a:pt x="122300" y="195833"/>
                </a:lnTo>
                <a:lnTo>
                  <a:pt x="120207" y="183153"/>
                </a:lnTo>
                <a:lnTo>
                  <a:pt x="114034" y="171819"/>
                </a:lnTo>
                <a:lnTo>
                  <a:pt x="106835" y="164672"/>
                </a:lnTo>
                <a:lnTo>
                  <a:pt x="97594" y="158065"/>
                </a:lnTo>
                <a:lnTo>
                  <a:pt x="85332" y="150713"/>
                </a:lnTo>
                <a:lnTo>
                  <a:pt x="71374" y="143255"/>
                </a:lnTo>
                <a:lnTo>
                  <a:pt x="57483" y="135571"/>
                </a:lnTo>
                <a:lnTo>
                  <a:pt x="45637" y="127922"/>
                </a:lnTo>
                <a:lnTo>
                  <a:pt x="35835" y="120308"/>
                </a:lnTo>
                <a:lnTo>
                  <a:pt x="28076" y="112730"/>
                </a:lnTo>
                <a:lnTo>
                  <a:pt x="24129" y="107823"/>
                </a:lnTo>
                <a:lnTo>
                  <a:pt x="17652" y="96803"/>
                </a:lnTo>
                <a:lnTo>
                  <a:pt x="13494" y="84821"/>
                </a:lnTo>
                <a:lnTo>
                  <a:pt x="11656" y="71898"/>
                </a:lnTo>
                <a:lnTo>
                  <a:pt x="11556" y="67944"/>
                </a:lnTo>
                <a:lnTo>
                  <a:pt x="12736" y="54404"/>
                </a:lnTo>
                <a:lnTo>
                  <a:pt x="16269" y="42000"/>
                </a:lnTo>
                <a:lnTo>
                  <a:pt x="22143" y="30754"/>
                </a:lnTo>
                <a:lnTo>
                  <a:pt x="30348" y="20687"/>
                </a:lnTo>
                <a:lnTo>
                  <a:pt x="41543" y="11370"/>
                </a:lnTo>
                <a:lnTo>
                  <a:pt x="52664" y="5456"/>
                </a:lnTo>
                <a:lnTo>
                  <a:pt x="64966" y="1689"/>
                </a:lnTo>
                <a:lnTo>
                  <a:pt x="78430" y="69"/>
                </a:lnTo>
                <a:lnTo>
                  <a:pt x="820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929501" y="1176147"/>
            <a:ext cx="267716" cy="269875"/>
          </a:xfrm>
          <a:custGeom>
            <a:avLst/>
            <a:gdLst/>
            <a:ahLst/>
            <a:cxnLst/>
            <a:rect l="l" t="t" r="r" b="b"/>
            <a:pathLst>
              <a:path w="267716" h="269875">
                <a:moveTo>
                  <a:pt x="133984" y="0"/>
                </a:moveTo>
                <a:lnTo>
                  <a:pt x="147771" y="603"/>
                </a:lnTo>
                <a:lnTo>
                  <a:pt x="160980" y="2412"/>
                </a:lnTo>
                <a:lnTo>
                  <a:pt x="173613" y="5426"/>
                </a:lnTo>
                <a:lnTo>
                  <a:pt x="185668" y="9643"/>
                </a:lnTo>
                <a:lnTo>
                  <a:pt x="197147" y="15062"/>
                </a:lnTo>
                <a:lnTo>
                  <a:pt x="208049" y="21682"/>
                </a:lnTo>
                <a:lnTo>
                  <a:pt x="218374" y="29502"/>
                </a:lnTo>
                <a:lnTo>
                  <a:pt x="228122" y="38519"/>
                </a:lnTo>
                <a:lnTo>
                  <a:pt x="240770" y="53200"/>
                </a:lnTo>
                <a:lnTo>
                  <a:pt x="248098" y="63937"/>
                </a:lnTo>
                <a:lnTo>
                  <a:pt x="254265" y="75139"/>
                </a:lnTo>
                <a:lnTo>
                  <a:pt x="259272" y="86808"/>
                </a:lnTo>
                <a:lnTo>
                  <a:pt x="263118" y="98944"/>
                </a:lnTo>
                <a:lnTo>
                  <a:pt x="265804" y="111550"/>
                </a:lnTo>
                <a:lnTo>
                  <a:pt x="267330" y="124628"/>
                </a:lnTo>
                <a:lnTo>
                  <a:pt x="267716" y="135636"/>
                </a:lnTo>
                <a:lnTo>
                  <a:pt x="267128" y="148940"/>
                </a:lnTo>
                <a:lnTo>
                  <a:pt x="265365" y="161805"/>
                </a:lnTo>
                <a:lnTo>
                  <a:pt x="262428" y="174235"/>
                </a:lnTo>
                <a:lnTo>
                  <a:pt x="258315" y="186236"/>
                </a:lnTo>
                <a:lnTo>
                  <a:pt x="253027" y="197811"/>
                </a:lnTo>
                <a:lnTo>
                  <a:pt x="246565" y="208964"/>
                </a:lnTo>
                <a:lnTo>
                  <a:pt x="238927" y="219702"/>
                </a:lnTo>
                <a:lnTo>
                  <a:pt x="230377" y="229742"/>
                </a:lnTo>
                <a:lnTo>
                  <a:pt x="220933" y="238923"/>
                </a:lnTo>
                <a:lnTo>
                  <a:pt x="210856" y="246911"/>
                </a:lnTo>
                <a:lnTo>
                  <a:pt x="200149" y="253706"/>
                </a:lnTo>
                <a:lnTo>
                  <a:pt x="188810" y="259310"/>
                </a:lnTo>
                <a:lnTo>
                  <a:pt x="176840" y="263725"/>
                </a:lnTo>
                <a:lnTo>
                  <a:pt x="164238" y="266951"/>
                </a:lnTo>
                <a:lnTo>
                  <a:pt x="151005" y="268991"/>
                </a:lnTo>
                <a:lnTo>
                  <a:pt x="137141" y="269845"/>
                </a:lnTo>
                <a:lnTo>
                  <a:pt x="133984" y="269875"/>
                </a:lnTo>
                <a:lnTo>
                  <a:pt x="119955" y="269284"/>
                </a:lnTo>
                <a:lnTo>
                  <a:pt x="106565" y="267511"/>
                </a:lnTo>
                <a:lnTo>
                  <a:pt x="93814" y="264554"/>
                </a:lnTo>
                <a:lnTo>
                  <a:pt x="81700" y="260412"/>
                </a:lnTo>
                <a:lnTo>
                  <a:pt x="70221" y="255083"/>
                </a:lnTo>
                <a:lnTo>
                  <a:pt x="59377" y="248567"/>
                </a:lnTo>
                <a:lnTo>
                  <a:pt x="49165" y="240861"/>
                </a:lnTo>
                <a:lnTo>
                  <a:pt x="39586" y="231965"/>
                </a:lnTo>
                <a:lnTo>
                  <a:pt x="28683" y="219411"/>
                </a:lnTo>
                <a:lnTo>
                  <a:pt x="21066" y="208667"/>
                </a:lnTo>
                <a:lnTo>
                  <a:pt x="14618" y="197507"/>
                </a:lnTo>
                <a:lnTo>
                  <a:pt x="9340" y="185927"/>
                </a:lnTo>
                <a:lnTo>
                  <a:pt x="5237" y="173921"/>
                </a:lnTo>
                <a:lnTo>
                  <a:pt x="2310" y="161485"/>
                </a:lnTo>
                <a:lnTo>
                  <a:pt x="563" y="148615"/>
                </a:lnTo>
                <a:lnTo>
                  <a:pt x="0" y="135636"/>
                </a:lnTo>
                <a:lnTo>
                  <a:pt x="582" y="122227"/>
                </a:lnTo>
                <a:lnTo>
                  <a:pt x="2331" y="109271"/>
                </a:lnTo>
                <a:lnTo>
                  <a:pt x="5246" y="96770"/>
                </a:lnTo>
                <a:lnTo>
                  <a:pt x="9327" y="84725"/>
                </a:lnTo>
                <a:lnTo>
                  <a:pt x="14573" y="73138"/>
                </a:lnTo>
                <a:lnTo>
                  <a:pt x="20986" y="62010"/>
                </a:lnTo>
                <a:lnTo>
                  <a:pt x="28564" y="51343"/>
                </a:lnTo>
                <a:lnTo>
                  <a:pt x="35432" y="43179"/>
                </a:lnTo>
                <a:lnTo>
                  <a:pt x="44938" y="33611"/>
                </a:lnTo>
                <a:lnTo>
                  <a:pt x="55015" y="25234"/>
                </a:lnTo>
                <a:lnTo>
                  <a:pt x="65664" y="18051"/>
                </a:lnTo>
                <a:lnTo>
                  <a:pt x="76881" y="12065"/>
                </a:lnTo>
                <a:lnTo>
                  <a:pt x="88667" y="7277"/>
                </a:lnTo>
                <a:lnTo>
                  <a:pt x="101020" y="3691"/>
                </a:lnTo>
                <a:lnTo>
                  <a:pt x="113939" y="1310"/>
                </a:lnTo>
                <a:lnTo>
                  <a:pt x="127422" y="134"/>
                </a:lnTo>
                <a:lnTo>
                  <a:pt x="1339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20485" y="1176147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5" y="0"/>
                </a:moveTo>
                <a:lnTo>
                  <a:pt x="147771" y="603"/>
                </a:lnTo>
                <a:lnTo>
                  <a:pt x="160980" y="2412"/>
                </a:lnTo>
                <a:lnTo>
                  <a:pt x="173613" y="5426"/>
                </a:lnTo>
                <a:lnTo>
                  <a:pt x="185668" y="9643"/>
                </a:lnTo>
                <a:lnTo>
                  <a:pt x="197147" y="15062"/>
                </a:lnTo>
                <a:lnTo>
                  <a:pt x="208049" y="21682"/>
                </a:lnTo>
                <a:lnTo>
                  <a:pt x="218374" y="29502"/>
                </a:lnTo>
                <a:lnTo>
                  <a:pt x="228122" y="38519"/>
                </a:lnTo>
                <a:lnTo>
                  <a:pt x="240770" y="53200"/>
                </a:lnTo>
                <a:lnTo>
                  <a:pt x="248098" y="63937"/>
                </a:lnTo>
                <a:lnTo>
                  <a:pt x="254265" y="75139"/>
                </a:lnTo>
                <a:lnTo>
                  <a:pt x="259272" y="86808"/>
                </a:lnTo>
                <a:lnTo>
                  <a:pt x="263118" y="98944"/>
                </a:lnTo>
                <a:lnTo>
                  <a:pt x="265804" y="111550"/>
                </a:lnTo>
                <a:lnTo>
                  <a:pt x="267330" y="124628"/>
                </a:lnTo>
                <a:lnTo>
                  <a:pt x="267715" y="135636"/>
                </a:lnTo>
                <a:lnTo>
                  <a:pt x="267128" y="148940"/>
                </a:lnTo>
                <a:lnTo>
                  <a:pt x="265365" y="161805"/>
                </a:lnTo>
                <a:lnTo>
                  <a:pt x="262428" y="174235"/>
                </a:lnTo>
                <a:lnTo>
                  <a:pt x="258315" y="186236"/>
                </a:lnTo>
                <a:lnTo>
                  <a:pt x="253027" y="197811"/>
                </a:lnTo>
                <a:lnTo>
                  <a:pt x="246565" y="208964"/>
                </a:lnTo>
                <a:lnTo>
                  <a:pt x="238927" y="219702"/>
                </a:lnTo>
                <a:lnTo>
                  <a:pt x="230378" y="229742"/>
                </a:lnTo>
                <a:lnTo>
                  <a:pt x="220933" y="238923"/>
                </a:lnTo>
                <a:lnTo>
                  <a:pt x="210856" y="246911"/>
                </a:lnTo>
                <a:lnTo>
                  <a:pt x="200149" y="253706"/>
                </a:lnTo>
                <a:lnTo>
                  <a:pt x="188810" y="259310"/>
                </a:lnTo>
                <a:lnTo>
                  <a:pt x="176840" y="263725"/>
                </a:lnTo>
                <a:lnTo>
                  <a:pt x="164238" y="266951"/>
                </a:lnTo>
                <a:lnTo>
                  <a:pt x="151005" y="268991"/>
                </a:lnTo>
                <a:lnTo>
                  <a:pt x="137141" y="269845"/>
                </a:lnTo>
                <a:lnTo>
                  <a:pt x="133985" y="269875"/>
                </a:lnTo>
                <a:lnTo>
                  <a:pt x="119955" y="269284"/>
                </a:lnTo>
                <a:lnTo>
                  <a:pt x="106565" y="267511"/>
                </a:lnTo>
                <a:lnTo>
                  <a:pt x="93814" y="264554"/>
                </a:lnTo>
                <a:lnTo>
                  <a:pt x="81700" y="260412"/>
                </a:lnTo>
                <a:lnTo>
                  <a:pt x="70221" y="255083"/>
                </a:lnTo>
                <a:lnTo>
                  <a:pt x="59377" y="248567"/>
                </a:lnTo>
                <a:lnTo>
                  <a:pt x="49165" y="240861"/>
                </a:lnTo>
                <a:lnTo>
                  <a:pt x="39586" y="231965"/>
                </a:lnTo>
                <a:lnTo>
                  <a:pt x="28683" y="219411"/>
                </a:lnTo>
                <a:lnTo>
                  <a:pt x="21066" y="208667"/>
                </a:lnTo>
                <a:lnTo>
                  <a:pt x="14618" y="197507"/>
                </a:lnTo>
                <a:lnTo>
                  <a:pt x="9340" y="185927"/>
                </a:lnTo>
                <a:lnTo>
                  <a:pt x="5237" y="173921"/>
                </a:lnTo>
                <a:lnTo>
                  <a:pt x="2310" y="161485"/>
                </a:lnTo>
                <a:lnTo>
                  <a:pt x="563" y="148615"/>
                </a:lnTo>
                <a:lnTo>
                  <a:pt x="0" y="135636"/>
                </a:lnTo>
                <a:lnTo>
                  <a:pt x="582" y="122227"/>
                </a:lnTo>
                <a:lnTo>
                  <a:pt x="2331" y="109271"/>
                </a:lnTo>
                <a:lnTo>
                  <a:pt x="5246" y="96770"/>
                </a:lnTo>
                <a:lnTo>
                  <a:pt x="9327" y="84725"/>
                </a:lnTo>
                <a:lnTo>
                  <a:pt x="14573" y="73138"/>
                </a:lnTo>
                <a:lnTo>
                  <a:pt x="20986" y="62010"/>
                </a:lnTo>
                <a:lnTo>
                  <a:pt x="28564" y="51343"/>
                </a:lnTo>
                <a:lnTo>
                  <a:pt x="35432" y="43179"/>
                </a:lnTo>
                <a:lnTo>
                  <a:pt x="44938" y="33611"/>
                </a:lnTo>
                <a:lnTo>
                  <a:pt x="55015" y="25234"/>
                </a:lnTo>
                <a:lnTo>
                  <a:pt x="65664" y="18051"/>
                </a:lnTo>
                <a:lnTo>
                  <a:pt x="76881" y="12065"/>
                </a:lnTo>
                <a:lnTo>
                  <a:pt x="88667" y="7277"/>
                </a:lnTo>
                <a:lnTo>
                  <a:pt x="101020" y="3691"/>
                </a:lnTo>
                <a:lnTo>
                  <a:pt x="113939" y="1310"/>
                </a:lnTo>
                <a:lnTo>
                  <a:pt x="127422" y="134"/>
                </a:lnTo>
                <a:lnTo>
                  <a:pt x="1339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36234" y="1176147"/>
            <a:ext cx="153669" cy="269875"/>
          </a:xfrm>
          <a:custGeom>
            <a:avLst/>
            <a:gdLst/>
            <a:ahLst/>
            <a:cxnLst/>
            <a:rect l="l" t="t" r="r" b="b"/>
            <a:pathLst>
              <a:path w="153669" h="269875">
                <a:moveTo>
                  <a:pt x="82041" y="0"/>
                </a:moveTo>
                <a:lnTo>
                  <a:pt x="93394" y="888"/>
                </a:lnTo>
                <a:lnTo>
                  <a:pt x="104769" y="3552"/>
                </a:lnTo>
                <a:lnTo>
                  <a:pt x="116170" y="7993"/>
                </a:lnTo>
                <a:lnTo>
                  <a:pt x="127600" y="14210"/>
                </a:lnTo>
                <a:lnTo>
                  <a:pt x="139062" y="22203"/>
                </a:lnTo>
                <a:lnTo>
                  <a:pt x="150559" y="31973"/>
                </a:lnTo>
                <a:lnTo>
                  <a:pt x="153415" y="34670"/>
                </a:lnTo>
                <a:lnTo>
                  <a:pt x="132206" y="56641"/>
                </a:lnTo>
                <a:lnTo>
                  <a:pt x="120629" y="46592"/>
                </a:lnTo>
                <a:lnTo>
                  <a:pt x="109162" y="39035"/>
                </a:lnTo>
                <a:lnTo>
                  <a:pt x="97805" y="33962"/>
                </a:lnTo>
                <a:lnTo>
                  <a:pt x="86559" y="31364"/>
                </a:lnTo>
                <a:lnTo>
                  <a:pt x="80390" y="30987"/>
                </a:lnTo>
                <a:lnTo>
                  <a:pt x="67359" y="32954"/>
                </a:lnTo>
                <a:lnTo>
                  <a:pt x="56102" y="38812"/>
                </a:lnTo>
                <a:lnTo>
                  <a:pt x="52831" y="41528"/>
                </a:lnTo>
                <a:lnTo>
                  <a:pt x="44620" y="52184"/>
                </a:lnTo>
                <a:lnTo>
                  <a:pt x="41333" y="64321"/>
                </a:lnTo>
                <a:lnTo>
                  <a:pt x="41275" y="66293"/>
                </a:lnTo>
                <a:lnTo>
                  <a:pt x="43599" y="78376"/>
                </a:lnTo>
                <a:lnTo>
                  <a:pt x="50574" y="89897"/>
                </a:lnTo>
                <a:lnTo>
                  <a:pt x="57257" y="96566"/>
                </a:lnTo>
                <a:lnTo>
                  <a:pt x="66591" y="103507"/>
                </a:lnTo>
                <a:lnTo>
                  <a:pt x="78815" y="111006"/>
                </a:lnTo>
                <a:lnTo>
                  <a:pt x="90550" y="117348"/>
                </a:lnTo>
                <a:lnTo>
                  <a:pt x="104624" y="125082"/>
                </a:lnTo>
                <a:lnTo>
                  <a:pt x="116737" y="132696"/>
                </a:lnTo>
                <a:lnTo>
                  <a:pt x="126878" y="140194"/>
                </a:lnTo>
                <a:lnTo>
                  <a:pt x="135032" y="147585"/>
                </a:lnTo>
                <a:lnTo>
                  <a:pt x="140588" y="154050"/>
                </a:lnTo>
                <a:lnTo>
                  <a:pt x="147263" y="165174"/>
                </a:lnTo>
                <a:lnTo>
                  <a:pt x="151571" y="177116"/>
                </a:lnTo>
                <a:lnTo>
                  <a:pt x="153533" y="189876"/>
                </a:lnTo>
                <a:lnTo>
                  <a:pt x="153669" y="194437"/>
                </a:lnTo>
                <a:lnTo>
                  <a:pt x="152595" y="207809"/>
                </a:lnTo>
                <a:lnTo>
                  <a:pt x="149383" y="220247"/>
                </a:lnTo>
                <a:lnTo>
                  <a:pt x="144048" y="231769"/>
                </a:lnTo>
                <a:lnTo>
                  <a:pt x="136607" y="242389"/>
                </a:lnTo>
                <a:lnTo>
                  <a:pt x="131444" y="248030"/>
                </a:lnTo>
                <a:lnTo>
                  <a:pt x="121453" y="256359"/>
                </a:lnTo>
                <a:lnTo>
                  <a:pt x="110467" y="262692"/>
                </a:lnTo>
                <a:lnTo>
                  <a:pt x="98493" y="267035"/>
                </a:lnTo>
                <a:lnTo>
                  <a:pt x="85540" y="269397"/>
                </a:lnTo>
                <a:lnTo>
                  <a:pt x="75945" y="269875"/>
                </a:lnTo>
                <a:lnTo>
                  <a:pt x="63123" y="269060"/>
                </a:lnTo>
                <a:lnTo>
                  <a:pt x="50672" y="266602"/>
                </a:lnTo>
                <a:lnTo>
                  <a:pt x="38572" y="262483"/>
                </a:lnTo>
                <a:lnTo>
                  <a:pt x="33527" y="260223"/>
                </a:lnTo>
                <a:lnTo>
                  <a:pt x="22158" y="253826"/>
                </a:lnTo>
                <a:lnTo>
                  <a:pt x="11994" y="246158"/>
                </a:lnTo>
                <a:lnTo>
                  <a:pt x="3035" y="237217"/>
                </a:lnTo>
                <a:lnTo>
                  <a:pt x="0" y="233552"/>
                </a:lnTo>
                <a:lnTo>
                  <a:pt x="20827" y="209930"/>
                </a:lnTo>
                <a:lnTo>
                  <a:pt x="31537" y="220614"/>
                </a:lnTo>
                <a:lnTo>
                  <a:pt x="42511" y="228808"/>
                </a:lnTo>
                <a:lnTo>
                  <a:pt x="53751" y="234512"/>
                </a:lnTo>
                <a:lnTo>
                  <a:pt x="65257" y="237726"/>
                </a:lnTo>
                <a:lnTo>
                  <a:pt x="74549" y="238505"/>
                </a:lnTo>
                <a:lnTo>
                  <a:pt x="87779" y="236943"/>
                </a:lnTo>
                <a:lnTo>
                  <a:pt x="99560" y="232234"/>
                </a:lnTo>
                <a:lnTo>
                  <a:pt x="108330" y="225805"/>
                </a:lnTo>
                <a:lnTo>
                  <a:pt x="116982" y="215334"/>
                </a:lnTo>
                <a:lnTo>
                  <a:pt x="121544" y="203558"/>
                </a:lnTo>
                <a:lnTo>
                  <a:pt x="122300" y="195833"/>
                </a:lnTo>
                <a:lnTo>
                  <a:pt x="120207" y="183153"/>
                </a:lnTo>
                <a:lnTo>
                  <a:pt x="114034" y="171819"/>
                </a:lnTo>
                <a:lnTo>
                  <a:pt x="106835" y="164672"/>
                </a:lnTo>
                <a:lnTo>
                  <a:pt x="97594" y="158065"/>
                </a:lnTo>
                <a:lnTo>
                  <a:pt x="85332" y="150713"/>
                </a:lnTo>
                <a:lnTo>
                  <a:pt x="71374" y="143255"/>
                </a:lnTo>
                <a:lnTo>
                  <a:pt x="57483" y="135571"/>
                </a:lnTo>
                <a:lnTo>
                  <a:pt x="45637" y="127922"/>
                </a:lnTo>
                <a:lnTo>
                  <a:pt x="35835" y="120308"/>
                </a:lnTo>
                <a:lnTo>
                  <a:pt x="28076" y="112730"/>
                </a:lnTo>
                <a:lnTo>
                  <a:pt x="24129" y="107823"/>
                </a:lnTo>
                <a:lnTo>
                  <a:pt x="17652" y="96803"/>
                </a:lnTo>
                <a:lnTo>
                  <a:pt x="13494" y="84821"/>
                </a:lnTo>
                <a:lnTo>
                  <a:pt x="11656" y="71898"/>
                </a:lnTo>
                <a:lnTo>
                  <a:pt x="11556" y="67944"/>
                </a:lnTo>
                <a:lnTo>
                  <a:pt x="12736" y="54404"/>
                </a:lnTo>
                <a:lnTo>
                  <a:pt x="16269" y="42000"/>
                </a:lnTo>
                <a:lnTo>
                  <a:pt x="22143" y="30754"/>
                </a:lnTo>
                <a:lnTo>
                  <a:pt x="30348" y="20687"/>
                </a:lnTo>
                <a:lnTo>
                  <a:pt x="41543" y="11370"/>
                </a:lnTo>
                <a:lnTo>
                  <a:pt x="52664" y="5456"/>
                </a:lnTo>
                <a:lnTo>
                  <a:pt x="64966" y="1689"/>
                </a:lnTo>
                <a:lnTo>
                  <a:pt x="78430" y="69"/>
                </a:lnTo>
                <a:lnTo>
                  <a:pt x="820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18353" y="1176147"/>
            <a:ext cx="267208" cy="269875"/>
          </a:xfrm>
          <a:custGeom>
            <a:avLst/>
            <a:gdLst/>
            <a:ahLst/>
            <a:cxnLst/>
            <a:rect l="l" t="t" r="r" b="b"/>
            <a:pathLst>
              <a:path w="267208" h="269875">
                <a:moveTo>
                  <a:pt x="132587" y="0"/>
                </a:moveTo>
                <a:lnTo>
                  <a:pt x="145983" y="639"/>
                </a:lnTo>
                <a:lnTo>
                  <a:pt x="158807" y="2546"/>
                </a:lnTo>
                <a:lnTo>
                  <a:pt x="171061" y="5706"/>
                </a:lnTo>
                <a:lnTo>
                  <a:pt x="182745" y="10103"/>
                </a:lnTo>
                <a:lnTo>
                  <a:pt x="189737" y="13462"/>
                </a:lnTo>
                <a:lnTo>
                  <a:pt x="200197" y="19735"/>
                </a:lnTo>
                <a:lnTo>
                  <a:pt x="210118" y="27186"/>
                </a:lnTo>
                <a:lnTo>
                  <a:pt x="219501" y="35816"/>
                </a:lnTo>
                <a:lnTo>
                  <a:pt x="228346" y="45623"/>
                </a:lnTo>
                <a:lnTo>
                  <a:pt x="234696" y="53848"/>
                </a:lnTo>
                <a:lnTo>
                  <a:pt x="234696" y="6603"/>
                </a:lnTo>
                <a:lnTo>
                  <a:pt x="267208" y="6603"/>
                </a:lnTo>
                <a:lnTo>
                  <a:pt x="267208" y="263270"/>
                </a:lnTo>
                <a:lnTo>
                  <a:pt x="234696" y="263270"/>
                </a:lnTo>
                <a:lnTo>
                  <a:pt x="234696" y="219201"/>
                </a:lnTo>
                <a:lnTo>
                  <a:pt x="225700" y="229280"/>
                </a:lnTo>
                <a:lnTo>
                  <a:pt x="216256" y="238264"/>
                </a:lnTo>
                <a:lnTo>
                  <a:pt x="206355" y="246145"/>
                </a:lnTo>
                <a:lnTo>
                  <a:pt x="195991" y="252916"/>
                </a:lnTo>
                <a:lnTo>
                  <a:pt x="188087" y="257175"/>
                </a:lnTo>
                <a:lnTo>
                  <a:pt x="176505" y="262150"/>
                </a:lnTo>
                <a:lnTo>
                  <a:pt x="164475" y="265888"/>
                </a:lnTo>
                <a:lnTo>
                  <a:pt x="151990" y="268397"/>
                </a:lnTo>
                <a:lnTo>
                  <a:pt x="139041" y="269684"/>
                </a:lnTo>
                <a:lnTo>
                  <a:pt x="131572" y="269875"/>
                </a:lnTo>
                <a:lnTo>
                  <a:pt x="118139" y="269255"/>
                </a:lnTo>
                <a:lnTo>
                  <a:pt x="105209" y="267395"/>
                </a:lnTo>
                <a:lnTo>
                  <a:pt x="92781" y="264290"/>
                </a:lnTo>
                <a:lnTo>
                  <a:pt x="80854" y="259939"/>
                </a:lnTo>
                <a:lnTo>
                  <a:pt x="69425" y="254337"/>
                </a:lnTo>
                <a:lnTo>
                  <a:pt x="58494" y="247483"/>
                </a:lnTo>
                <a:lnTo>
                  <a:pt x="48058" y="239373"/>
                </a:lnTo>
                <a:lnTo>
                  <a:pt x="38481" y="230377"/>
                </a:lnTo>
                <a:lnTo>
                  <a:pt x="29621" y="220442"/>
                </a:lnTo>
                <a:lnTo>
                  <a:pt x="21918" y="209982"/>
                </a:lnTo>
                <a:lnTo>
                  <a:pt x="15373" y="199001"/>
                </a:lnTo>
                <a:lnTo>
                  <a:pt x="9986" y="187501"/>
                </a:lnTo>
                <a:lnTo>
                  <a:pt x="5757" y="175484"/>
                </a:lnTo>
                <a:lnTo>
                  <a:pt x="2685" y="162955"/>
                </a:lnTo>
                <a:lnTo>
                  <a:pt x="770" y="149915"/>
                </a:lnTo>
                <a:lnTo>
                  <a:pt x="13" y="136368"/>
                </a:lnTo>
                <a:lnTo>
                  <a:pt x="0" y="134238"/>
                </a:lnTo>
                <a:lnTo>
                  <a:pt x="597" y="120735"/>
                </a:lnTo>
                <a:lnTo>
                  <a:pt x="2390" y="107724"/>
                </a:lnTo>
                <a:lnTo>
                  <a:pt x="5379" y="95209"/>
                </a:lnTo>
                <a:lnTo>
                  <a:pt x="9563" y="83191"/>
                </a:lnTo>
                <a:lnTo>
                  <a:pt x="14943" y="71671"/>
                </a:lnTo>
                <a:lnTo>
                  <a:pt x="21518" y="60650"/>
                </a:lnTo>
                <a:lnTo>
                  <a:pt x="29289" y="50130"/>
                </a:lnTo>
                <a:lnTo>
                  <a:pt x="38255" y="40113"/>
                </a:lnTo>
                <a:lnTo>
                  <a:pt x="48853" y="30261"/>
                </a:lnTo>
                <a:lnTo>
                  <a:pt x="59323" y="22250"/>
                </a:lnTo>
                <a:lnTo>
                  <a:pt x="70278" y="15466"/>
                </a:lnTo>
                <a:lnTo>
                  <a:pt x="81722" y="9911"/>
                </a:lnTo>
                <a:lnTo>
                  <a:pt x="93658" y="5585"/>
                </a:lnTo>
                <a:lnTo>
                  <a:pt x="106092" y="2490"/>
                </a:lnTo>
                <a:lnTo>
                  <a:pt x="119028" y="62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83962" y="1176147"/>
            <a:ext cx="153670" cy="269875"/>
          </a:xfrm>
          <a:custGeom>
            <a:avLst/>
            <a:gdLst/>
            <a:ahLst/>
            <a:cxnLst/>
            <a:rect l="l" t="t" r="r" b="b"/>
            <a:pathLst>
              <a:path w="153670" h="269875">
                <a:moveTo>
                  <a:pt x="82041" y="0"/>
                </a:moveTo>
                <a:lnTo>
                  <a:pt x="93394" y="888"/>
                </a:lnTo>
                <a:lnTo>
                  <a:pt x="104769" y="3552"/>
                </a:lnTo>
                <a:lnTo>
                  <a:pt x="116170" y="7993"/>
                </a:lnTo>
                <a:lnTo>
                  <a:pt x="127600" y="14210"/>
                </a:lnTo>
                <a:lnTo>
                  <a:pt x="139062" y="22203"/>
                </a:lnTo>
                <a:lnTo>
                  <a:pt x="150559" y="31973"/>
                </a:lnTo>
                <a:lnTo>
                  <a:pt x="153415" y="34670"/>
                </a:lnTo>
                <a:lnTo>
                  <a:pt x="132207" y="56641"/>
                </a:lnTo>
                <a:lnTo>
                  <a:pt x="120629" y="46592"/>
                </a:lnTo>
                <a:lnTo>
                  <a:pt x="109162" y="39035"/>
                </a:lnTo>
                <a:lnTo>
                  <a:pt x="97805" y="33962"/>
                </a:lnTo>
                <a:lnTo>
                  <a:pt x="86559" y="31364"/>
                </a:lnTo>
                <a:lnTo>
                  <a:pt x="80390" y="30987"/>
                </a:lnTo>
                <a:lnTo>
                  <a:pt x="67359" y="32954"/>
                </a:lnTo>
                <a:lnTo>
                  <a:pt x="56102" y="38812"/>
                </a:lnTo>
                <a:lnTo>
                  <a:pt x="52832" y="41528"/>
                </a:lnTo>
                <a:lnTo>
                  <a:pt x="44620" y="52184"/>
                </a:lnTo>
                <a:lnTo>
                  <a:pt x="41333" y="64321"/>
                </a:lnTo>
                <a:lnTo>
                  <a:pt x="41275" y="66293"/>
                </a:lnTo>
                <a:lnTo>
                  <a:pt x="43599" y="78376"/>
                </a:lnTo>
                <a:lnTo>
                  <a:pt x="50574" y="89897"/>
                </a:lnTo>
                <a:lnTo>
                  <a:pt x="57257" y="96566"/>
                </a:lnTo>
                <a:lnTo>
                  <a:pt x="66591" y="103507"/>
                </a:lnTo>
                <a:lnTo>
                  <a:pt x="78815" y="111006"/>
                </a:lnTo>
                <a:lnTo>
                  <a:pt x="90550" y="117348"/>
                </a:lnTo>
                <a:lnTo>
                  <a:pt x="104624" y="125082"/>
                </a:lnTo>
                <a:lnTo>
                  <a:pt x="116737" y="132696"/>
                </a:lnTo>
                <a:lnTo>
                  <a:pt x="126878" y="140194"/>
                </a:lnTo>
                <a:lnTo>
                  <a:pt x="135032" y="147585"/>
                </a:lnTo>
                <a:lnTo>
                  <a:pt x="140588" y="154050"/>
                </a:lnTo>
                <a:lnTo>
                  <a:pt x="147263" y="165174"/>
                </a:lnTo>
                <a:lnTo>
                  <a:pt x="151571" y="177116"/>
                </a:lnTo>
                <a:lnTo>
                  <a:pt x="153533" y="189876"/>
                </a:lnTo>
                <a:lnTo>
                  <a:pt x="153670" y="194437"/>
                </a:lnTo>
                <a:lnTo>
                  <a:pt x="152595" y="207809"/>
                </a:lnTo>
                <a:lnTo>
                  <a:pt x="149383" y="220247"/>
                </a:lnTo>
                <a:lnTo>
                  <a:pt x="144048" y="231769"/>
                </a:lnTo>
                <a:lnTo>
                  <a:pt x="136607" y="242389"/>
                </a:lnTo>
                <a:lnTo>
                  <a:pt x="131445" y="248030"/>
                </a:lnTo>
                <a:lnTo>
                  <a:pt x="121453" y="256359"/>
                </a:lnTo>
                <a:lnTo>
                  <a:pt x="110467" y="262692"/>
                </a:lnTo>
                <a:lnTo>
                  <a:pt x="98493" y="267035"/>
                </a:lnTo>
                <a:lnTo>
                  <a:pt x="85540" y="269397"/>
                </a:lnTo>
                <a:lnTo>
                  <a:pt x="75946" y="269875"/>
                </a:lnTo>
                <a:lnTo>
                  <a:pt x="63123" y="269060"/>
                </a:lnTo>
                <a:lnTo>
                  <a:pt x="50672" y="266602"/>
                </a:lnTo>
                <a:lnTo>
                  <a:pt x="38572" y="262483"/>
                </a:lnTo>
                <a:lnTo>
                  <a:pt x="33527" y="260223"/>
                </a:lnTo>
                <a:lnTo>
                  <a:pt x="22158" y="253826"/>
                </a:lnTo>
                <a:lnTo>
                  <a:pt x="11994" y="246158"/>
                </a:lnTo>
                <a:lnTo>
                  <a:pt x="3035" y="237217"/>
                </a:lnTo>
                <a:lnTo>
                  <a:pt x="0" y="233552"/>
                </a:lnTo>
                <a:lnTo>
                  <a:pt x="20827" y="209930"/>
                </a:lnTo>
                <a:lnTo>
                  <a:pt x="31537" y="220614"/>
                </a:lnTo>
                <a:lnTo>
                  <a:pt x="42511" y="228808"/>
                </a:lnTo>
                <a:lnTo>
                  <a:pt x="53751" y="234512"/>
                </a:lnTo>
                <a:lnTo>
                  <a:pt x="65257" y="237726"/>
                </a:lnTo>
                <a:lnTo>
                  <a:pt x="74549" y="238505"/>
                </a:lnTo>
                <a:lnTo>
                  <a:pt x="87779" y="236943"/>
                </a:lnTo>
                <a:lnTo>
                  <a:pt x="99560" y="232234"/>
                </a:lnTo>
                <a:lnTo>
                  <a:pt x="108330" y="225805"/>
                </a:lnTo>
                <a:lnTo>
                  <a:pt x="116982" y="215334"/>
                </a:lnTo>
                <a:lnTo>
                  <a:pt x="121544" y="203558"/>
                </a:lnTo>
                <a:lnTo>
                  <a:pt x="122300" y="195833"/>
                </a:lnTo>
                <a:lnTo>
                  <a:pt x="120207" y="183153"/>
                </a:lnTo>
                <a:lnTo>
                  <a:pt x="114034" y="171819"/>
                </a:lnTo>
                <a:lnTo>
                  <a:pt x="106835" y="164672"/>
                </a:lnTo>
                <a:lnTo>
                  <a:pt x="97594" y="158065"/>
                </a:lnTo>
                <a:lnTo>
                  <a:pt x="85332" y="150713"/>
                </a:lnTo>
                <a:lnTo>
                  <a:pt x="71374" y="143255"/>
                </a:lnTo>
                <a:lnTo>
                  <a:pt x="57483" y="135571"/>
                </a:lnTo>
                <a:lnTo>
                  <a:pt x="45637" y="127922"/>
                </a:lnTo>
                <a:lnTo>
                  <a:pt x="35835" y="120308"/>
                </a:lnTo>
                <a:lnTo>
                  <a:pt x="28076" y="112730"/>
                </a:lnTo>
                <a:lnTo>
                  <a:pt x="24129" y="107823"/>
                </a:lnTo>
                <a:lnTo>
                  <a:pt x="17652" y="96803"/>
                </a:lnTo>
                <a:lnTo>
                  <a:pt x="13494" y="84821"/>
                </a:lnTo>
                <a:lnTo>
                  <a:pt x="11656" y="71898"/>
                </a:lnTo>
                <a:lnTo>
                  <a:pt x="11557" y="67944"/>
                </a:lnTo>
                <a:lnTo>
                  <a:pt x="12736" y="54404"/>
                </a:lnTo>
                <a:lnTo>
                  <a:pt x="16269" y="42000"/>
                </a:lnTo>
                <a:lnTo>
                  <a:pt x="22143" y="30754"/>
                </a:lnTo>
                <a:lnTo>
                  <a:pt x="30348" y="20687"/>
                </a:lnTo>
                <a:lnTo>
                  <a:pt x="41543" y="11370"/>
                </a:lnTo>
                <a:lnTo>
                  <a:pt x="52664" y="5456"/>
                </a:lnTo>
                <a:lnTo>
                  <a:pt x="64966" y="1689"/>
                </a:lnTo>
                <a:lnTo>
                  <a:pt x="78430" y="69"/>
                </a:lnTo>
                <a:lnTo>
                  <a:pt x="820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02303" y="1176147"/>
            <a:ext cx="267335" cy="357250"/>
          </a:xfrm>
          <a:custGeom>
            <a:avLst/>
            <a:gdLst/>
            <a:ahLst/>
            <a:cxnLst/>
            <a:rect l="l" t="t" r="r" b="b"/>
            <a:pathLst>
              <a:path w="267335" h="357250">
                <a:moveTo>
                  <a:pt x="134874" y="0"/>
                </a:moveTo>
                <a:lnTo>
                  <a:pt x="148299" y="618"/>
                </a:lnTo>
                <a:lnTo>
                  <a:pt x="161234" y="2474"/>
                </a:lnTo>
                <a:lnTo>
                  <a:pt x="173678" y="5566"/>
                </a:lnTo>
                <a:lnTo>
                  <a:pt x="185630" y="9891"/>
                </a:lnTo>
                <a:lnTo>
                  <a:pt x="197087" y="15449"/>
                </a:lnTo>
                <a:lnTo>
                  <a:pt x="208049" y="22238"/>
                </a:lnTo>
                <a:lnTo>
                  <a:pt x="218513" y="30257"/>
                </a:lnTo>
                <a:lnTo>
                  <a:pt x="228473" y="39497"/>
                </a:lnTo>
                <a:lnTo>
                  <a:pt x="237514" y="49482"/>
                </a:lnTo>
                <a:lnTo>
                  <a:pt x="245360" y="59970"/>
                </a:lnTo>
                <a:lnTo>
                  <a:pt x="252011" y="70959"/>
                </a:lnTo>
                <a:lnTo>
                  <a:pt x="257466" y="82448"/>
                </a:lnTo>
                <a:lnTo>
                  <a:pt x="261726" y="94435"/>
                </a:lnTo>
                <a:lnTo>
                  <a:pt x="264790" y="106919"/>
                </a:lnTo>
                <a:lnTo>
                  <a:pt x="266659" y="119898"/>
                </a:lnTo>
                <a:lnTo>
                  <a:pt x="267332" y="133370"/>
                </a:lnTo>
                <a:lnTo>
                  <a:pt x="267335" y="134238"/>
                </a:lnTo>
                <a:lnTo>
                  <a:pt x="266756" y="147864"/>
                </a:lnTo>
                <a:lnTo>
                  <a:pt x="265019" y="160982"/>
                </a:lnTo>
                <a:lnTo>
                  <a:pt x="262125" y="173590"/>
                </a:lnTo>
                <a:lnTo>
                  <a:pt x="258074" y="185685"/>
                </a:lnTo>
                <a:lnTo>
                  <a:pt x="252865" y="197265"/>
                </a:lnTo>
                <a:lnTo>
                  <a:pt x="246498" y="208326"/>
                </a:lnTo>
                <a:lnTo>
                  <a:pt x="238974" y="218867"/>
                </a:lnTo>
                <a:lnTo>
                  <a:pt x="230292" y="228883"/>
                </a:lnTo>
                <a:lnTo>
                  <a:pt x="218882" y="239710"/>
                </a:lnTo>
                <a:lnTo>
                  <a:pt x="208416" y="247780"/>
                </a:lnTo>
                <a:lnTo>
                  <a:pt x="197457" y="254592"/>
                </a:lnTo>
                <a:lnTo>
                  <a:pt x="186004" y="260148"/>
                </a:lnTo>
                <a:lnTo>
                  <a:pt x="174056" y="264451"/>
                </a:lnTo>
                <a:lnTo>
                  <a:pt x="161615" y="267504"/>
                </a:lnTo>
                <a:lnTo>
                  <a:pt x="148680" y="269310"/>
                </a:lnTo>
                <a:lnTo>
                  <a:pt x="135889" y="269875"/>
                </a:lnTo>
                <a:lnTo>
                  <a:pt x="122651" y="269266"/>
                </a:lnTo>
                <a:lnTo>
                  <a:pt x="109890" y="267436"/>
                </a:lnTo>
                <a:lnTo>
                  <a:pt x="97608" y="264375"/>
                </a:lnTo>
                <a:lnTo>
                  <a:pt x="85804" y="260076"/>
                </a:lnTo>
                <a:lnTo>
                  <a:pt x="68824" y="251201"/>
                </a:lnTo>
                <a:lnTo>
                  <a:pt x="58599" y="244105"/>
                </a:lnTo>
                <a:lnTo>
                  <a:pt x="48833" y="235894"/>
                </a:lnTo>
                <a:lnTo>
                  <a:pt x="39534" y="226575"/>
                </a:lnTo>
                <a:lnTo>
                  <a:pt x="33147" y="219201"/>
                </a:lnTo>
                <a:lnTo>
                  <a:pt x="33147" y="357250"/>
                </a:lnTo>
                <a:lnTo>
                  <a:pt x="0" y="357250"/>
                </a:lnTo>
                <a:lnTo>
                  <a:pt x="0" y="6603"/>
                </a:lnTo>
                <a:lnTo>
                  <a:pt x="33147" y="6603"/>
                </a:lnTo>
                <a:lnTo>
                  <a:pt x="33147" y="53848"/>
                </a:lnTo>
                <a:lnTo>
                  <a:pt x="41582" y="43147"/>
                </a:lnTo>
                <a:lnTo>
                  <a:pt x="50557" y="33624"/>
                </a:lnTo>
                <a:lnTo>
                  <a:pt x="60070" y="25280"/>
                </a:lnTo>
                <a:lnTo>
                  <a:pt x="70121" y="18113"/>
                </a:lnTo>
                <a:lnTo>
                  <a:pt x="78105" y="13462"/>
                </a:lnTo>
                <a:lnTo>
                  <a:pt x="89489" y="8272"/>
                </a:lnTo>
                <a:lnTo>
                  <a:pt x="101414" y="4327"/>
                </a:lnTo>
                <a:lnTo>
                  <a:pt x="113881" y="1640"/>
                </a:lnTo>
                <a:lnTo>
                  <a:pt x="126890" y="228"/>
                </a:lnTo>
                <a:lnTo>
                  <a:pt x="1348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59657" y="1176147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3" y="639"/>
                </a:lnTo>
                <a:lnTo>
                  <a:pt x="158807" y="2546"/>
                </a:lnTo>
                <a:lnTo>
                  <a:pt x="171061" y="5706"/>
                </a:lnTo>
                <a:lnTo>
                  <a:pt x="182745" y="10103"/>
                </a:lnTo>
                <a:lnTo>
                  <a:pt x="189737" y="13462"/>
                </a:lnTo>
                <a:lnTo>
                  <a:pt x="200197" y="19735"/>
                </a:lnTo>
                <a:lnTo>
                  <a:pt x="210118" y="27186"/>
                </a:lnTo>
                <a:lnTo>
                  <a:pt x="219501" y="35816"/>
                </a:lnTo>
                <a:lnTo>
                  <a:pt x="228346" y="45623"/>
                </a:lnTo>
                <a:lnTo>
                  <a:pt x="234695" y="53848"/>
                </a:lnTo>
                <a:lnTo>
                  <a:pt x="234695" y="6603"/>
                </a:lnTo>
                <a:lnTo>
                  <a:pt x="267207" y="6603"/>
                </a:lnTo>
                <a:lnTo>
                  <a:pt x="267207" y="263270"/>
                </a:lnTo>
                <a:lnTo>
                  <a:pt x="234695" y="263270"/>
                </a:lnTo>
                <a:lnTo>
                  <a:pt x="234695" y="219201"/>
                </a:lnTo>
                <a:lnTo>
                  <a:pt x="225700" y="229280"/>
                </a:lnTo>
                <a:lnTo>
                  <a:pt x="216256" y="238264"/>
                </a:lnTo>
                <a:lnTo>
                  <a:pt x="206355" y="246145"/>
                </a:lnTo>
                <a:lnTo>
                  <a:pt x="195991" y="252916"/>
                </a:lnTo>
                <a:lnTo>
                  <a:pt x="188087" y="257175"/>
                </a:lnTo>
                <a:lnTo>
                  <a:pt x="176505" y="262150"/>
                </a:lnTo>
                <a:lnTo>
                  <a:pt x="164475" y="265888"/>
                </a:lnTo>
                <a:lnTo>
                  <a:pt x="151990" y="268397"/>
                </a:lnTo>
                <a:lnTo>
                  <a:pt x="139041" y="269684"/>
                </a:lnTo>
                <a:lnTo>
                  <a:pt x="131571" y="269875"/>
                </a:lnTo>
                <a:lnTo>
                  <a:pt x="118139" y="269255"/>
                </a:lnTo>
                <a:lnTo>
                  <a:pt x="105209" y="267395"/>
                </a:lnTo>
                <a:lnTo>
                  <a:pt x="92781" y="264290"/>
                </a:lnTo>
                <a:lnTo>
                  <a:pt x="80854" y="259939"/>
                </a:lnTo>
                <a:lnTo>
                  <a:pt x="69425" y="254337"/>
                </a:lnTo>
                <a:lnTo>
                  <a:pt x="58494" y="247483"/>
                </a:lnTo>
                <a:lnTo>
                  <a:pt x="48058" y="239373"/>
                </a:lnTo>
                <a:lnTo>
                  <a:pt x="38480" y="230377"/>
                </a:lnTo>
                <a:lnTo>
                  <a:pt x="29621" y="220442"/>
                </a:lnTo>
                <a:lnTo>
                  <a:pt x="21918" y="209982"/>
                </a:lnTo>
                <a:lnTo>
                  <a:pt x="15373" y="199001"/>
                </a:lnTo>
                <a:lnTo>
                  <a:pt x="9986" y="187501"/>
                </a:lnTo>
                <a:lnTo>
                  <a:pt x="5757" y="175484"/>
                </a:lnTo>
                <a:lnTo>
                  <a:pt x="2685" y="162955"/>
                </a:lnTo>
                <a:lnTo>
                  <a:pt x="770" y="149915"/>
                </a:lnTo>
                <a:lnTo>
                  <a:pt x="13" y="136368"/>
                </a:lnTo>
                <a:lnTo>
                  <a:pt x="0" y="134238"/>
                </a:lnTo>
                <a:lnTo>
                  <a:pt x="597" y="120735"/>
                </a:lnTo>
                <a:lnTo>
                  <a:pt x="2390" y="107724"/>
                </a:lnTo>
                <a:lnTo>
                  <a:pt x="5379" y="95209"/>
                </a:lnTo>
                <a:lnTo>
                  <a:pt x="9563" y="83191"/>
                </a:lnTo>
                <a:lnTo>
                  <a:pt x="14943" y="71671"/>
                </a:lnTo>
                <a:lnTo>
                  <a:pt x="21518" y="60650"/>
                </a:lnTo>
                <a:lnTo>
                  <a:pt x="29289" y="50130"/>
                </a:lnTo>
                <a:lnTo>
                  <a:pt x="38255" y="40113"/>
                </a:lnTo>
                <a:lnTo>
                  <a:pt x="48853" y="30261"/>
                </a:lnTo>
                <a:lnTo>
                  <a:pt x="59323" y="22250"/>
                </a:lnTo>
                <a:lnTo>
                  <a:pt x="70278" y="15466"/>
                </a:lnTo>
                <a:lnTo>
                  <a:pt x="81722" y="9911"/>
                </a:lnTo>
                <a:lnTo>
                  <a:pt x="93658" y="5585"/>
                </a:lnTo>
                <a:lnTo>
                  <a:pt x="106092" y="2490"/>
                </a:lnTo>
                <a:lnTo>
                  <a:pt x="119028" y="62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13861" y="1176147"/>
            <a:ext cx="129793" cy="263270"/>
          </a:xfrm>
          <a:custGeom>
            <a:avLst/>
            <a:gdLst/>
            <a:ahLst/>
            <a:cxnLst/>
            <a:rect l="l" t="t" r="r" b="b"/>
            <a:pathLst>
              <a:path w="129793" h="263270">
                <a:moveTo>
                  <a:pt x="100584" y="0"/>
                </a:moveTo>
                <a:lnTo>
                  <a:pt x="112236" y="1519"/>
                </a:lnTo>
                <a:lnTo>
                  <a:pt x="124627" y="6078"/>
                </a:lnTo>
                <a:lnTo>
                  <a:pt x="129793" y="8762"/>
                </a:lnTo>
                <a:lnTo>
                  <a:pt x="112522" y="36575"/>
                </a:lnTo>
                <a:lnTo>
                  <a:pt x="105663" y="33654"/>
                </a:lnTo>
                <a:lnTo>
                  <a:pt x="99822" y="32130"/>
                </a:lnTo>
                <a:lnTo>
                  <a:pt x="95123" y="32130"/>
                </a:lnTo>
                <a:lnTo>
                  <a:pt x="83166" y="33967"/>
                </a:lnTo>
                <a:lnTo>
                  <a:pt x="71545" y="39450"/>
                </a:lnTo>
                <a:lnTo>
                  <a:pt x="63246" y="45719"/>
                </a:lnTo>
                <a:lnTo>
                  <a:pt x="55680" y="53901"/>
                </a:lnTo>
                <a:lnTo>
                  <a:pt x="49099" y="64169"/>
                </a:lnTo>
                <a:lnTo>
                  <a:pt x="43530" y="76536"/>
                </a:lnTo>
                <a:lnTo>
                  <a:pt x="39877" y="87756"/>
                </a:lnTo>
                <a:lnTo>
                  <a:pt x="36894" y="103927"/>
                </a:lnTo>
                <a:lnTo>
                  <a:pt x="35775" y="114759"/>
                </a:lnTo>
                <a:lnTo>
                  <a:pt x="34904" y="127424"/>
                </a:lnTo>
                <a:lnTo>
                  <a:pt x="34281" y="141920"/>
                </a:lnTo>
                <a:lnTo>
                  <a:pt x="33907" y="158247"/>
                </a:lnTo>
                <a:lnTo>
                  <a:pt x="33781" y="176529"/>
                </a:lnTo>
                <a:lnTo>
                  <a:pt x="33781" y="263270"/>
                </a:lnTo>
                <a:lnTo>
                  <a:pt x="0" y="263270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195"/>
                </a:lnTo>
                <a:lnTo>
                  <a:pt x="42236" y="32757"/>
                </a:lnTo>
                <a:lnTo>
                  <a:pt x="50966" y="23061"/>
                </a:lnTo>
                <a:lnTo>
                  <a:pt x="59953" y="15110"/>
                </a:lnTo>
                <a:lnTo>
                  <a:pt x="65659" y="11049"/>
                </a:lnTo>
                <a:lnTo>
                  <a:pt x="77431" y="4715"/>
                </a:lnTo>
                <a:lnTo>
                  <a:pt x="89541" y="1038"/>
                </a:lnTo>
                <a:lnTo>
                  <a:pt x="1005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88614" y="1176147"/>
            <a:ext cx="267462" cy="363854"/>
          </a:xfrm>
          <a:custGeom>
            <a:avLst/>
            <a:gdLst/>
            <a:ahLst/>
            <a:cxnLst/>
            <a:rect l="l" t="t" r="r" b="b"/>
            <a:pathLst>
              <a:path w="267462" h="363854">
                <a:moveTo>
                  <a:pt x="132714" y="0"/>
                </a:moveTo>
                <a:lnTo>
                  <a:pt x="145788" y="646"/>
                </a:lnTo>
                <a:lnTo>
                  <a:pt x="158457" y="2572"/>
                </a:lnTo>
                <a:lnTo>
                  <a:pt x="170719" y="5759"/>
                </a:lnTo>
                <a:lnTo>
                  <a:pt x="182575" y="10189"/>
                </a:lnTo>
                <a:lnTo>
                  <a:pt x="186436" y="11937"/>
                </a:lnTo>
                <a:lnTo>
                  <a:pt x="196529" y="17493"/>
                </a:lnTo>
                <a:lnTo>
                  <a:pt x="206507" y="24328"/>
                </a:lnTo>
                <a:lnTo>
                  <a:pt x="216350" y="32441"/>
                </a:lnTo>
                <a:lnTo>
                  <a:pt x="226038" y="41833"/>
                </a:lnTo>
                <a:lnTo>
                  <a:pt x="234441" y="51180"/>
                </a:lnTo>
                <a:lnTo>
                  <a:pt x="234441" y="6603"/>
                </a:lnTo>
                <a:lnTo>
                  <a:pt x="267462" y="6603"/>
                </a:lnTo>
                <a:lnTo>
                  <a:pt x="267462" y="211200"/>
                </a:lnTo>
                <a:lnTo>
                  <a:pt x="267219" y="227685"/>
                </a:lnTo>
                <a:lnTo>
                  <a:pt x="266495" y="242706"/>
                </a:lnTo>
                <a:lnTo>
                  <a:pt x="265291" y="256259"/>
                </a:lnTo>
                <a:lnTo>
                  <a:pt x="263610" y="268336"/>
                </a:lnTo>
                <a:lnTo>
                  <a:pt x="258834" y="288040"/>
                </a:lnTo>
                <a:lnTo>
                  <a:pt x="252786" y="302393"/>
                </a:lnTo>
                <a:lnTo>
                  <a:pt x="246263" y="313534"/>
                </a:lnTo>
                <a:lnTo>
                  <a:pt x="238505" y="323619"/>
                </a:lnTo>
                <a:lnTo>
                  <a:pt x="229520" y="332647"/>
                </a:lnTo>
                <a:lnTo>
                  <a:pt x="219317" y="340618"/>
                </a:lnTo>
                <a:lnTo>
                  <a:pt x="202406" y="350290"/>
                </a:lnTo>
                <a:lnTo>
                  <a:pt x="191157" y="354943"/>
                </a:lnTo>
                <a:lnTo>
                  <a:pt x="179240" y="358628"/>
                </a:lnTo>
                <a:lnTo>
                  <a:pt x="166659" y="361341"/>
                </a:lnTo>
                <a:lnTo>
                  <a:pt x="153422" y="363074"/>
                </a:lnTo>
                <a:lnTo>
                  <a:pt x="139534" y="363822"/>
                </a:lnTo>
                <a:lnTo>
                  <a:pt x="135889" y="363854"/>
                </a:lnTo>
                <a:lnTo>
                  <a:pt x="122217" y="363431"/>
                </a:lnTo>
                <a:lnTo>
                  <a:pt x="109168" y="362167"/>
                </a:lnTo>
                <a:lnTo>
                  <a:pt x="96720" y="360068"/>
                </a:lnTo>
                <a:lnTo>
                  <a:pt x="84853" y="357142"/>
                </a:lnTo>
                <a:lnTo>
                  <a:pt x="63648" y="349256"/>
                </a:lnTo>
                <a:lnTo>
                  <a:pt x="52127" y="343208"/>
                </a:lnTo>
                <a:lnTo>
                  <a:pt x="41876" y="336312"/>
                </a:lnTo>
                <a:lnTo>
                  <a:pt x="26224" y="321320"/>
                </a:lnTo>
                <a:lnTo>
                  <a:pt x="19046" y="311760"/>
                </a:lnTo>
                <a:lnTo>
                  <a:pt x="12129" y="300639"/>
                </a:lnTo>
                <a:lnTo>
                  <a:pt x="5484" y="287966"/>
                </a:lnTo>
                <a:lnTo>
                  <a:pt x="3301" y="283337"/>
                </a:lnTo>
                <a:lnTo>
                  <a:pt x="39115" y="283337"/>
                </a:lnTo>
                <a:lnTo>
                  <a:pt x="46564" y="294718"/>
                </a:lnTo>
                <a:lnTo>
                  <a:pt x="54969" y="304592"/>
                </a:lnTo>
                <a:lnTo>
                  <a:pt x="64342" y="312960"/>
                </a:lnTo>
                <a:lnTo>
                  <a:pt x="74693" y="319822"/>
                </a:lnTo>
                <a:lnTo>
                  <a:pt x="87467" y="325825"/>
                </a:lnTo>
                <a:lnTo>
                  <a:pt x="99035" y="329427"/>
                </a:lnTo>
                <a:lnTo>
                  <a:pt x="111657" y="331866"/>
                </a:lnTo>
                <a:lnTo>
                  <a:pt x="125326" y="333153"/>
                </a:lnTo>
                <a:lnTo>
                  <a:pt x="134365" y="333375"/>
                </a:lnTo>
                <a:lnTo>
                  <a:pt x="148545" y="332780"/>
                </a:lnTo>
                <a:lnTo>
                  <a:pt x="161743" y="330996"/>
                </a:lnTo>
                <a:lnTo>
                  <a:pt x="173952" y="328022"/>
                </a:lnTo>
                <a:lnTo>
                  <a:pt x="185164" y="323859"/>
                </a:lnTo>
                <a:lnTo>
                  <a:pt x="191388" y="320801"/>
                </a:lnTo>
                <a:lnTo>
                  <a:pt x="203249" y="313333"/>
                </a:lnTo>
                <a:lnTo>
                  <a:pt x="213061" y="304868"/>
                </a:lnTo>
                <a:lnTo>
                  <a:pt x="220822" y="295409"/>
                </a:lnTo>
                <a:lnTo>
                  <a:pt x="224536" y="289178"/>
                </a:lnTo>
                <a:lnTo>
                  <a:pt x="228165" y="280439"/>
                </a:lnTo>
                <a:lnTo>
                  <a:pt x="230969" y="269759"/>
                </a:lnTo>
                <a:lnTo>
                  <a:pt x="232950" y="257131"/>
                </a:lnTo>
                <a:lnTo>
                  <a:pt x="234106" y="242551"/>
                </a:lnTo>
                <a:lnTo>
                  <a:pt x="234441" y="227711"/>
                </a:lnTo>
                <a:lnTo>
                  <a:pt x="234441" y="214502"/>
                </a:lnTo>
                <a:lnTo>
                  <a:pt x="225898" y="224284"/>
                </a:lnTo>
                <a:lnTo>
                  <a:pt x="216565" y="233013"/>
                </a:lnTo>
                <a:lnTo>
                  <a:pt x="206449" y="240690"/>
                </a:lnTo>
                <a:lnTo>
                  <a:pt x="195560" y="247316"/>
                </a:lnTo>
                <a:lnTo>
                  <a:pt x="177028" y="255563"/>
                </a:lnTo>
                <a:lnTo>
                  <a:pt x="164884" y="259244"/>
                </a:lnTo>
                <a:lnTo>
                  <a:pt x="152417" y="261740"/>
                </a:lnTo>
                <a:lnTo>
                  <a:pt x="139628" y="263052"/>
                </a:lnTo>
                <a:lnTo>
                  <a:pt x="131699" y="263270"/>
                </a:lnTo>
                <a:lnTo>
                  <a:pt x="118775" y="262674"/>
                </a:lnTo>
                <a:lnTo>
                  <a:pt x="106152" y="260883"/>
                </a:lnTo>
                <a:lnTo>
                  <a:pt x="93822" y="257898"/>
                </a:lnTo>
                <a:lnTo>
                  <a:pt x="81775" y="253720"/>
                </a:lnTo>
                <a:lnTo>
                  <a:pt x="70001" y="248348"/>
                </a:lnTo>
                <a:lnTo>
                  <a:pt x="53911" y="238710"/>
                </a:lnTo>
                <a:lnTo>
                  <a:pt x="43691" y="230796"/>
                </a:lnTo>
                <a:lnTo>
                  <a:pt x="34485" y="222013"/>
                </a:lnTo>
                <a:lnTo>
                  <a:pt x="26287" y="212372"/>
                </a:lnTo>
                <a:lnTo>
                  <a:pt x="19093" y="201881"/>
                </a:lnTo>
                <a:lnTo>
                  <a:pt x="11182" y="186981"/>
                </a:lnTo>
                <a:lnTo>
                  <a:pt x="6578" y="175178"/>
                </a:lnTo>
                <a:lnTo>
                  <a:pt x="3196" y="162959"/>
                </a:lnTo>
                <a:lnTo>
                  <a:pt x="1026" y="150321"/>
                </a:lnTo>
                <a:lnTo>
                  <a:pt x="57" y="137257"/>
                </a:lnTo>
                <a:lnTo>
                  <a:pt x="0" y="133095"/>
                </a:lnTo>
                <a:lnTo>
                  <a:pt x="599" y="120098"/>
                </a:lnTo>
                <a:lnTo>
                  <a:pt x="2400" y="107434"/>
                </a:lnTo>
                <a:lnTo>
                  <a:pt x="5407" y="95099"/>
                </a:lnTo>
                <a:lnTo>
                  <a:pt x="9626" y="83088"/>
                </a:lnTo>
                <a:lnTo>
                  <a:pt x="15061" y="71395"/>
                </a:lnTo>
                <a:lnTo>
                  <a:pt x="24632" y="55773"/>
                </a:lnTo>
                <a:lnTo>
                  <a:pt x="32534" y="45764"/>
                </a:lnTo>
                <a:lnTo>
                  <a:pt x="41355" y="36638"/>
                </a:lnTo>
                <a:lnTo>
                  <a:pt x="51089" y="28386"/>
                </a:lnTo>
                <a:lnTo>
                  <a:pt x="61731" y="20998"/>
                </a:lnTo>
                <a:lnTo>
                  <a:pt x="78385" y="11947"/>
                </a:lnTo>
                <a:lnTo>
                  <a:pt x="90336" y="7115"/>
                </a:lnTo>
                <a:lnTo>
                  <a:pt x="102534" y="3532"/>
                </a:lnTo>
                <a:lnTo>
                  <a:pt x="114981" y="1193"/>
                </a:lnTo>
                <a:lnTo>
                  <a:pt x="127685" y="93"/>
                </a:lnTo>
                <a:lnTo>
                  <a:pt x="13271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72257" y="1176147"/>
            <a:ext cx="267716" cy="269875"/>
          </a:xfrm>
          <a:custGeom>
            <a:avLst/>
            <a:gdLst/>
            <a:ahLst/>
            <a:cxnLst/>
            <a:rect l="l" t="t" r="r" b="b"/>
            <a:pathLst>
              <a:path w="267716" h="269875">
                <a:moveTo>
                  <a:pt x="133985" y="0"/>
                </a:moveTo>
                <a:lnTo>
                  <a:pt x="147771" y="603"/>
                </a:lnTo>
                <a:lnTo>
                  <a:pt x="160980" y="2412"/>
                </a:lnTo>
                <a:lnTo>
                  <a:pt x="173613" y="5426"/>
                </a:lnTo>
                <a:lnTo>
                  <a:pt x="185668" y="9643"/>
                </a:lnTo>
                <a:lnTo>
                  <a:pt x="197147" y="15062"/>
                </a:lnTo>
                <a:lnTo>
                  <a:pt x="208049" y="21682"/>
                </a:lnTo>
                <a:lnTo>
                  <a:pt x="218374" y="29502"/>
                </a:lnTo>
                <a:lnTo>
                  <a:pt x="228122" y="38519"/>
                </a:lnTo>
                <a:lnTo>
                  <a:pt x="240770" y="53200"/>
                </a:lnTo>
                <a:lnTo>
                  <a:pt x="248098" y="63937"/>
                </a:lnTo>
                <a:lnTo>
                  <a:pt x="254265" y="75139"/>
                </a:lnTo>
                <a:lnTo>
                  <a:pt x="259272" y="86808"/>
                </a:lnTo>
                <a:lnTo>
                  <a:pt x="263118" y="98944"/>
                </a:lnTo>
                <a:lnTo>
                  <a:pt x="265804" y="111550"/>
                </a:lnTo>
                <a:lnTo>
                  <a:pt x="267330" y="124628"/>
                </a:lnTo>
                <a:lnTo>
                  <a:pt x="267716" y="135636"/>
                </a:lnTo>
                <a:lnTo>
                  <a:pt x="267128" y="148940"/>
                </a:lnTo>
                <a:lnTo>
                  <a:pt x="265365" y="161805"/>
                </a:lnTo>
                <a:lnTo>
                  <a:pt x="262428" y="174235"/>
                </a:lnTo>
                <a:lnTo>
                  <a:pt x="258315" y="186236"/>
                </a:lnTo>
                <a:lnTo>
                  <a:pt x="253027" y="197811"/>
                </a:lnTo>
                <a:lnTo>
                  <a:pt x="246565" y="208964"/>
                </a:lnTo>
                <a:lnTo>
                  <a:pt x="238927" y="219702"/>
                </a:lnTo>
                <a:lnTo>
                  <a:pt x="230378" y="229742"/>
                </a:lnTo>
                <a:lnTo>
                  <a:pt x="220933" y="238923"/>
                </a:lnTo>
                <a:lnTo>
                  <a:pt x="210856" y="246911"/>
                </a:lnTo>
                <a:lnTo>
                  <a:pt x="200149" y="253706"/>
                </a:lnTo>
                <a:lnTo>
                  <a:pt x="188810" y="259310"/>
                </a:lnTo>
                <a:lnTo>
                  <a:pt x="176840" y="263725"/>
                </a:lnTo>
                <a:lnTo>
                  <a:pt x="164238" y="266951"/>
                </a:lnTo>
                <a:lnTo>
                  <a:pt x="151005" y="268991"/>
                </a:lnTo>
                <a:lnTo>
                  <a:pt x="137141" y="269845"/>
                </a:lnTo>
                <a:lnTo>
                  <a:pt x="133985" y="269875"/>
                </a:lnTo>
                <a:lnTo>
                  <a:pt x="119955" y="269284"/>
                </a:lnTo>
                <a:lnTo>
                  <a:pt x="106565" y="267511"/>
                </a:lnTo>
                <a:lnTo>
                  <a:pt x="93814" y="264554"/>
                </a:lnTo>
                <a:lnTo>
                  <a:pt x="81700" y="260412"/>
                </a:lnTo>
                <a:lnTo>
                  <a:pt x="70221" y="255083"/>
                </a:lnTo>
                <a:lnTo>
                  <a:pt x="59377" y="248567"/>
                </a:lnTo>
                <a:lnTo>
                  <a:pt x="49165" y="240861"/>
                </a:lnTo>
                <a:lnTo>
                  <a:pt x="39586" y="231965"/>
                </a:lnTo>
                <a:lnTo>
                  <a:pt x="28683" y="219411"/>
                </a:lnTo>
                <a:lnTo>
                  <a:pt x="21066" y="208667"/>
                </a:lnTo>
                <a:lnTo>
                  <a:pt x="14618" y="197507"/>
                </a:lnTo>
                <a:lnTo>
                  <a:pt x="9340" y="185927"/>
                </a:lnTo>
                <a:lnTo>
                  <a:pt x="5237" y="173921"/>
                </a:lnTo>
                <a:lnTo>
                  <a:pt x="2310" y="161485"/>
                </a:lnTo>
                <a:lnTo>
                  <a:pt x="563" y="148615"/>
                </a:lnTo>
                <a:lnTo>
                  <a:pt x="0" y="135636"/>
                </a:lnTo>
                <a:lnTo>
                  <a:pt x="582" y="122227"/>
                </a:lnTo>
                <a:lnTo>
                  <a:pt x="2331" y="109271"/>
                </a:lnTo>
                <a:lnTo>
                  <a:pt x="5246" y="96770"/>
                </a:lnTo>
                <a:lnTo>
                  <a:pt x="9327" y="84725"/>
                </a:lnTo>
                <a:lnTo>
                  <a:pt x="14573" y="73138"/>
                </a:lnTo>
                <a:lnTo>
                  <a:pt x="20986" y="62010"/>
                </a:lnTo>
                <a:lnTo>
                  <a:pt x="28564" y="51343"/>
                </a:lnTo>
                <a:lnTo>
                  <a:pt x="35432" y="43179"/>
                </a:lnTo>
                <a:lnTo>
                  <a:pt x="44938" y="33611"/>
                </a:lnTo>
                <a:lnTo>
                  <a:pt x="55015" y="25234"/>
                </a:lnTo>
                <a:lnTo>
                  <a:pt x="65664" y="18051"/>
                </a:lnTo>
                <a:lnTo>
                  <a:pt x="76881" y="12065"/>
                </a:lnTo>
                <a:lnTo>
                  <a:pt x="88667" y="7277"/>
                </a:lnTo>
                <a:lnTo>
                  <a:pt x="101020" y="3691"/>
                </a:lnTo>
                <a:lnTo>
                  <a:pt x="113939" y="1310"/>
                </a:lnTo>
                <a:lnTo>
                  <a:pt x="127422" y="134"/>
                </a:lnTo>
                <a:lnTo>
                  <a:pt x="1339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79497" y="1176147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3" y="639"/>
                </a:lnTo>
                <a:lnTo>
                  <a:pt x="158807" y="2546"/>
                </a:lnTo>
                <a:lnTo>
                  <a:pt x="171061" y="5706"/>
                </a:lnTo>
                <a:lnTo>
                  <a:pt x="182745" y="10103"/>
                </a:lnTo>
                <a:lnTo>
                  <a:pt x="189737" y="13462"/>
                </a:lnTo>
                <a:lnTo>
                  <a:pt x="200197" y="19735"/>
                </a:lnTo>
                <a:lnTo>
                  <a:pt x="210118" y="27186"/>
                </a:lnTo>
                <a:lnTo>
                  <a:pt x="219501" y="35816"/>
                </a:lnTo>
                <a:lnTo>
                  <a:pt x="228346" y="45623"/>
                </a:lnTo>
                <a:lnTo>
                  <a:pt x="234695" y="53848"/>
                </a:lnTo>
                <a:lnTo>
                  <a:pt x="234695" y="6603"/>
                </a:lnTo>
                <a:lnTo>
                  <a:pt x="267207" y="6603"/>
                </a:lnTo>
                <a:lnTo>
                  <a:pt x="267207" y="263270"/>
                </a:lnTo>
                <a:lnTo>
                  <a:pt x="234695" y="263270"/>
                </a:lnTo>
                <a:lnTo>
                  <a:pt x="234695" y="219201"/>
                </a:lnTo>
                <a:lnTo>
                  <a:pt x="225700" y="229280"/>
                </a:lnTo>
                <a:lnTo>
                  <a:pt x="216256" y="238264"/>
                </a:lnTo>
                <a:lnTo>
                  <a:pt x="206355" y="246145"/>
                </a:lnTo>
                <a:lnTo>
                  <a:pt x="195991" y="252916"/>
                </a:lnTo>
                <a:lnTo>
                  <a:pt x="188086" y="257175"/>
                </a:lnTo>
                <a:lnTo>
                  <a:pt x="176505" y="262150"/>
                </a:lnTo>
                <a:lnTo>
                  <a:pt x="164475" y="265888"/>
                </a:lnTo>
                <a:lnTo>
                  <a:pt x="151990" y="268397"/>
                </a:lnTo>
                <a:lnTo>
                  <a:pt x="139041" y="269684"/>
                </a:lnTo>
                <a:lnTo>
                  <a:pt x="131571" y="269875"/>
                </a:lnTo>
                <a:lnTo>
                  <a:pt x="118139" y="269255"/>
                </a:lnTo>
                <a:lnTo>
                  <a:pt x="105209" y="267395"/>
                </a:lnTo>
                <a:lnTo>
                  <a:pt x="92781" y="264290"/>
                </a:lnTo>
                <a:lnTo>
                  <a:pt x="80854" y="259939"/>
                </a:lnTo>
                <a:lnTo>
                  <a:pt x="69425" y="254337"/>
                </a:lnTo>
                <a:lnTo>
                  <a:pt x="58494" y="247483"/>
                </a:lnTo>
                <a:lnTo>
                  <a:pt x="48058" y="239373"/>
                </a:lnTo>
                <a:lnTo>
                  <a:pt x="38480" y="230377"/>
                </a:lnTo>
                <a:lnTo>
                  <a:pt x="29621" y="220442"/>
                </a:lnTo>
                <a:lnTo>
                  <a:pt x="21918" y="209982"/>
                </a:lnTo>
                <a:lnTo>
                  <a:pt x="15373" y="199001"/>
                </a:lnTo>
                <a:lnTo>
                  <a:pt x="9986" y="187501"/>
                </a:lnTo>
                <a:lnTo>
                  <a:pt x="5757" y="175484"/>
                </a:lnTo>
                <a:lnTo>
                  <a:pt x="2685" y="162955"/>
                </a:lnTo>
                <a:lnTo>
                  <a:pt x="770" y="149915"/>
                </a:lnTo>
                <a:lnTo>
                  <a:pt x="13" y="136368"/>
                </a:lnTo>
                <a:lnTo>
                  <a:pt x="0" y="134238"/>
                </a:lnTo>
                <a:lnTo>
                  <a:pt x="597" y="120735"/>
                </a:lnTo>
                <a:lnTo>
                  <a:pt x="2390" y="107724"/>
                </a:lnTo>
                <a:lnTo>
                  <a:pt x="5379" y="95209"/>
                </a:lnTo>
                <a:lnTo>
                  <a:pt x="9563" y="83191"/>
                </a:lnTo>
                <a:lnTo>
                  <a:pt x="14943" y="71671"/>
                </a:lnTo>
                <a:lnTo>
                  <a:pt x="21518" y="60650"/>
                </a:lnTo>
                <a:lnTo>
                  <a:pt x="29289" y="50130"/>
                </a:lnTo>
                <a:lnTo>
                  <a:pt x="38255" y="40113"/>
                </a:lnTo>
                <a:lnTo>
                  <a:pt x="48853" y="30261"/>
                </a:lnTo>
                <a:lnTo>
                  <a:pt x="59323" y="22250"/>
                </a:lnTo>
                <a:lnTo>
                  <a:pt x="70278" y="15466"/>
                </a:lnTo>
                <a:lnTo>
                  <a:pt x="81722" y="9911"/>
                </a:lnTo>
                <a:lnTo>
                  <a:pt x="93658" y="5585"/>
                </a:lnTo>
                <a:lnTo>
                  <a:pt x="106092" y="2490"/>
                </a:lnTo>
                <a:lnTo>
                  <a:pt x="119028" y="62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38172" y="1176147"/>
            <a:ext cx="383794" cy="263270"/>
          </a:xfrm>
          <a:custGeom>
            <a:avLst/>
            <a:gdLst/>
            <a:ahLst/>
            <a:cxnLst/>
            <a:rect l="l" t="t" r="r" b="b"/>
            <a:pathLst>
              <a:path w="383794" h="263270">
                <a:moveTo>
                  <a:pt x="121157" y="0"/>
                </a:moveTo>
                <a:lnTo>
                  <a:pt x="133977" y="933"/>
                </a:lnTo>
                <a:lnTo>
                  <a:pt x="146385" y="3690"/>
                </a:lnTo>
                <a:lnTo>
                  <a:pt x="156463" y="7365"/>
                </a:lnTo>
                <a:lnTo>
                  <a:pt x="168316" y="13542"/>
                </a:lnTo>
                <a:lnTo>
                  <a:pt x="178334" y="21132"/>
                </a:lnTo>
                <a:lnTo>
                  <a:pt x="183895" y="26797"/>
                </a:lnTo>
                <a:lnTo>
                  <a:pt x="190465" y="35737"/>
                </a:lnTo>
                <a:lnTo>
                  <a:pt x="196426" y="46844"/>
                </a:lnTo>
                <a:lnTo>
                  <a:pt x="201804" y="60143"/>
                </a:lnTo>
                <a:lnTo>
                  <a:pt x="202310" y="61594"/>
                </a:lnTo>
                <a:lnTo>
                  <a:pt x="209475" y="49801"/>
                </a:lnTo>
                <a:lnTo>
                  <a:pt x="217324" y="39216"/>
                </a:lnTo>
                <a:lnTo>
                  <a:pt x="225864" y="29853"/>
                </a:lnTo>
                <a:lnTo>
                  <a:pt x="235103" y="21724"/>
                </a:lnTo>
                <a:lnTo>
                  <a:pt x="243585" y="15748"/>
                </a:lnTo>
                <a:lnTo>
                  <a:pt x="255075" y="9387"/>
                </a:lnTo>
                <a:lnTo>
                  <a:pt x="266988" y="4648"/>
                </a:lnTo>
                <a:lnTo>
                  <a:pt x="279305" y="1549"/>
                </a:lnTo>
                <a:lnTo>
                  <a:pt x="292007" y="108"/>
                </a:lnTo>
                <a:lnTo>
                  <a:pt x="296671" y="0"/>
                </a:lnTo>
                <a:lnTo>
                  <a:pt x="310095" y="921"/>
                </a:lnTo>
                <a:lnTo>
                  <a:pt x="322658" y="3667"/>
                </a:lnTo>
                <a:lnTo>
                  <a:pt x="334373" y="8212"/>
                </a:lnTo>
                <a:lnTo>
                  <a:pt x="343661" y="13462"/>
                </a:lnTo>
                <a:lnTo>
                  <a:pt x="353658" y="21301"/>
                </a:lnTo>
                <a:lnTo>
                  <a:pt x="362189" y="30595"/>
                </a:lnTo>
                <a:lnTo>
                  <a:pt x="369269" y="41371"/>
                </a:lnTo>
                <a:lnTo>
                  <a:pt x="373888" y="51053"/>
                </a:lnTo>
                <a:lnTo>
                  <a:pt x="377042" y="60158"/>
                </a:lnTo>
                <a:lnTo>
                  <a:pt x="379593" y="70726"/>
                </a:lnTo>
                <a:lnTo>
                  <a:pt x="381542" y="82763"/>
                </a:lnTo>
                <a:lnTo>
                  <a:pt x="382888" y="96273"/>
                </a:lnTo>
                <a:lnTo>
                  <a:pt x="383631" y="111259"/>
                </a:lnTo>
                <a:lnTo>
                  <a:pt x="383794" y="123189"/>
                </a:lnTo>
                <a:lnTo>
                  <a:pt x="383794" y="263270"/>
                </a:lnTo>
                <a:lnTo>
                  <a:pt x="350011" y="263270"/>
                </a:lnTo>
                <a:lnTo>
                  <a:pt x="350011" y="123189"/>
                </a:lnTo>
                <a:lnTo>
                  <a:pt x="349727" y="106074"/>
                </a:lnTo>
                <a:lnTo>
                  <a:pt x="348868" y="91524"/>
                </a:lnTo>
                <a:lnTo>
                  <a:pt x="347426" y="79541"/>
                </a:lnTo>
                <a:lnTo>
                  <a:pt x="345394" y="70123"/>
                </a:lnTo>
                <a:lnTo>
                  <a:pt x="338163" y="55116"/>
                </a:lnTo>
                <a:lnTo>
                  <a:pt x="329560" y="45687"/>
                </a:lnTo>
                <a:lnTo>
                  <a:pt x="313130" y="36003"/>
                </a:lnTo>
                <a:lnTo>
                  <a:pt x="300741" y="32878"/>
                </a:lnTo>
                <a:lnTo>
                  <a:pt x="290067" y="32130"/>
                </a:lnTo>
                <a:lnTo>
                  <a:pt x="277141" y="33204"/>
                </a:lnTo>
                <a:lnTo>
                  <a:pt x="264852" y="36424"/>
                </a:lnTo>
                <a:lnTo>
                  <a:pt x="253201" y="41790"/>
                </a:lnTo>
                <a:lnTo>
                  <a:pt x="246252" y="46227"/>
                </a:lnTo>
                <a:lnTo>
                  <a:pt x="236442" y="54481"/>
                </a:lnTo>
                <a:lnTo>
                  <a:pt x="228118" y="64043"/>
                </a:lnTo>
                <a:lnTo>
                  <a:pt x="221307" y="74928"/>
                </a:lnTo>
                <a:lnTo>
                  <a:pt x="217169" y="84074"/>
                </a:lnTo>
                <a:lnTo>
                  <a:pt x="214474" y="92403"/>
                </a:lnTo>
                <a:lnTo>
                  <a:pt x="212248" y="102371"/>
                </a:lnTo>
                <a:lnTo>
                  <a:pt x="210492" y="113977"/>
                </a:lnTo>
                <a:lnTo>
                  <a:pt x="209205" y="127216"/>
                </a:lnTo>
                <a:lnTo>
                  <a:pt x="208387" y="142086"/>
                </a:lnTo>
                <a:lnTo>
                  <a:pt x="208039" y="158583"/>
                </a:lnTo>
                <a:lnTo>
                  <a:pt x="208025" y="162813"/>
                </a:lnTo>
                <a:lnTo>
                  <a:pt x="208025" y="263270"/>
                </a:lnTo>
                <a:lnTo>
                  <a:pt x="175005" y="263270"/>
                </a:lnTo>
                <a:lnTo>
                  <a:pt x="175005" y="131952"/>
                </a:lnTo>
                <a:lnTo>
                  <a:pt x="174776" y="114518"/>
                </a:lnTo>
                <a:lnTo>
                  <a:pt x="174088" y="99476"/>
                </a:lnTo>
                <a:lnTo>
                  <a:pt x="172940" y="86834"/>
                </a:lnTo>
                <a:lnTo>
                  <a:pt x="171334" y="76596"/>
                </a:lnTo>
                <a:lnTo>
                  <a:pt x="169290" y="68833"/>
                </a:lnTo>
                <a:lnTo>
                  <a:pt x="163598" y="57183"/>
                </a:lnTo>
                <a:lnTo>
                  <a:pt x="155490" y="47399"/>
                </a:lnTo>
                <a:lnTo>
                  <a:pt x="149097" y="42163"/>
                </a:lnTo>
                <a:lnTo>
                  <a:pt x="138131" y="36280"/>
                </a:lnTo>
                <a:lnTo>
                  <a:pt x="125816" y="32961"/>
                </a:lnTo>
                <a:lnTo>
                  <a:pt x="114807" y="32130"/>
                </a:lnTo>
                <a:lnTo>
                  <a:pt x="102139" y="33227"/>
                </a:lnTo>
                <a:lnTo>
                  <a:pt x="89940" y="36527"/>
                </a:lnTo>
                <a:lnTo>
                  <a:pt x="78192" y="42048"/>
                </a:lnTo>
                <a:lnTo>
                  <a:pt x="62101" y="54036"/>
                </a:lnTo>
                <a:lnTo>
                  <a:pt x="53647" y="63494"/>
                </a:lnTo>
                <a:lnTo>
                  <a:pt x="46677" y="74318"/>
                </a:lnTo>
                <a:lnTo>
                  <a:pt x="42544" y="83057"/>
                </a:lnTo>
                <a:lnTo>
                  <a:pt x="39486" y="92066"/>
                </a:lnTo>
                <a:lnTo>
                  <a:pt x="37017" y="102594"/>
                </a:lnTo>
                <a:lnTo>
                  <a:pt x="35140" y="114651"/>
                </a:lnTo>
                <a:lnTo>
                  <a:pt x="33853" y="128244"/>
                </a:lnTo>
                <a:lnTo>
                  <a:pt x="33156" y="143382"/>
                </a:lnTo>
                <a:lnTo>
                  <a:pt x="33019" y="154558"/>
                </a:lnTo>
                <a:lnTo>
                  <a:pt x="33019" y="263270"/>
                </a:lnTo>
                <a:lnTo>
                  <a:pt x="0" y="263270"/>
                </a:lnTo>
                <a:lnTo>
                  <a:pt x="0" y="6603"/>
                </a:lnTo>
                <a:lnTo>
                  <a:pt x="33019" y="6603"/>
                </a:lnTo>
                <a:lnTo>
                  <a:pt x="33019" y="51053"/>
                </a:lnTo>
                <a:lnTo>
                  <a:pt x="41720" y="39528"/>
                </a:lnTo>
                <a:lnTo>
                  <a:pt x="50566" y="29680"/>
                </a:lnTo>
                <a:lnTo>
                  <a:pt x="59556" y="21496"/>
                </a:lnTo>
                <a:lnTo>
                  <a:pt x="68452" y="15112"/>
                </a:lnTo>
                <a:lnTo>
                  <a:pt x="80174" y="8939"/>
                </a:lnTo>
                <a:lnTo>
                  <a:pt x="92203" y="4370"/>
                </a:lnTo>
                <a:lnTo>
                  <a:pt x="104522" y="1415"/>
                </a:lnTo>
                <a:lnTo>
                  <a:pt x="117110" y="82"/>
                </a:lnTo>
                <a:lnTo>
                  <a:pt x="1211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08861" y="1176147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4" y="0"/>
                </a:moveTo>
                <a:lnTo>
                  <a:pt x="147771" y="603"/>
                </a:lnTo>
                <a:lnTo>
                  <a:pt x="160980" y="2412"/>
                </a:lnTo>
                <a:lnTo>
                  <a:pt x="173613" y="5426"/>
                </a:lnTo>
                <a:lnTo>
                  <a:pt x="185668" y="9643"/>
                </a:lnTo>
                <a:lnTo>
                  <a:pt x="197147" y="15062"/>
                </a:lnTo>
                <a:lnTo>
                  <a:pt x="208049" y="21682"/>
                </a:lnTo>
                <a:lnTo>
                  <a:pt x="218374" y="29502"/>
                </a:lnTo>
                <a:lnTo>
                  <a:pt x="228122" y="38519"/>
                </a:lnTo>
                <a:lnTo>
                  <a:pt x="240770" y="53200"/>
                </a:lnTo>
                <a:lnTo>
                  <a:pt x="248098" y="63937"/>
                </a:lnTo>
                <a:lnTo>
                  <a:pt x="254265" y="75139"/>
                </a:lnTo>
                <a:lnTo>
                  <a:pt x="259272" y="86808"/>
                </a:lnTo>
                <a:lnTo>
                  <a:pt x="263118" y="98944"/>
                </a:lnTo>
                <a:lnTo>
                  <a:pt x="265804" y="111550"/>
                </a:lnTo>
                <a:lnTo>
                  <a:pt x="267330" y="124628"/>
                </a:lnTo>
                <a:lnTo>
                  <a:pt x="267715" y="135636"/>
                </a:lnTo>
                <a:lnTo>
                  <a:pt x="267128" y="148940"/>
                </a:lnTo>
                <a:lnTo>
                  <a:pt x="265365" y="161805"/>
                </a:lnTo>
                <a:lnTo>
                  <a:pt x="262428" y="174235"/>
                </a:lnTo>
                <a:lnTo>
                  <a:pt x="258315" y="186236"/>
                </a:lnTo>
                <a:lnTo>
                  <a:pt x="253027" y="197811"/>
                </a:lnTo>
                <a:lnTo>
                  <a:pt x="246565" y="208964"/>
                </a:lnTo>
                <a:lnTo>
                  <a:pt x="238927" y="219702"/>
                </a:lnTo>
                <a:lnTo>
                  <a:pt x="230377" y="229742"/>
                </a:lnTo>
                <a:lnTo>
                  <a:pt x="220933" y="238923"/>
                </a:lnTo>
                <a:lnTo>
                  <a:pt x="210856" y="246911"/>
                </a:lnTo>
                <a:lnTo>
                  <a:pt x="200149" y="253706"/>
                </a:lnTo>
                <a:lnTo>
                  <a:pt x="188810" y="259310"/>
                </a:lnTo>
                <a:lnTo>
                  <a:pt x="176840" y="263725"/>
                </a:lnTo>
                <a:lnTo>
                  <a:pt x="164238" y="266951"/>
                </a:lnTo>
                <a:lnTo>
                  <a:pt x="151005" y="268991"/>
                </a:lnTo>
                <a:lnTo>
                  <a:pt x="137141" y="269845"/>
                </a:lnTo>
                <a:lnTo>
                  <a:pt x="133984" y="269875"/>
                </a:lnTo>
                <a:lnTo>
                  <a:pt x="119955" y="269284"/>
                </a:lnTo>
                <a:lnTo>
                  <a:pt x="106565" y="267511"/>
                </a:lnTo>
                <a:lnTo>
                  <a:pt x="93814" y="264554"/>
                </a:lnTo>
                <a:lnTo>
                  <a:pt x="81700" y="260412"/>
                </a:lnTo>
                <a:lnTo>
                  <a:pt x="70221" y="255083"/>
                </a:lnTo>
                <a:lnTo>
                  <a:pt x="59377" y="248567"/>
                </a:lnTo>
                <a:lnTo>
                  <a:pt x="49165" y="240861"/>
                </a:lnTo>
                <a:lnTo>
                  <a:pt x="39586" y="231965"/>
                </a:lnTo>
                <a:lnTo>
                  <a:pt x="28683" y="219411"/>
                </a:lnTo>
                <a:lnTo>
                  <a:pt x="21066" y="208667"/>
                </a:lnTo>
                <a:lnTo>
                  <a:pt x="14618" y="197507"/>
                </a:lnTo>
                <a:lnTo>
                  <a:pt x="9340" y="185927"/>
                </a:lnTo>
                <a:lnTo>
                  <a:pt x="5237" y="173921"/>
                </a:lnTo>
                <a:lnTo>
                  <a:pt x="2310" y="161485"/>
                </a:lnTo>
                <a:lnTo>
                  <a:pt x="563" y="148615"/>
                </a:lnTo>
                <a:lnTo>
                  <a:pt x="0" y="135636"/>
                </a:lnTo>
                <a:lnTo>
                  <a:pt x="582" y="122227"/>
                </a:lnTo>
                <a:lnTo>
                  <a:pt x="2331" y="109271"/>
                </a:lnTo>
                <a:lnTo>
                  <a:pt x="5246" y="96770"/>
                </a:lnTo>
                <a:lnTo>
                  <a:pt x="9327" y="84725"/>
                </a:lnTo>
                <a:lnTo>
                  <a:pt x="14573" y="73138"/>
                </a:lnTo>
                <a:lnTo>
                  <a:pt x="20986" y="62010"/>
                </a:lnTo>
                <a:lnTo>
                  <a:pt x="28564" y="51343"/>
                </a:lnTo>
                <a:lnTo>
                  <a:pt x="35432" y="43179"/>
                </a:lnTo>
                <a:lnTo>
                  <a:pt x="44938" y="33611"/>
                </a:lnTo>
                <a:lnTo>
                  <a:pt x="55015" y="25234"/>
                </a:lnTo>
                <a:lnTo>
                  <a:pt x="65664" y="18051"/>
                </a:lnTo>
                <a:lnTo>
                  <a:pt x="76881" y="12065"/>
                </a:lnTo>
                <a:lnTo>
                  <a:pt x="88667" y="7277"/>
                </a:lnTo>
                <a:lnTo>
                  <a:pt x="101020" y="3691"/>
                </a:lnTo>
                <a:lnTo>
                  <a:pt x="113939" y="1310"/>
                </a:lnTo>
                <a:lnTo>
                  <a:pt x="127422" y="134"/>
                </a:lnTo>
                <a:lnTo>
                  <a:pt x="1339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64081" y="1176147"/>
            <a:ext cx="129793" cy="263270"/>
          </a:xfrm>
          <a:custGeom>
            <a:avLst/>
            <a:gdLst/>
            <a:ahLst/>
            <a:cxnLst/>
            <a:rect l="l" t="t" r="r" b="b"/>
            <a:pathLst>
              <a:path w="129793" h="263270">
                <a:moveTo>
                  <a:pt x="100583" y="0"/>
                </a:moveTo>
                <a:lnTo>
                  <a:pt x="112236" y="1519"/>
                </a:lnTo>
                <a:lnTo>
                  <a:pt x="124627" y="6078"/>
                </a:lnTo>
                <a:lnTo>
                  <a:pt x="129793" y="8762"/>
                </a:lnTo>
                <a:lnTo>
                  <a:pt x="112521" y="36575"/>
                </a:lnTo>
                <a:lnTo>
                  <a:pt x="105663" y="33654"/>
                </a:lnTo>
                <a:lnTo>
                  <a:pt x="99821" y="32130"/>
                </a:lnTo>
                <a:lnTo>
                  <a:pt x="95123" y="32130"/>
                </a:lnTo>
                <a:lnTo>
                  <a:pt x="83166" y="33967"/>
                </a:lnTo>
                <a:lnTo>
                  <a:pt x="71545" y="39450"/>
                </a:lnTo>
                <a:lnTo>
                  <a:pt x="63245" y="45719"/>
                </a:lnTo>
                <a:lnTo>
                  <a:pt x="55680" y="53901"/>
                </a:lnTo>
                <a:lnTo>
                  <a:pt x="49099" y="64169"/>
                </a:lnTo>
                <a:lnTo>
                  <a:pt x="43530" y="76536"/>
                </a:lnTo>
                <a:lnTo>
                  <a:pt x="39877" y="87756"/>
                </a:lnTo>
                <a:lnTo>
                  <a:pt x="36894" y="103927"/>
                </a:lnTo>
                <a:lnTo>
                  <a:pt x="35775" y="114759"/>
                </a:lnTo>
                <a:lnTo>
                  <a:pt x="34904" y="127424"/>
                </a:lnTo>
                <a:lnTo>
                  <a:pt x="34281" y="141920"/>
                </a:lnTo>
                <a:lnTo>
                  <a:pt x="33907" y="158247"/>
                </a:lnTo>
                <a:lnTo>
                  <a:pt x="33781" y="176529"/>
                </a:lnTo>
                <a:lnTo>
                  <a:pt x="33781" y="263270"/>
                </a:lnTo>
                <a:lnTo>
                  <a:pt x="0" y="263270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195"/>
                </a:lnTo>
                <a:lnTo>
                  <a:pt x="42236" y="32757"/>
                </a:lnTo>
                <a:lnTo>
                  <a:pt x="50966" y="23061"/>
                </a:lnTo>
                <a:lnTo>
                  <a:pt x="59953" y="15110"/>
                </a:lnTo>
                <a:lnTo>
                  <a:pt x="65658" y="11049"/>
                </a:lnTo>
                <a:lnTo>
                  <a:pt x="77431" y="4715"/>
                </a:lnTo>
                <a:lnTo>
                  <a:pt x="89541" y="1038"/>
                </a:lnTo>
                <a:lnTo>
                  <a:pt x="1005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58037" y="1176147"/>
            <a:ext cx="261112" cy="269875"/>
          </a:xfrm>
          <a:custGeom>
            <a:avLst/>
            <a:gdLst/>
            <a:ahLst/>
            <a:cxnLst/>
            <a:rect l="l" t="t" r="r" b="b"/>
            <a:pathLst>
              <a:path w="261112" h="269875">
                <a:moveTo>
                  <a:pt x="143662" y="0"/>
                </a:moveTo>
                <a:lnTo>
                  <a:pt x="156535" y="517"/>
                </a:lnTo>
                <a:lnTo>
                  <a:pt x="169181" y="2063"/>
                </a:lnTo>
                <a:lnTo>
                  <a:pt x="181598" y="4623"/>
                </a:lnTo>
                <a:lnTo>
                  <a:pt x="192849" y="7874"/>
                </a:lnTo>
                <a:lnTo>
                  <a:pt x="205648" y="12648"/>
                </a:lnTo>
                <a:lnTo>
                  <a:pt x="217295" y="18152"/>
                </a:lnTo>
                <a:lnTo>
                  <a:pt x="227811" y="24384"/>
                </a:lnTo>
                <a:lnTo>
                  <a:pt x="233044" y="28066"/>
                </a:lnTo>
                <a:lnTo>
                  <a:pt x="242510" y="36195"/>
                </a:lnTo>
                <a:lnTo>
                  <a:pt x="251069" y="45530"/>
                </a:lnTo>
                <a:lnTo>
                  <a:pt x="258702" y="56051"/>
                </a:lnTo>
                <a:lnTo>
                  <a:pt x="261112" y="59943"/>
                </a:lnTo>
                <a:lnTo>
                  <a:pt x="234950" y="76200"/>
                </a:lnTo>
                <a:lnTo>
                  <a:pt x="226204" y="65790"/>
                </a:lnTo>
                <a:lnTo>
                  <a:pt x="216705" y="56749"/>
                </a:lnTo>
                <a:lnTo>
                  <a:pt x="206450" y="49077"/>
                </a:lnTo>
                <a:lnTo>
                  <a:pt x="195441" y="42774"/>
                </a:lnTo>
                <a:lnTo>
                  <a:pt x="183679" y="37840"/>
                </a:lnTo>
                <a:lnTo>
                  <a:pt x="171162" y="34274"/>
                </a:lnTo>
                <a:lnTo>
                  <a:pt x="157892" y="32077"/>
                </a:lnTo>
                <a:lnTo>
                  <a:pt x="143869" y="31249"/>
                </a:lnTo>
                <a:lnTo>
                  <a:pt x="142354" y="31241"/>
                </a:lnTo>
                <a:lnTo>
                  <a:pt x="128459" y="31938"/>
                </a:lnTo>
                <a:lnTo>
                  <a:pt x="115299" y="34027"/>
                </a:lnTo>
                <a:lnTo>
                  <a:pt x="102874" y="37509"/>
                </a:lnTo>
                <a:lnTo>
                  <a:pt x="91185" y="42385"/>
                </a:lnTo>
                <a:lnTo>
                  <a:pt x="80231" y="48653"/>
                </a:lnTo>
                <a:lnTo>
                  <a:pt x="70012" y="56313"/>
                </a:lnTo>
                <a:lnTo>
                  <a:pt x="64477" y="61340"/>
                </a:lnTo>
                <a:lnTo>
                  <a:pt x="55377" y="71289"/>
                </a:lnTo>
                <a:lnTo>
                  <a:pt x="47856" y="81911"/>
                </a:lnTo>
                <a:lnTo>
                  <a:pt x="41913" y="93200"/>
                </a:lnTo>
                <a:lnTo>
                  <a:pt x="37549" y="105150"/>
                </a:lnTo>
                <a:lnTo>
                  <a:pt x="34764" y="117755"/>
                </a:lnTo>
                <a:lnTo>
                  <a:pt x="33557" y="131009"/>
                </a:lnTo>
                <a:lnTo>
                  <a:pt x="33502" y="134619"/>
                </a:lnTo>
                <a:lnTo>
                  <a:pt x="34270" y="147452"/>
                </a:lnTo>
                <a:lnTo>
                  <a:pt x="36572" y="159948"/>
                </a:lnTo>
                <a:lnTo>
                  <a:pt x="40410" y="172095"/>
                </a:lnTo>
                <a:lnTo>
                  <a:pt x="45783" y="183886"/>
                </a:lnTo>
                <a:lnTo>
                  <a:pt x="54935" y="198271"/>
                </a:lnTo>
                <a:lnTo>
                  <a:pt x="63254" y="207934"/>
                </a:lnTo>
                <a:lnTo>
                  <a:pt x="72712" y="216431"/>
                </a:lnTo>
                <a:lnTo>
                  <a:pt x="83309" y="223753"/>
                </a:lnTo>
                <a:lnTo>
                  <a:pt x="98163" y="231204"/>
                </a:lnTo>
                <a:lnTo>
                  <a:pt x="110047" y="235260"/>
                </a:lnTo>
                <a:lnTo>
                  <a:pt x="122519" y="237972"/>
                </a:lnTo>
                <a:lnTo>
                  <a:pt x="135582" y="239341"/>
                </a:lnTo>
                <a:lnTo>
                  <a:pt x="142595" y="239522"/>
                </a:lnTo>
                <a:lnTo>
                  <a:pt x="156253" y="238830"/>
                </a:lnTo>
                <a:lnTo>
                  <a:pt x="169277" y="236756"/>
                </a:lnTo>
                <a:lnTo>
                  <a:pt x="181668" y="233303"/>
                </a:lnTo>
                <a:lnTo>
                  <a:pt x="193427" y="228474"/>
                </a:lnTo>
                <a:lnTo>
                  <a:pt x="204552" y="222272"/>
                </a:lnTo>
                <a:lnTo>
                  <a:pt x="215045" y="214700"/>
                </a:lnTo>
                <a:lnTo>
                  <a:pt x="224904" y="205760"/>
                </a:lnTo>
                <a:lnTo>
                  <a:pt x="234130" y="195456"/>
                </a:lnTo>
                <a:lnTo>
                  <a:pt x="234950" y="194437"/>
                </a:lnTo>
                <a:lnTo>
                  <a:pt x="261112" y="211581"/>
                </a:lnTo>
                <a:lnTo>
                  <a:pt x="253536" y="221891"/>
                </a:lnTo>
                <a:lnTo>
                  <a:pt x="244994" y="231256"/>
                </a:lnTo>
                <a:lnTo>
                  <a:pt x="235490" y="239676"/>
                </a:lnTo>
                <a:lnTo>
                  <a:pt x="225031" y="247152"/>
                </a:lnTo>
                <a:lnTo>
                  <a:pt x="213623" y="253683"/>
                </a:lnTo>
                <a:lnTo>
                  <a:pt x="200551" y="259520"/>
                </a:lnTo>
                <a:lnTo>
                  <a:pt x="188850" y="263464"/>
                </a:lnTo>
                <a:lnTo>
                  <a:pt x="176619" y="266467"/>
                </a:lnTo>
                <a:lnTo>
                  <a:pt x="163858" y="268529"/>
                </a:lnTo>
                <a:lnTo>
                  <a:pt x="150566" y="269650"/>
                </a:lnTo>
                <a:lnTo>
                  <a:pt x="141071" y="269875"/>
                </a:lnTo>
                <a:lnTo>
                  <a:pt x="127056" y="269343"/>
                </a:lnTo>
                <a:lnTo>
                  <a:pt x="113614" y="267748"/>
                </a:lnTo>
                <a:lnTo>
                  <a:pt x="100745" y="265088"/>
                </a:lnTo>
                <a:lnTo>
                  <a:pt x="88449" y="261362"/>
                </a:lnTo>
                <a:lnTo>
                  <a:pt x="76727" y="256569"/>
                </a:lnTo>
                <a:lnTo>
                  <a:pt x="65578" y="250707"/>
                </a:lnTo>
                <a:lnTo>
                  <a:pt x="55002" y="243776"/>
                </a:lnTo>
                <a:lnTo>
                  <a:pt x="45000" y="235773"/>
                </a:lnTo>
                <a:lnTo>
                  <a:pt x="30767" y="221406"/>
                </a:lnTo>
                <a:lnTo>
                  <a:pt x="22664" y="211029"/>
                </a:lnTo>
                <a:lnTo>
                  <a:pt x="15796" y="200135"/>
                </a:lnTo>
                <a:lnTo>
                  <a:pt x="10165" y="188724"/>
                </a:lnTo>
                <a:lnTo>
                  <a:pt x="5769" y="176797"/>
                </a:lnTo>
                <a:lnTo>
                  <a:pt x="2610" y="164353"/>
                </a:lnTo>
                <a:lnTo>
                  <a:pt x="688" y="151392"/>
                </a:lnTo>
                <a:lnTo>
                  <a:pt x="1" y="137914"/>
                </a:lnTo>
                <a:lnTo>
                  <a:pt x="0" y="137160"/>
                </a:lnTo>
                <a:lnTo>
                  <a:pt x="586" y="124124"/>
                </a:lnTo>
                <a:lnTo>
                  <a:pt x="2347" y="111422"/>
                </a:lnTo>
                <a:lnTo>
                  <a:pt x="5280" y="99053"/>
                </a:lnTo>
                <a:lnTo>
                  <a:pt x="9384" y="87017"/>
                </a:lnTo>
                <a:lnTo>
                  <a:pt x="14660" y="75316"/>
                </a:lnTo>
                <a:lnTo>
                  <a:pt x="25844" y="56972"/>
                </a:lnTo>
                <a:lnTo>
                  <a:pt x="33813" y="46992"/>
                </a:lnTo>
                <a:lnTo>
                  <a:pt x="42664" y="37883"/>
                </a:lnTo>
                <a:lnTo>
                  <a:pt x="52398" y="29648"/>
                </a:lnTo>
                <a:lnTo>
                  <a:pt x="63013" y="22292"/>
                </a:lnTo>
                <a:lnTo>
                  <a:pt x="81541" y="12465"/>
                </a:lnTo>
                <a:lnTo>
                  <a:pt x="93226" y="7927"/>
                </a:lnTo>
                <a:lnTo>
                  <a:pt x="105350" y="4415"/>
                </a:lnTo>
                <a:lnTo>
                  <a:pt x="117912" y="1926"/>
                </a:lnTo>
                <a:lnTo>
                  <a:pt x="130915" y="456"/>
                </a:lnTo>
                <a:lnTo>
                  <a:pt x="14366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05506" y="1087501"/>
            <a:ext cx="130429" cy="351916"/>
          </a:xfrm>
          <a:custGeom>
            <a:avLst/>
            <a:gdLst/>
            <a:ahLst/>
            <a:cxnLst/>
            <a:rect l="l" t="t" r="r" b="b"/>
            <a:pathLst>
              <a:path w="130429" h="351916">
                <a:moveTo>
                  <a:pt x="44957" y="0"/>
                </a:moveTo>
                <a:lnTo>
                  <a:pt x="77977" y="0"/>
                </a:lnTo>
                <a:lnTo>
                  <a:pt x="77977" y="95250"/>
                </a:lnTo>
                <a:lnTo>
                  <a:pt x="130429" y="95250"/>
                </a:lnTo>
                <a:lnTo>
                  <a:pt x="130429" y="123825"/>
                </a:lnTo>
                <a:lnTo>
                  <a:pt x="77977" y="123825"/>
                </a:lnTo>
                <a:lnTo>
                  <a:pt x="77977" y="351916"/>
                </a:lnTo>
                <a:lnTo>
                  <a:pt x="44957" y="351916"/>
                </a:lnTo>
                <a:lnTo>
                  <a:pt x="44957" y="123825"/>
                </a:lnTo>
                <a:lnTo>
                  <a:pt x="0" y="123825"/>
                </a:lnTo>
                <a:lnTo>
                  <a:pt x="0" y="95250"/>
                </a:lnTo>
                <a:lnTo>
                  <a:pt x="44957" y="95250"/>
                </a:lnTo>
                <a:lnTo>
                  <a:pt x="449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41108" y="1083690"/>
            <a:ext cx="33020" cy="355726"/>
          </a:xfrm>
          <a:custGeom>
            <a:avLst/>
            <a:gdLst/>
            <a:ahLst/>
            <a:cxnLst/>
            <a:rect l="l" t="t" r="r" b="b"/>
            <a:pathLst>
              <a:path w="33020" h="355726">
                <a:moveTo>
                  <a:pt x="0" y="0"/>
                </a:moveTo>
                <a:lnTo>
                  <a:pt x="33020" y="0"/>
                </a:lnTo>
                <a:lnTo>
                  <a:pt x="33020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45097" y="1083690"/>
            <a:ext cx="33020" cy="355726"/>
          </a:xfrm>
          <a:custGeom>
            <a:avLst/>
            <a:gdLst/>
            <a:ahLst/>
            <a:cxnLst/>
            <a:rect l="l" t="t" r="r" b="b"/>
            <a:pathLst>
              <a:path w="33020" h="355726">
                <a:moveTo>
                  <a:pt x="0" y="0"/>
                </a:moveTo>
                <a:lnTo>
                  <a:pt x="33020" y="0"/>
                </a:lnTo>
                <a:lnTo>
                  <a:pt x="33020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1106" y="1083690"/>
            <a:ext cx="223774" cy="355726"/>
          </a:xfrm>
          <a:custGeom>
            <a:avLst/>
            <a:gdLst/>
            <a:ahLst/>
            <a:cxnLst/>
            <a:rect l="l" t="t" r="r" b="b"/>
            <a:pathLst>
              <a:path w="223774" h="355726">
                <a:moveTo>
                  <a:pt x="0" y="0"/>
                </a:moveTo>
                <a:lnTo>
                  <a:pt x="33020" y="0"/>
                </a:lnTo>
                <a:lnTo>
                  <a:pt x="33020" y="145161"/>
                </a:lnTo>
                <a:lnTo>
                  <a:pt x="41784" y="134424"/>
                </a:lnTo>
                <a:lnTo>
                  <a:pt x="50925" y="124912"/>
                </a:lnTo>
                <a:lnTo>
                  <a:pt x="60437" y="116625"/>
                </a:lnTo>
                <a:lnTo>
                  <a:pt x="70311" y="109563"/>
                </a:lnTo>
                <a:lnTo>
                  <a:pt x="88652" y="100126"/>
                </a:lnTo>
                <a:lnTo>
                  <a:pt x="100682" y="96135"/>
                </a:lnTo>
                <a:lnTo>
                  <a:pt x="113179" y="93586"/>
                </a:lnTo>
                <a:lnTo>
                  <a:pt x="126143" y="92497"/>
                </a:lnTo>
                <a:lnTo>
                  <a:pt x="129286" y="92456"/>
                </a:lnTo>
                <a:lnTo>
                  <a:pt x="142666" y="93303"/>
                </a:lnTo>
                <a:lnTo>
                  <a:pt x="155306" y="95837"/>
                </a:lnTo>
                <a:lnTo>
                  <a:pt x="167206" y="100048"/>
                </a:lnTo>
                <a:lnTo>
                  <a:pt x="178366" y="105925"/>
                </a:lnTo>
                <a:lnTo>
                  <a:pt x="190671" y="115002"/>
                </a:lnTo>
                <a:lnTo>
                  <a:pt x="199561" y="124082"/>
                </a:lnTo>
                <a:lnTo>
                  <a:pt x="207021" y="134428"/>
                </a:lnTo>
                <a:lnTo>
                  <a:pt x="213063" y="146039"/>
                </a:lnTo>
                <a:lnTo>
                  <a:pt x="216417" y="155188"/>
                </a:lnTo>
                <a:lnTo>
                  <a:pt x="219022" y="165440"/>
                </a:lnTo>
                <a:lnTo>
                  <a:pt x="221052" y="177183"/>
                </a:lnTo>
                <a:lnTo>
                  <a:pt x="222516" y="190413"/>
                </a:lnTo>
                <a:lnTo>
                  <a:pt x="223419" y="205127"/>
                </a:lnTo>
                <a:lnTo>
                  <a:pt x="223768" y="221323"/>
                </a:lnTo>
                <a:lnTo>
                  <a:pt x="223774" y="223647"/>
                </a:lnTo>
                <a:lnTo>
                  <a:pt x="223774" y="355726"/>
                </a:lnTo>
                <a:lnTo>
                  <a:pt x="190754" y="355726"/>
                </a:lnTo>
                <a:lnTo>
                  <a:pt x="190754" y="233299"/>
                </a:lnTo>
                <a:lnTo>
                  <a:pt x="190596" y="215643"/>
                </a:lnTo>
                <a:lnTo>
                  <a:pt x="190124" y="200708"/>
                </a:lnTo>
                <a:lnTo>
                  <a:pt x="189337" y="188486"/>
                </a:lnTo>
                <a:lnTo>
                  <a:pt x="188235" y="178969"/>
                </a:lnTo>
                <a:lnTo>
                  <a:pt x="182942" y="160565"/>
                </a:lnTo>
                <a:lnTo>
                  <a:pt x="176965" y="149098"/>
                </a:lnTo>
                <a:lnTo>
                  <a:pt x="169357" y="139680"/>
                </a:lnTo>
                <a:lnTo>
                  <a:pt x="154848" y="129468"/>
                </a:lnTo>
                <a:lnTo>
                  <a:pt x="143087" y="125268"/>
                </a:lnTo>
                <a:lnTo>
                  <a:pt x="129690" y="123181"/>
                </a:lnTo>
                <a:lnTo>
                  <a:pt x="122682" y="122936"/>
                </a:lnTo>
                <a:lnTo>
                  <a:pt x="109648" y="123910"/>
                </a:lnTo>
                <a:lnTo>
                  <a:pt x="97252" y="126834"/>
                </a:lnTo>
                <a:lnTo>
                  <a:pt x="85493" y="131708"/>
                </a:lnTo>
                <a:lnTo>
                  <a:pt x="74371" y="138531"/>
                </a:lnTo>
                <a:lnTo>
                  <a:pt x="59403" y="151858"/>
                </a:lnTo>
                <a:lnTo>
                  <a:pt x="51373" y="161869"/>
                </a:lnTo>
                <a:lnTo>
                  <a:pt x="44870" y="172774"/>
                </a:lnTo>
                <a:lnTo>
                  <a:pt x="39895" y="184564"/>
                </a:lnTo>
                <a:lnTo>
                  <a:pt x="36153" y="199676"/>
                </a:lnTo>
                <a:lnTo>
                  <a:pt x="34909" y="209705"/>
                </a:lnTo>
                <a:lnTo>
                  <a:pt x="33981" y="221848"/>
                </a:lnTo>
                <a:lnTo>
                  <a:pt x="33366" y="236095"/>
                </a:lnTo>
                <a:lnTo>
                  <a:pt x="33059" y="252437"/>
                </a:lnTo>
                <a:lnTo>
                  <a:pt x="33020" y="261620"/>
                </a:lnTo>
                <a:lnTo>
                  <a:pt x="33020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82522" y="1083690"/>
            <a:ext cx="223774" cy="355726"/>
          </a:xfrm>
          <a:custGeom>
            <a:avLst/>
            <a:gdLst/>
            <a:ahLst/>
            <a:cxnLst/>
            <a:rect l="l" t="t" r="r" b="b"/>
            <a:pathLst>
              <a:path w="223774" h="355726">
                <a:moveTo>
                  <a:pt x="0" y="0"/>
                </a:moveTo>
                <a:lnTo>
                  <a:pt x="33019" y="0"/>
                </a:lnTo>
                <a:lnTo>
                  <a:pt x="33019" y="145161"/>
                </a:lnTo>
                <a:lnTo>
                  <a:pt x="41784" y="134424"/>
                </a:lnTo>
                <a:lnTo>
                  <a:pt x="50925" y="124912"/>
                </a:lnTo>
                <a:lnTo>
                  <a:pt x="60437" y="116625"/>
                </a:lnTo>
                <a:lnTo>
                  <a:pt x="70311" y="109563"/>
                </a:lnTo>
                <a:lnTo>
                  <a:pt x="88652" y="100126"/>
                </a:lnTo>
                <a:lnTo>
                  <a:pt x="100682" y="96135"/>
                </a:lnTo>
                <a:lnTo>
                  <a:pt x="113179" y="93586"/>
                </a:lnTo>
                <a:lnTo>
                  <a:pt x="126143" y="92497"/>
                </a:lnTo>
                <a:lnTo>
                  <a:pt x="129286" y="92456"/>
                </a:lnTo>
                <a:lnTo>
                  <a:pt x="142666" y="93303"/>
                </a:lnTo>
                <a:lnTo>
                  <a:pt x="155306" y="95837"/>
                </a:lnTo>
                <a:lnTo>
                  <a:pt x="167206" y="100048"/>
                </a:lnTo>
                <a:lnTo>
                  <a:pt x="178366" y="105925"/>
                </a:lnTo>
                <a:lnTo>
                  <a:pt x="190671" y="115002"/>
                </a:lnTo>
                <a:lnTo>
                  <a:pt x="199561" y="124082"/>
                </a:lnTo>
                <a:lnTo>
                  <a:pt x="207021" y="134428"/>
                </a:lnTo>
                <a:lnTo>
                  <a:pt x="213063" y="146039"/>
                </a:lnTo>
                <a:lnTo>
                  <a:pt x="216417" y="155188"/>
                </a:lnTo>
                <a:lnTo>
                  <a:pt x="219022" y="165440"/>
                </a:lnTo>
                <a:lnTo>
                  <a:pt x="221052" y="177183"/>
                </a:lnTo>
                <a:lnTo>
                  <a:pt x="222516" y="190413"/>
                </a:lnTo>
                <a:lnTo>
                  <a:pt x="223419" y="205127"/>
                </a:lnTo>
                <a:lnTo>
                  <a:pt x="223768" y="221323"/>
                </a:lnTo>
                <a:lnTo>
                  <a:pt x="223774" y="223647"/>
                </a:lnTo>
                <a:lnTo>
                  <a:pt x="223774" y="355726"/>
                </a:lnTo>
                <a:lnTo>
                  <a:pt x="190753" y="355726"/>
                </a:lnTo>
                <a:lnTo>
                  <a:pt x="190753" y="233299"/>
                </a:lnTo>
                <a:lnTo>
                  <a:pt x="190596" y="215643"/>
                </a:lnTo>
                <a:lnTo>
                  <a:pt x="190124" y="200708"/>
                </a:lnTo>
                <a:lnTo>
                  <a:pt x="189337" y="188486"/>
                </a:lnTo>
                <a:lnTo>
                  <a:pt x="188235" y="178969"/>
                </a:lnTo>
                <a:lnTo>
                  <a:pt x="182942" y="160565"/>
                </a:lnTo>
                <a:lnTo>
                  <a:pt x="176965" y="149098"/>
                </a:lnTo>
                <a:lnTo>
                  <a:pt x="169357" y="139680"/>
                </a:lnTo>
                <a:lnTo>
                  <a:pt x="154848" y="129468"/>
                </a:lnTo>
                <a:lnTo>
                  <a:pt x="143087" y="125268"/>
                </a:lnTo>
                <a:lnTo>
                  <a:pt x="129690" y="123181"/>
                </a:lnTo>
                <a:lnTo>
                  <a:pt x="122681" y="122936"/>
                </a:lnTo>
                <a:lnTo>
                  <a:pt x="109663" y="123910"/>
                </a:lnTo>
                <a:lnTo>
                  <a:pt x="97294" y="126834"/>
                </a:lnTo>
                <a:lnTo>
                  <a:pt x="85549" y="131708"/>
                </a:lnTo>
                <a:lnTo>
                  <a:pt x="74405" y="138531"/>
                </a:lnTo>
                <a:lnTo>
                  <a:pt x="59403" y="151858"/>
                </a:lnTo>
                <a:lnTo>
                  <a:pt x="51373" y="161869"/>
                </a:lnTo>
                <a:lnTo>
                  <a:pt x="44870" y="172774"/>
                </a:lnTo>
                <a:lnTo>
                  <a:pt x="39895" y="184564"/>
                </a:lnTo>
                <a:lnTo>
                  <a:pt x="36153" y="199676"/>
                </a:lnTo>
                <a:lnTo>
                  <a:pt x="34909" y="209705"/>
                </a:lnTo>
                <a:lnTo>
                  <a:pt x="33981" y="221848"/>
                </a:lnTo>
                <a:lnTo>
                  <a:pt x="33366" y="236095"/>
                </a:lnTo>
                <a:lnTo>
                  <a:pt x="33059" y="252437"/>
                </a:lnTo>
                <a:lnTo>
                  <a:pt x="33019" y="261620"/>
                </a:lnTo>
                <a:lnTo>
                  <a:pt x="33019" y="355726"/>
                </a:lnTo>
                <a:lnTo>
                  <a:pt x="0" y="3557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62497" y="1077087"/>
            <a:ext cx="123825" cy="362330"/>
          </a:xfrm>
          <a:custGeom>
            <a:avLst/>
            <a:gdLst/>
            <a:ahLst/>
            <a:cxnLst/>
            <a:rect l="l" t="t" r="r" b="b"/>
            <a:pathLst>
              <a:path w="123825" h="362330">
                <a:moveTo>
                  <a:pt x="85343" y="0"/>
                </a:moveTo>
                <a:lnTo>
                  <a:pt x="96439" y="716"/>
                </a:lnTo>
                <a:lnTo>
                  <a:pt x="108905" y="2832"/>
                </a:lnTo>
                <a:lnTo>
                  <a:pt x="122742" y="6294"/>
                </a:lnTo>
                <a:lnTo>
                  <a:pt x="123825" y="6603"/>
                </a:lnTo>
                <a:lnTo>
                  <a:pt x="123825" y="38988"/>
                </a:lnTo>
                <a:lnTo>
                  <a:pt x="110286" y="34008"/>
                </a:lnTo>
                <a:lnTo>
                  <a:pt x="98345" y="31462"/>
                </a:lnTo>
                <a:lnTo>
                  <a:pt x="92710" y="31114"/>
                </a:lnTo>
                <a:lnTo>
                  <a:pt x="86232" y="31114"/>
                </a:lnTo>
                <a:lnTo>
                  <a:pt x="80899" y="32512"/>
                </a:lnTo>
                <a:lnTo>
                  <a:pt x="76580" y="35051"/>
                </a:lnTo>
                <a:lnTo>
                  <a:pt x="72389" y="37718"/>
                </a:lnTo>
                <a:lnTo>
                  <a:pt x="69723" y="40639"/>
                </a:lnTo>
                <a:lnTo>
                  <a:pt x="68579" y="44068"/>
                </a:lnTo>
                <a:lnTo>
                  <a:pt x="67424" y="52520"/>
                </a:lnTo>
                <a:lnTo>
                  <a:pt x="66935" y="68492"/>
                </a:lnTo>
                <a:lnTo>
                  <a:pt x="66928" y="70992"/>
                </a:lnTo>
                <a:lnTo>
                  <a:pt x="66928" y="105663"/>
                </a:lnTo>
                <a:lnTo>
                  <a:pt x="120523" y="105663"/>
                </a:lnTo>
                <a:lnTo>
                  <a:pt x="120523" y="134238"/>
                </a:lnTo>
                <a:lnTo>
                  <a:pt x="66928" y="134238"/>
                </a:lnTo>
                <a:lnTo>
                  <a:pt x="66675" y="362330"/>
                </a:lnTo>
                <a:lnTo>
                  <a:pt x="33654" y="362330"/>
                </a:lnTo>
                <a:lnTo>
                  <a:pt x="33654" y="134238"/>
                </a:lnTo>
                <a:lnTo>
                  <a:pt x="0" y="134238"/>
                </a:lnTo>
                <a:lnTo>
                  <a:pt x="0" y="105663"/>
                </a:lnTo>
                <a:lnTo>
                  <a:pt x="33654" y="105663"/>
                </a:lnTo>
                <a:lnTo>
                  <a:pt x="33654" y="65659"/>
                </a:lnTo>
                <a:lnTo>
                  <a:pt x="34189" y="49633"/>
                </a:lnTo>
                <a:lnTo>
                  <a:pt x="35759" y="36809"/>
                </a:lnTo>
                <a:lnTo>
                  <a:pt x="38315" y="27213"/>
                </a:lnTo>
                <a:lnTo>
                  <a:pt x="45534" y="15686"/>
                </a:lnTo>
                <a:lnTo>
                  <a:pt x="55797" y="7363"/>
                </a:lnTo>
                <a:lnTo>
                  <a:pt x="67130" y="2432"/>
                </a:lnTo>
                <a:lnTo>
                  <a:pt x="80003" y="183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96713" y="1077087"/>
            <a:ext cx="54228" cy="54483"/>
          </a:xfrm>
          <a:custGeom>
            <a:avLst/>
            <a:gdLst/>
            <a:ahLst/>
            <a:cxnLst/>
            <a:rect l="l" t="t" r="r" b="b"/>
            <a:pathLst>
              <a:path w="54228" h="54483">
                <a:moveTo>
                  <a:pt x="27050" y="0"/>
                </a:moveTo>
                <a:lnTo>
                  <a:pt x="34544" y="0"/>
                </a:lnTo>
                <a:lnTo>
                  <a:pt x="41021" y="2666"/>
                </a:lnTo>
                <a:lnTo>
                  <a:pt x="46227" y="8000"/>
                </a:lnTo>
                <a:lnTo>
                  <a:pt x="51562" y="13462"/>
                </a:lnTo>
                <a:lnTo>
                  <a:pt x="54228" y="19812"/>
                </a:lnTo>
                <a:lnTo>
                  <a:pt x="54228" y="27432"/>
                </a:lnTo>
                <a:lnTo>
                  <a:pt x="54228" y="34798"/>
                </a:lnTo>
                <a:lnTo>
                  <a:pt x="51562" y="41148"/>
                </a:lnTo>
                <a:lnTo>
                  <a:pt x="46227" y="46482"/>
                </a:lnTo>
                <a:lnTo>
                  <a:pt x="41021" y="51815"/>
                </a:lnTo>
                <a:lnTo>
                  <a:pt x="34544" y="54483"/>
                </a:lnTo>
                <a:lnTo>
                  <a:pt x="27050" y="54483"/>
                </a:lnTo>
                <a:lnTo>
                  <a:pt x="19685" y="54483"/>
                </a:lnTo>
                <a:lnTo>
                  <a:pt x="13335" y="51815"/>
                </a:lnTo>
                <a:lnTo>
                  <a:pt x="8000" y="46482"/>
                </a:lnTo>
                <a:lnTo>
                  <a:pt x="2666" y="41148"/>
                </a:lnTo>
                <a:lnTo>
                  <a:pt x="0" y="34798"/>
                </a:lnTo>
                <a:lnTo>
                  <a:pt x="0" y="27432"/>
                </a:lnTo>
                <a:lnTo>
                  <a:pt x="0" y="19812"/>
                </a:lnTo>
                <a:lnTo>
                  <a:pt x="2666" y="13462"/>
                </a:lnTo>
                <a:lnTo>
                  <a:pt x="8000" y="8000"/>
                </a:lnTo>
                <a:lnTo>
                  <a:pt x="13335" y="2666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3996" y="2387450"/>
            <a:ext cx="7600710" cy="3613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7501">
              <a:lnSpc>
                <a:spcPts val="2819"/>
              </a:lnSpc>
              <a:spcBef>
                <a:spcPts val="175"/>
              </a:spcBef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1) In</a:t>
            </a:r>
            <a:r>
              <a:rPr sz="23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j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ect</a:t>
            </a:r>
            <a:r>
              <a:rPr sz="23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 samp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nto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nit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3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equ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brated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af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nity </a:t>
            </a:r>
            <a:endParaRPr sz="2300">
              <a:latin typeface="Century Gothic"/>
              <a:cs typeface="Century Gothic"/>
            </a:endParaRPr>
          </a:p>
          <a:p>
            <a:pPr marL="12700" marR="117501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chromatog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aphy</a:t>
            </a:r>
            <a:r>
              <a:rPr sz="23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umn.</a:t>
            </a:r>
            <a:endParaRPr sz="2300">
              <a:latin typeface="Century Gothic"/>
              <a:cs typeface="Century Gothic"/>
            </a:endParaRPr>
          </a:p>
          <a:p>
            <a:pPr marL="12700" marR="132796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2) Only the su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stances</a:t>
            </a:r>
            <a:r>
              <a:rPr sz="23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3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af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nity for the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gand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endParaRPr sz="2300">
              <a:latin typeface="Century Gothic"/>
              <a:cs typeface="Century Gothic"/>
            </a:endParaRPr>
          </a:p>
          <a:p>
            <a:pPr marL="12700" marR="132796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reta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ned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umn.</a:t>
            </a:r>
            <a:endParaRPr sz="2300">
              <a:latin typeface="Century Gothic"/>
              <a:cs typeface="Century Gothic"/>
            </a:endParaRPr>
          </a:p>
          <a:p>
            <a:pPr marL="12700" marR="69601" algn="just">
              <a:lnSpc>
                <a:spcPts val="2725"/>
              </a:lnSpc>
            </a:pP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3450" spc="-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Ot</a:t>
            </a: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sub</a:t>
            </a:r>
            <a:r>
              <a:rPr sz="3450" spc="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ces</a:t>
            </a:r>
            <a:r>
              <a:rPr sz="3450" spc="-4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450" spc="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3450" spc="-2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3450" spc="-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finity for</a:t>
            </a:r>
            <a:r>
              <a:rPr sz="3450" spc="-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450" spc="-1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450" spc="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450" spc="-4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3450" spc="-19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-3546" dirty="0" smtClean="0">
                <a:solidFill>
                  <a:srgbClr val="FFFFFF"/>
                </a:solidFill>
                <a:latin typeface="Century Gothic"/>
                <a:cs typeface="Century Gothic"/>
              </a:rPr>
              <a:t>are</a:t>
            </a:r>
            <a:endParaRPr sz="2300">
              <a:latin typeface="Century Gothic"/>
              <a:cs typeface="Century Gothic"/>
            </a:endParaRPr>
          </a:p>
          <a:p>
            <a:pPr marL="12700" marR="4123325" algn="just">
              <a:lnSpc>
                <a:spcPts val="2305"/>
              </a:lnSpc>
            </a:pPr>
            <a:r>
              <a:rPr sz="3450" spc="0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450" spc="4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450" spc="0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uted</a:t>
            </a:r>
            <a:r>
              <a:rPr sz="3450" spc="-29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3450" spc="-9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450" spc="0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col</a:t>
            </a:r>
            <a:r>
              <a:rPr sz="3450" spc="4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450" spc="0" baseline="1182" dirty="0" smtClean="0">
                <a:solidFill>
                  <a:srgbClr val="FFFFFF"/>
                </a:solidFill>
                <a:latin typeface="Century Gothic"/>
                <a:cs typeface="Century Gothic"/>
              </a:rPr>
              <a:t>mn.</a:t>
            </a:r>
            <a:endParaRPr sz="2300">
              <a:latin typeface="Century Gothic"/>
              <a:cs typeface="Century Gothic"/>
            </a:endParaRPr>
          </a:p>
          <a:p>
            <a:pPr marL="12700" marR="553960" algn="just">
              <a:lnSpc>
                <a:spcPts val="2819"/>
              </a:lnSpc>
              <a:spcBef>
                <a:spcPts val="324"/>
              </a:spcBef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4) The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bstances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reta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ned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 the</a:t>
            </a:r>
            <a:r>
              <a:rPr sz="23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umn</a:t>
            </a:r>
            <a:r>
              <a:rPr sz="23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can be </a:t>
            </a:r>
            <a:endParaRPr sz="2300">
              <a:latin typeface="Century Gothic"/>
              <a:cs typeface="Century Gothic"/>
            </a:endParaRPr>
          </a:p>
          <a:p>
            <a:pPr marL="12700" marR="553960" algn="just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uted</a:t>
            </a:r>
            <a:r>
              <a:rPr sz="23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col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mn</a:t>
            </a:r>
            <a:r>
              <a:rPr sz="23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by cha</a:t>
            </a:r>
            <a:r>
              <a:rPr sz="23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ging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pH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 sa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3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endParaRPr sz="2300">
              <a:latin typeface="Century Gothic"/>
              <a:cs typeface="Century Gothic"/>
            </a:endParaRPr>
          </a:p>
          <a:p>
            <a:pPr marL="12700" marR="553960" algn="just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organ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3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olv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23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concentration</a:t>
            </a:r>
            <a:r>
              <a:rPr sz="2300" spc="-4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the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uent.</a:t>
            </a:r>
            <a:endParaRPr sz="2300">
              <a:latin typeface="Century Gothic"/>
              <a:cs typeface="Century Gothic"/>
            </a:endParaRPr>
          </a:p>
          <a:p>
            <a:pPr marL="12700">
              <a:lnSpc>
                <a:spcPts val="2819"/>
              </a:lnSpc>
              <a:spcBef>
                <a:spcPts val="1598"/>
              </a:spcBef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Af</a:t>
            </a:r>
            <a:r>
              <a:rPr sz="23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nity</a:t>
            </a:r>
            <a:r>
              <a:rPr sz="23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chromatography</a:t>
            </a:r>
            <a:r>
              <a:rPr sz="23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 w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el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3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23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23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 means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endParaRPr sz="2300">
              <a:latin typeface="Century Gothic"/>
              <a:cs typeface="Century Gothic"/>
            </a:endParaRPr>
          </a:p>
          <a:p>
            <a:pPr marL="12700">
              <a:lnSpc>
                <a:spcPts val="2819"/>
              </a:lnSpc>
            </a:pP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parati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3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3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ficati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3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3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cif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3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</a:t>
            </a:r>
            <a:r>
              <a:rPr sz="23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rt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3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3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3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948" y="2440986"/>
            <a:ext cx="268132" cy="258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50"/>
              </a:spcBef>
            </a:pPr>
            <a:r>
              <a:rPr sz="18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800">
              <a:latin typeface="Wingdings 2"/>
              <a:cs typeface="Wingdings 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48" y="3071922"/>
            <a:ext cx="268132" cy="258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50"/>
              </a:spcBef>
            </a:pPr>
            <a:r>
              <a:rPr sz="18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800">
              <a:latin typeface="Wingdings 2"/>
              <a:cs typeface="Wingdings 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948" y="3702859"/>
            <a:ext cx="268132" cy="258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50"/>
              </a:spcBef>
            </a:pPr>
            <a:r>
              <a:rPr sz="18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800">
              <a:latin typeface="Wingdings 2"/>
              <a:cs typeface="Wingdings 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48" y="4334049"/>
            <a:ext cx="268132" cy="258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50"/>
              </a:spcBef>
            </a:pPr>
            <a:r>
              <a:rPr sz="18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8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05506" y="1087501"/>
            <a:ext cx="61468" cy="10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9" name="object 9"/>
          <p:cNvSpPr txBox="1"/>
          <p:nvPr/>
        </p:nvSpPr>
        <p:spPr>
          <a:xfrm>
            <a:off x="2966974" y="1087501"/>
            <a:ext cx="68961" cy="10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8" name="object 8"/>
          <p:cNvSpPr txBox="1"/>
          <p:nvPr/>
        </p:nvSpPr>
        <p:spPr>
          <a:xfrm>
            <a:off x="2905506" y="1197038"/>
            <a:ext cx="61468" cy="2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966974" y="1197038"/>
            <a:ext cx="68961" cy="2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798439" y="508380"/>
            <a:ext cx="129666" cy="10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5" name="object 5"/>
          <p:cNvSpPr txBox="1"/>
          <p:nvPr/>
        </p:nvSpPr>
        <p:spPr>
          <a:xfrm>
            <a:off x="5928106" y="508380"/>
            <a:ext cx="68961" cy="109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4" name="object 4"/>
          <p:cNvSpPr txBox="1"/>
          <p:nvPr/>
        </p:nvSpPr>
        <p:spPr>
          <a:xfrm>
            <a:off x="5798439" y="617918"/>
            <a:ext cx="129666" cy="2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928106" y="617918"/>
            <a:ext cx="68961" cy="2423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41057" y="513334"/>
            <a:ext cx="190131" cy="33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2752" y="128016"/>
            <a:ext cx="5989320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2752" y="768095"/>
            <a:ext cx="5202936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0307" y="448055"/>
            <a:ext cx="5147640" cy="503682"/>
          </a:xfrm>
          <a:custGeom>
            <a:avLst/>
            <a:gdLst/>
            <a:ahLst/>
            <a:cxnLst/>
            <a:rect l="l" t="t" r="r" b="b"/>
            <a:pathLst>
              <a:path w="5147640" h="503682">
                <a:moveTo>
                  <a:pt x="1039843" y="153915"/>
                </a:moveTo>
                <a:lnTo>
                  <a:pt x="1031217" y="163247"/>
                </a:lnTo>
                <a:lnTo>
                  <a:pt x="1023380" y="173368"/>
                </a:lnTo>
                <a:lnTo>
                  <a:pt x="1016330" y="184277"/>
                </a:lnTo>
                <a:lnTo>
                  <a:pt x="1008966" y="198493"/>
                </a:lnTo>
                <a:lnTo>
                  <a:pt x="1004181" y="210334"/>
                </a:lnTo>
                <a:lnTo>
                  <a:pt x="1000449" y="222481"/>
                </a:lnTo>
                <a:lnTo>
                  <a:pt x="997775" y="234932"/>
                </a:lnTo>
                <a:lnTo>
                  <a:pt x="996166" y="247683"/>
                </a:lnTo>
                <a:lnTo>
                  <a:pt x="995629" y="260731"/>
                </a:lnTo>
                <a:lnTo>
                  <a:pt x="996078" y="272832"/>
                </a:lnTo>
                <a:lnTo>
                  <a:pt x="997647" y="285938"/>
                </a:lnTo>
                <a:lnTo>
                  <a:pt x="1000338" y="298580"/>
                </a:lnTo>
                <a:lnTo>
                  <a:pt x="1004151" y="310756"/>
                </a:lnTo>
                <a:lnTo>
                  <a:pt x="1009082" y="322466"/>
                </a:lnTo>
                <a:lnTo>
                  <a:pt x="1015130" y="333708"/>
                </a:lnTo>
                <a:lnTo>
                  <a:pt x="1022292" y="344481"/>
                </a:lnTo>
                <a:lnTo>
                  <a:pt x="1030567" y="354784"/>
                </a:lnTo>
                <a:lnTo>
                  <a:pt x="1039952" y="364617"/>
                </a:lnTo>
                <a:lnTo>
                  <a:pt x="1053671" y="376459"/>
                </a:lnTo>
                <a:lnTo>
                  <a:pt x="1064069" y="383722"/>
                </a:lnTo>
                <a:lnTo>
                  <a:pt x="1074990" y="390014"/>
                </a:lnTo>
                <a:lnTo>
                  <a:pt x="1086434" y="395335"/>
                </a:lnTo>
                <a:lnTo>
                  <a:pt x="1098399" y="399686"/>
                </a:lnTo>
                <a:lnTo>
                  <a:pt x="1110885" y="403069"/>
                </a:lnTo>
                <a:lnTo>
                  <a:pt x="1123891" y="405484"/>
                </a:lnTo>
                <a:lnTo>
                  <a:pt x="1137415" y="406933"/>
                </a:lnTo>
                <a:lnTo>
                  <a:pt x="1151458" y="407416"/>
                </a:lnTo>
                <a:lnTo>
                  <a:pt x="1155361" y="407381"/>
                </a:lnTo>
                <a:lnTo>
                  <a:pt x="1168885" y="406703"/>
                </a:lnTo>
                <a:lnTo>
                  <a:pt x="1181942" y="405165"/>
                </a:lnTo>
                <a:lnTo>
                  <a:pt x="1194529" y="402771"/>
                </a:lnTo>
                <a:lnTo>
                  <a:pt x="1206642" y="399530"/>
                </a:lnTo>
                <a:lnTo>
                  <a:pt x="1218279" y="395445"/>
                </a:lnTo>
                <a:lnTo>
                  <a:pt x="1229436" y="390525"/>
                </a:lnTo>
                <a:lnTo>
                  <a:pt x="1248631" y="379224"/>
                </a:lnTo>
                <a:lnTo>
                  <a:pt x="1258766" y="371448"/>
                </a:lnTo>
                <a:lnTo>
                  <a:pt x="1268044" y="362829"/>
                </a:lnTo>
                <a:lnTo>
                  <a:pt x="1276469" y="353357"/>
                </a:lnTo>
                <a:lnTo>
                  <a:pt x="1284046" y="343027"/>
                </a:lnTo>
                <a:lnTo>
                  <a:pt x="1255090" y="323977"/>
                </a:lnTo>
                <a:lnTo>
                  <a:pt x="1246544" y="333878"/>
                </a:lnTo>
                <a:lnTo>
                  <a:pt x="1236865" y="343243"/>
                </a:lnTo>
                <a:lnTo>
                  <a:pt x="1226618" y="351352"/>
                </a:lnTo>
                <a:lnTo>
                  <a:pt x="1215803" y="358208"/>
                </a:lnTo>
                <a:lnTo>
                  <a:pt x="1204415" y="363813"/>
                </a:lnTo>
                <a:lnTo>
                  <a:pt x="1192454" y="368168"/>
                </a:lnTo>
                <a:lnTo>
                  <a:pt x="1179918" y="371276"/>
                </a:lnTo>
                <a:lnTo>
                  <a:pt x="1166803" y="373140"/>
                </a:lnTo>
                <a:lnTo>
                  <a:pt x="1153109" y="373761"/>
                </a:lnTo>
                <a:lnTo>
                  <a:pt x="1139806" y="373170"/>
                </a:lnTo>
                <a:lnTo>
                  <a:pt x="1126957" y="371376"/>
                </a:lnTo>
                <a:lnTo>
                  <a:pt x="1114633" y="368365"/>
                </a:lnTo>
                <a:lnTo>
                  <a:pt x="1102823" y="364127"/>
                </a:lnTo>
                <a:lnTo>
                  <a:pt x="1091514" y="358648"/>
                </a:lnTo>
                <a:lnTo>
                  <a:pt x="1083000" y="353494"/>
                </a:lnTo>
                <a:lnTo>
                  <a:pt x="1072799" y="345814"/>
                </a:lnTo>
                <a:lnTo>
                  <a:pt x="1063626" y="337048"/>
                </a:lnTo>
                <a:lnTo>
                  <a:pt x="1055473" y="327189"/>
                </a:lnTo>
                <a:lnTo>
                  <a:pt x="1048334" y="316230"/>
                </a:lnTo>
                <a:lnTo>
                  <a:pt x="1043826" y="307609"/>
                </a:lnTo>
                <a:lnTo>
                  <a:pt x="1038964" y="295705"/>
                </a:lnTo>
                <a:lnTo>
                  <a:pt x="1035491" y="283475"/>
                </a:lnTo>
                <a:lnTo>
                  <a:pt x="1033407" y="270925"/>
                </a:lnTo>
                <a:lnTo>
                  <a:pt x="1032713" y="258064"/>
                </a:lnTo>
                <a:lnTo>
                  <a:pt x="1033317" y="245605"/>
                </a:lnTo>
                <a:lnTo>
                  <a:pt x="1035336" y="232688"/>
                </a:lnTo>
                <a:lnTo>
                  <a:pt x="1038779" y="220364"/>
                </a:lnTo>
                <a:lnTo>
                  <a:pt x="1043649" y="208634"/>
                </a:lnTo>
                <a:lnTo>
                  <a:pt x="1049953" y="197502"/>
                </a:lnTo>
                <a:lnTo>
                  <a:pt x="1057693" y="186969"/>
                </a:lnTo>
                <a:lnTo>
                  <a:pt x="1066876" y="177038"/>
                </a:lnTo>
                <a:lnTo>
                  <a:pt x="1079245" y="166525"/>
                </a:lnTo>
                <a:lnTo>
                  <a:pt x="1089832" y="159586"/>
                </a:lnTo>
                <a:lnTo>
                  <a:pt x="1101094" y="153901"/>
                </a:lnTo>
                <a:lnTo>
                  <a:pt x="1113030" y="149472"/>
                </a:lnTo>
                <a:lnTo>
                  <a:pt x="1125636" y="146303"/>
                </a:lnTo>
                <a:lnTo>
                  <a:pt x="1138912" y="144399"/>
                </a:lnTo>
                <a:lnTo>
                  <a:pt x="1152855" y="143764"/>
                </a:lnTo>
                <a:lnTo>
                  <a:pt x="1166342" y="144330"/>
                </a:lnTo>
                <a:lnTo>
                  <a:pt x="1179816" y="146139"/>
                </a:lnTo>
                <a:lnTo>
                  <a:pt x="1192607" y="149191"/>
                </a:lnTo>
                <a:lnTo>
                  <a:pt x="1204718" y="153485"/>
                </a:lnTo>
                <a:lnTo>
                  <a:pt x="1216148" y="159019"/>
                </a:lnTo>
                <a:lnTo>
                  <a:pt x="1226900" y="165794"/>
                </a:lnTo>
                <a:lnTo>
                  <a:pt x="1236973" y="173808"/>
                </a:lnTo>
                <a:lnTo>
                  <a:pt x="1246369" y="183059"/>
                </a:lnTo>
                <a:lnTo>
                  <a:pt x="1255090" y="193548"/>
                </a:lnTo>
                <a:lnTo>
                  <a:pt x="1284046" y="175514"/>
                </a:lnTo>
                <a:lnTo>
                  <a:pt x="1279111" y="167854"/>
                </a:lnTo>
                <a:lnTo>
                  <a:pt x="1271208" y="157600"/>
                </a:lnTo>
                <a:lnTo>
                  <a:pt x="1262513" y="148469"/>
                </a:lnTo>
                <a:lnTo>
                  <a:pt x="1253058" y="140462"/>
                </a:lnTo>
                <a:lnTo>
                  <a:pt x="1244018" y="134217"/>
                </a:lnTo>
                <a:lnTo>
                  <a:pt x="1233226" y="128112"/>
                </a:lnTo>
                <a:lnTo>
                  <a:pt x="1221419" y="122701"/>
                </a:lnTo>
                <a:lnTo>
                  <a:pt x="1208608" y="117983"/>
                </a:lnTo>
                <a:lnTo>
                  <a:pt x="1192289" y="113535"/>
                </a:lnTo>
                <a:lnTo>
                  <a:pt x="1179822" y="111273"/>
                </a:lnTo>
                <a:lnTo>
                  <a:pt x="1167149" y="109922"/>
                </a:lnTo>
                <a:lnTo>
                  <a:pt x="1154252" y="109474"/>
                </a:lnTo>
                <a:lnTo>
                  <a:pt x="1146604" y="109620"/>
                </a:lnTo>
                <a:lnTo>
                  <a:pt x="1133397" y="110598"/>
                </a:lnTo>
                <a:lnTo>
                  <a:pt x="1120588" y="112491"/>
                </a:lnTo>
                <a:lnTo>
                  <a:pt x="1108172" y="115296"/>
                </a:lnTo>
                <a:lnTo>
                  <a:pt x="1096143" y="119011"/>
                </a:lnTo>
                <a:lnTo>
                  <a:pt x="1084496" y="123633"/>
                </a:lnTo>
                <a:lnTo>
                  <a:pt x="1073226" y="129159"/>
                </a:lnTo>
                <a:lnTo>
                  <a:pt x="1059478" y="137633"/>
                </a:lnTo>
                <a:lnTo>
                  <a:pt x="1049263" y="145376"/>
                </a:lnTo>
                <a:lnTo>
                  <a:pt x="1039843" y="153915"/>
                </a:lnTo>
                <a:close/>
              </a:path>
              <a:path w="5147640" h="503682">
                <a:moveTo>
                  <a:pt x="1765267" y="153915"/>
                </a:moveTo>
                <a:lnTo>
                  <a:pt x="1756641" y="163247"/>
                </a:lnTo>
                <a:lnTo>
                  <a:pt x="1748804" y="173368"/>
                </a:lnTo>
                <a:lnTo>
                  <a:pt x="1741754" y="184277"/>
                </a:lnTo>
                <a:lnTo>
                  <a:pt x="1734390" y="198493"/>
                </a:lnTo>
                <a:lnTo>
                  <a:pt x="1729605" y="210334"/>
                </a:lnTo>
                <a:lnTo>
                  <a:pt x="1725873" y="222481"/>
                </a:lnTo>
                <a:lnTo>
                  <a:pt x="1723199" y="234932"/>
                </a:lnTo>
                <a:lnTo>
                  <a:pt x="1721590" y="247683"/>
                </a:lnTo>
                <a:lnTo>
                  <a:pt x="1721053" y="260731"/>
                </a:lnTo>
                <a:lnTo>
                  <a:pt x="1721502" y="272832"/>
                </a:lnTo>
                <a:lnTo>
                  <a:pt x="1723071" y="285938"/>
                </a:lnTo>
                <a:lnTo>
                  <a:pt x="1725762" y="298580"/>
                </a:lnTo>
                <a:lnTo>
                  <a:pt x="1729575" y="310756"/>
                </a:lnTo>
                <a:lnTo>
                  <a:pt x="1734506" y="322466"/>
                </a:lnTo>
                <a:lnTo>
                  <a:pt x="1740554" y="333708"/>
                </a:lnTo>
                <a:lnTo>
                  <a:pt x="1747716" y="344481"/>
                </a:lnTo>
                <a:lnTo>
                  <a:pt x="1755991" y="354784"/>
                </a:lnTo>
                <a:lnTo>
                  <a:pt x="1765376" y="364617"/>
                </a:lnTo>
                <a:lnTo>
                  <a:pt x="1779095" y="376459"/>
                </a:lnTo>
                <a:lnTo>
                  <a:pt x="1789493" y="383722"/>
                </a:lnTo>
                <a:lnTo>
                  <a:pt x="1800414" y="390014"/>
                </a:lnTo>
                <a:lnTo>
                  <a:pt x="1811858" y="395335"/>
                </a:lnTo>
                <a:lnTo>
                  <a:pt x="1823823" y="399686"/>
                </a:lnTo>
                <a:lnTo>
                  <a:pt x="1836309" y="403069"/>
                </a:lnTo>
                <a:lnTo>
                  <a:pt x="1849315" y="405484"/>
                </a:lnTo>
                <a:lnTo>
                  <a:pt x="1862839" y="406933"/>
                </a:lnTo>
                <a:lnTo>
                  <a:pt x="1876882" y="407416"/>
                </a:lnTo>
                <a:lnTo>
                  <a:pt x="1880785" y="407381"/>
                </a:lnTo>
                <a:lnTo>
                  <a:pt x="1894309" y="406703"/>
                </a:lnTo>
                <a:lnTo>
                  <a:pt x="1907366" y="405165"/>
                </a:lnTo>
                <a:lnTo>
                  <a:pt x="1919953" y="402771"/>
                </a:lnTo>
                <a:lnTo>
                  <a:pt x="1932066" y="399530"/>
                </a:lnTo>
                <a:lnTo>
                  <a:pt x="1943703" y="395445"/>
                </a:lnTo>
                <a:lnTo>
                  <a:pt x="1954860" y="390525"/>
                </a:lnTo>
                <a:lnTo>
                  <a:pt x="1974055" y="379224"/>
                </a:lnTo>
                <a:lnTo>
                  <a:pt x="1984190" y="371448"/>
                </a:lnTo>
                <a:lnTo>
                  <a:pt x="1993468" y="362829"/>
                </a:lnTo>
                <a:lnTo>
                  <a:pt x="2001893" y="353357"/>
                </a:lnTo>
                <a:lnTo>
                  <a:pt x="2009470" y="343027"/>
                </a:lnTo>
                <a:lnTo>
                  <a:pt x="1980514" y="323977"/>
                </a:lnTo>
                <a:lnTo>
                  <a:pt x="1971968" y="333878"/>
                </a:lnTo>
                <a:lnTo>
                  <a:pt x="1962289" y="343243"/>
                </a:lnTo>
                <a:lnTo>
                  <a:pt x="1952042" y="351352"/>
                </a:lnTo>
                <a:lnTo>
                  <a:pt x="1941227" y="358208"/>
                </a:lnTo>
                <a:lnTo>
                  <a:pt x="1929839" y="363813"/>
                </a:lnTo>
                <a:lnTo>
                  <a:pt x="1917878" y="368168"/>
                </a:lnTo>
                <a:lnTo>
                  <a:pt x="1905342" y="371276"/>
                </a:lnTo>
                <a:lnTo>
                  <a:pt x="1892227" y="373140"/>
                </a:lnTo>
                <a:lnTo>
                  <a:pt x="1878533" y="373761"/>
                </a:lnTo>
                <a:lnTo>
                  <a:pt x="1865230" y="373170"/>
                </a:lnTo>
                <a:lnTo>
                  <a:pt x="1852381" y="371376"/>
                </a:lnTo>
                <a:lnTo>
                  <a:pt x="1840057" y="368365"/>
                </a:lnTo>
                <a:lnTo>
                  <a:pt x="1828247" y="364127"/>
                </a:lnTo>
                <a:lnTo>
                  <a:pt x="1816938" y="358648"/>
                </a:lnTo>
                <a:lnTo>
                  <a:pt x="1808424" y="353494"/>
                </a:lnTo>
                <a:lnTo>
                  <a:pt x="1798223" y="345814"/>
                </a:lnTo>
                <a:lnTo>
                  <a:pt x="1789050" y="337048"/>
                </a:lnTo>
                <a:lnTo>
                  <a:pt x="1780897" y="327189"/>
                </a:lnTo>
                <a:lnTo>
                  <a:pt x="1773758" y="316230"/>
                </a:lnTo>
                <a:lnTo>
                  <a:pt x="1769250" y="307609"/>
                </a:lnTo>
                <a:lnTo>
                  <a:pt x="1764388" y="295705"/>
                </a:lnTo>
                <a:lnTo>
                  <a:pt x="1760915" y="283475"/>
                </a:lnTo>
                <a:lnTo>
                  <a:pt x="1758831" y="270925"/>
                </a:lnTo>
                <a:lnTo>
                  <a:pt x="1758137" y="258064"/>
                </a:lnTo>
                <a:lnTo>
                  <a:pt x="1758741" y="245605"/>
                </a:lnTo>
                <a:lnTo>
                  <a:pt x="1760760" y="232688"/>
                </a:lnTo>
                <a:lnTo>
                  <a:pt x="1764203" y="220364"/>
                </a:lnTo>
                <a:lnTo>
                  <a:pt x="1769073" y="208634"/>
                </a:lnTo>
                <a:lnTo>
                  <a:pt x="1775377" y="197502"/>
                </a:lnTo>
                <a:lnTo>
                  <a:pt x="1783117" y="186969"/>
                </a:lnTo>
                <a:lnTo>
                  <a:pt x="1792300" y="177038"/>
                </a:lnTo>
                <a:lnTo>
                  <a:pt x="1804669" y="166525"/>
                </a:lnTo>
                <a:lnTo>
                  <a:pt x="1815256" y="159586"/>
                </a:lnTo>
                <a:lnTo>
                  <a:pt x="1826518" y="153901"/>
                </a:lnTo>
                <a:lnTo>
                  <a:pt x="1838454" y="149472"/>
                </a:lnTo>
                <a:lnTo>
                  <a:pt x="1851060" y="146303"/>
                </a:lnTo>
                <a:lnTo>
                  <a:pt x="1864336" y="144399"/>
                </a:lnTo>
                <a:lnTo>
                  <a:pt x="1878279" y="143764"/>
                </a:lnTo>
                <a:lnTo>
                  <a:pt x="1891766" y="144330"/>
                </a:lnTo>
                <a:lnTo>
                  <a:pt x="1905240" y="146139"/>
                </a:lnTo>
                <a:lnTo>
                  <a:pt x="1918031" y="149191"/>
                </a:lnTo>
                <a:lnTo>
                  <a:pt x="1930142" y="153485"/>
                </a:lnTo>
                <a:lnTo>
                  <a:pt x="1941572" y="159019"/>
                </a:lnTo>
                <a:lnTo>
                  <a:pt x="1952324" y="165794"/>
                </a:lnTo>
                <a:lnTo>
                  <a:pt x="1962397" y="173808"/>
                </a:lnTo>
                <a:lnTo>
                  <a:pt x="1971793" y="183059"/>
                </a:lnTo>
                <a:lnTo>
                  <a:pt x="1980514" y="193548"/>
                </a:lnTo>
                <a:lnTo>
                  <a:pt x="2009470" y="175514"/>
                </a:lnTo>
                <a:lnTo>
                  <a:pt x="2004535" y="167854"/>
                </a:lnTo>
                <a:lnTo>
                  <a:pt x="1996632" y="157600"/>
                </a:lnTo>
                <a:lnTo>
                  <a:pt x="1987937" y="148469"/>
                </a:lnTo>
                <a:lnTo>
                  <a:pt x="1978482" y="140462"/>
                </a:lnTo>
                <a:lnTo>
                  <a:pt x="1969442" y="134217"/>
                </a:lnTo>
                <a:lnTo>
                  <a:pt x="1958650" y="128112"/>
                </a:lnTo>
                <a:lnTo>
                  <a:pt x="1946843" y="122701"/>
                </a:lnTo>
                <a:lnTo>
                  <a:pt x="1934032" y="117983"/>
                </a:lnTo>
                <a:lnTo>
                  <a:pt x="1917713" y="113535"/>
                </a:lnTo>
                <a:lnTo>
                  <a:pt x="1905246" y="111273"/>
                </a:lnTo>
                <a:lnTo>
                  <a:pt x="1892573" y="109922"/>
                </a:lnTo>
                <a:lnTo>
                  <a:pt x="1879676" y="109474"/>
                </a:lnTo>
                <a:lnTo>
                  <a:pt x="1872028" y="109620"/>
                </a:lnTo>
                <a:lnTo>
                  <a:pt x="1858821" y="110598"/>
                </a:lnTo>
                <a:lnTo>
                  <a:pt x="1846012" y="112491"/>
                </a:lnTo>
                <a:lnTo>
                  <a:pt x="1833596" y="115296"/>
                </a:lnTo>
                <a:lnTo>
                  <a:pt x="1821567" y="119011"/>
                </a:lnTo>
                <a:lnTo>
                  <a:pt x="1809920" y="123633"/>
                </a:lnTo>
                <a:lnTo>
                  <a:pt x="1798650" y="129159"/>
                </a:lnTo>
                <a:lnTo>
                  <a:pt x="1784902" y="137633"/>
                </a:lnTo>
                <a:lnTo>
                  <a:pt x="1774687" y="145376"/>
                </a:lnTo>
                <a:lnTo>
                  <a:pt x="1765267" y="153915"/>
                </a:lnTo>
                <a:close/>
              </a:path>
              <a:path w="5147640" h="503682">
                <a:moveTo>
                  <a:pt x="2877978" y="398796"/>
                </a:moveTo>
                <a:lnTo>
                  <a:pt x="2890304" y="402565"/>
                </a:lnTo>
                <a:lnTo>
                  <a:pt x="2903206" y="405259"/>
                </a:lnTo>
                <a:lnTo>
                  <a:pt x="2916680" y="406876"/>
                </a:lnTo>
                <a:lnTo>
                  <a:pt x="2930728" y="407416"/>
                </a:lnTo>
                <a:lnTo>
                  <a:pt x="2931762" y="407413"/>
                </a:lnTo>
                <a:lnTo>
                  <a:pt x="2945754" y="406793"/>
                </a:lnTo>
                <a:lnTo>
                  <a:pt x="2959172" y="405091"/>
                </a:lnTo>
                <a:lnTo>
                  <a:pt x="2972016" y="402308"/>
                </a:lnTo>
                <a:lnTo>
                  <a:pt x="2984286" y="398445"/>
                </a:lnTo>
                <a:lnTo>
                  <a:pt x="2995982" y="393503"/>
                </a:lnTo>
                <a:lnTo>
                  <a:pt x="3007104" y="387483"/>
                </a:lnTo>
                <a:lnTo>
                  <a:pt x="3017652" y="380386"/>
                </a:lnTo>
                <a:lnTo>
                  <a:pt x="3027627" y="372213"/>
                </a:lnTo>
                <a:lnTo>
                  <a:pt x="3037027" y="362966"/>
                </a:lnTo>
                <a:lnTo>
                  <a:pt x="3044175" y="354804"/>
                </a:lnTo>
                <a:lnTo>
                  <a:pt x="3052194" y="344203"/>
                </a:lnTo>
                <a:lnTo>
                  <a:pt x="3059147" y="333212"/>
                </a:lnTo>
                <a:lnTo>
                  <a:pt x="3065034" y="321834"/>
                </a:lnTo>
                <a:lnTo>
                  <a:pt x="3069853" y="310070"/>
                </a:lnTo>
                <a:lnTo>
                  <a:pt x="3073603" y="297924"/>
                </a:lnTo>
                <a:lnTo>
                  <a:pt x="3076283" y="285396"/>
                </a:lnTo>
                <a:lnTo>
                  <a:pt x="3077892" y="272489"/>
                </a:lnTo>
                <a:lnTo>
                  <a:pt x="3078429" y="259207"/>
                </a:lnTo>
                <a:lnTo>
                  <a:pt x="3078221" y="250663"/>
                </a:lnTo>
                <a:lnTo>
                  <a:pt x="3077032" y="237426"/>
                </a:lnTo>
                <a:lnTo>
                  <a:pt x="3074791" y="224624"/>
                </a:lnTo>
                <a:lnTo>
                  <a:pt x="3071498" y="212257"/>
                </a:lnTo>
                <a:lnTo>
                  <a:pt x="3067156" y="200321"/>
                </a:lnTo>
                <a:lnTo>
                  <a:pt x="3061766" y="188814"/>
                </a:lnTo>
                <a:lnTo>
                  <a:pt x="3055327" y="177734"/>
                </a:lnTo>
                <a:lnTo>
                  <a:pt x="3047843" y="167078"/>
                </a:lnTo>
                <a:lnTo>
                  <a:pt x="3039313" y="156845"/>
                </a:lnTo>
                <a:lnTo>
                  <a:pt x="3026597" y="144302"/>
                </a:lnTo>
                <a:lnTo>
                  <a:pt x="3016421" y="136131"/>
                </a:lnTo>
                <a:lnTo>
                  <a:pt x="3005729" y="129053"/>
                </a:lnTo>
                <a:lnTo>
                  <a:pt x="2994521" y="123067"/>
                </a:lnTo>
                <a:lnTo>
                  <a:pt x="2982796" y="118171"/>
                </a:lnTo>
                <a:lnTo>
                  <a:pt x="2970554" y="114364"/>
                </a:lnTo>
                <a:lnTo>
                  <a:pt x="2957795" y="111647"/>
                </a:lnTo>
                <a:lnTo>
                  <a:pt x="2944520" y="110017"/>
                </a:lnTo>
                <a:lnTo>
                  <a:pt x="2930728" y="109474"/>
                </a:lnTo>
                <a:lnTo>
                  <a:pt x="2925778" y="109542"/>
                </a:lnTo>
                <a:lnTo>
                  <a:pt x="2912166" y="110472"/>
                </a:lnTo>
                <a:lnTo>
                  <a:pt x="2899069" y="112491"/>
                </a:lnTo>
                <a:lnTo>
                  <a:pt x="2886488" y="115598"/>
                </a:lnTo>
                <a:lnTo>
                  <a:pt x="2874424" y="119793"/>
                </a:lnTo>
                <a:lnTo>
                  <a:pt x="2862877" y="125077"/>
                </a:lnTo>
                <a:lnTo>
                  <a:pt x="2851850" y="131450"/>
                </a:lnTo>
                <a:lnTo>
                  <a:pt x="2841342" y="138911"/>
                </a:lnTo>
                <a:lnTo>
                  <a:pt x="2831355" y="147461"/>
                </a:lnTo>
                <a:lnTo>
                  <a:pt x="2821889" y="157099"/>
                </a:lnTo>
                <a:lnTo>
                  <a:pt x="2808645" y="173815"/>
                </a:lnTo>
                <a:lnTo>
                  <a:pt x="2801788" y="184749"/>
                </a:lnTo>
                <a:lnTo>
                  <a:pt x="2795983" y="196105"/>
                </a:lnTo>
                <a:lnTo>
                  <a:pt x="2791230" y="207883"/>
                </a:lnTo>
                <a:lnTo>
                  <a:pt x="2787532" y="220081"/>
                </a:lnTo>
                <a:lnTo>
                  <a:pt x="2784889" y="232702"/>
                </a:lnTo>
                <a:lnTo>
                  <a:pt x="2783302" y="245743"/>
                </a:lnTo>
                <a:lnTo>
                  <a:pt x="2782773" y="259207"/>
                </a:lnTo>
                <a:lnTo>
                  <a:pt x="2783113" y="269815"/>
                </a:lnTo>
                <a:lnTo>
                  <a:pt x="2784504" y="282799"/>
                </a:lnTo>
                <a:lnTo>
                  <a:pt x="2786966" y="295404"/>
                </a:lnTo>
                <a:lnTo>
                  <a:pt x="2790498" y="307628"/>
                </a:lnTo>
                <a:lnTo>
                  <a:pt x="2795099" y="319470"/>
                </a:lnTo>
                <a:lnTo>
                  <a:pt x="2800769" y="330927"/>
                </a:lnTo>
                <a:lnTo>
                  <a:pt x="2807505" y="341997"/>
                </a:lnTo>
                <a:lnTo>
                  <a:pt x="2815308" y="352677"/>
                </a:lnTo>
                <a:lnTo>
                  <a:pt x="2824175" y="362966"/>
                </a:lnTo>
                <a:lnTo>
                  <a:pt x="2825973" y="297798"/>
                </a:lnTo>
                <a:lnTo>
                  <a:pt x="2822515" y="285564"/>
                </a:lnTo>
                <a:lnTo>
                  <a:pt x="2820428" y="272949"/>
                </a:lnTo>
                <a:lnTo>
                  <a:pt x="2819730" y="259969"/>
                </a:lnTo>
                <a:lnTo>
                  <a:pt x="2820288" y="247773"/>
                </a:lnTo>
                <a:lnTo>
                  <a:pt x="2822215" y="234781"/>
                </a:lnTo>
                <a:lnTo>
                  <a:pt x="2825519" y="222374"/>
                </a:lnTo>
                <a:lnTo>
                  <a:pt x="2830199" y="210557"/>
                </a:lnTo>
                <a:lnTo>
                  <a:pt x="2836255" y="199334"/>
                </a:lnTo>
                <a:lnTo>
                  <a:pt x="2843687" y="188709"/>
                </a:lnTo>
                <a:lnTo>
                  <a:pt x="2852496" y="178689"/>
                </a:lnTo>
                <a:lnTo>
                  <a:pt x="2859378" y="172107"/>
                </a:lnTo>
                <a:lnTo>
                  <a:pt x="2869802" y="163874"/>
                </a:lnTo>
                <a:lnTo>
                  <a:pt x="2880805" y="157137"/>
                </a:lnTo>
                <a:lnTo>
                  <a:pt x="2892386" y="151897"/>
                </a:lnTo>
                <a:lnTo>
                  <a:pt x="2904546" y="148155"/>
                </a:lnTo>
                <a:lnTo>
                  <a:pt x="2917284" y="145909"/>
                </a:lnTo>
                <a:lnTo>
                  <a:pt x="2930601" y="145161"/>
                </a:lnTo>
                <a:lnTo>
                  <a:pt x="2939707" y="145511"/>
                </a:lnTo>
                <a:lnTo>
                  <a:pt x="2952570" y="147288"/>
                </a:lnTo>
                <a:lnTo>
                  <a:pt x="2964882" y="150566"/>
                </a:lnTo>
                <a:lnTo>
                  <a:pt x="2976642" y="155345"/>
                </a:lnTo>
                <a:lnTo>
                  <a:pt x="2987846" y="161625"/>
                </a:lnTo>
                <a:lnTo>
                  <a:pt x="2998493" y="169406"/>
                </a:lnTo>
                <a:lnTo>
                  <a:pt x="3008579" y="178689"/>
                </a:lnTo>
                <a:lnTo>
                  <a:pt x="3016643" y="187718"/>
                </a:lnTo>
                <a:lnTo>
                  <a:pt x="3024239" y="198279"/>
                </a:lnTo>
                <a:lnTo>
                  <a:pt x="3030449" y="209438"/>
                </a:lnTo>
                <a:lnTo>
                  <a:pt x="3035275" y="221191"/>
                </a:lnTo>
                <a:lnTo>
                  <a:pt x="3038719" y="233534"/>
                </a:lnTo>
                <a:lnTo>
                  <a:pt x="3040784" y="246461"/>
                </a:lnTo>
                <a:lnTo>
                  <a:pt x="3041472" y="259969"/>
                </a:lnTo>
                <a:lnTo>
                  <a:pt x="3041172" y="268599"/>
                </a:lnTo>
                <a:lnTo>
                  <a:pt x="3039578" y="281339"/>
                </a:lnTo>
                <a:lnTo>
                  <a:pt x="3036604" y="293704"/>
                </a:lnTo>
                <a:lnTo>
                  <a:pt x="3032242" y="305677"/>
                </a:lnTo>
                <a:lnTo>
                  <a:pt x="3026486" y="317246"/>
                </a:lnTo>
                <a:lnTo>
                  <a:pt x="3015260" y="333808"/>
                </a:lnTo>
                <a:lnTo>
                  <a:pt x="3006600" y="343142"/>
                </a:lnTo>
                <a:lnTo>
                  <a:pt x="2996920" y="351289"/>
                </a:lnTo>
                <a:lnTo>
                  <a:pt x="2986227" y="358267"/>
                </a:lnTo>
                <a:lnTo>
                  <a:pt x="2968579" y="366383"/>
                </a:lnTo>
                <a:lnTo>
                  <a:pt x="2956403" y="369917"/>
                </a:lnTo>
                <a:lnTo>
                  <a:pt x="2943744" y="372038"/>
                </a:lnTo>
                <a:lnTo>
                  <a:pt x="2930601" y="372745"/>
                </a:lnTo>
                <a:lnTo>
                  <a:pt x="2923628" y="372549"/>
                </a:lnTo>
                <a:lnTo>
                  <a:pt x="2910739" y="371099"/>
                </a:lnTo>
                <a:lnTo>
                  <a:pt x="2898334" y="368235"/>
                </a:lnTo>
                <a:lnTo>
                  <a:pt x="2886413" y="363958"/>
                </a:lnTo>
                <a:lnTo>
                  <a:pt x="2874975" y="358267"/>
                </a:lnTo>
                <a:lnTo>
                  <a:pt x="2859066" y="347153"/>
                </a:lnTo>
                <a:lnTo>
                  <a:pt x="2849921" y="338384"/>
                </a:lnTo>
                <a:lnTo>
                  <a:pt x="2841802" y="328420"/>
                </a:lnTo>
                <a:lnTo>
                  <a:pt x="2834716" y="317246"/>
                </a:lnTo>
                <a:lnTo>
                  <a:pt x="2844458" y="381043"/>
                </a:lnTo>
                <a:lnTo>
                  <a:pt x="2855054" y="388034"/>
                </a:lnTo>
                <a:lnTo>
                  <a:pt x="2866228" y="393952"/>
                </a:lnTo>
                <a:lnTo>
                  <a:pt x="2877978" y="398796"/>
                </a:lnTo>
                <a:close/>
              </a:path>
              <a:path w="5147640" h="503682">
                <a:moveTo>
                  <a:pt x="2834440" y="372981"/>
                </a:moveTo>
                <a:lnTo>
                  <a:pt x="2844458" y="381043"/>
                </a:lnTo>
                <a:lnTo>
                  <a:pt x="2834716" y="317246"/>
                </a:lnTo>
                <a:lnTo>
                  <a:pt x="2830789" y="309636"/>
                </a:lnTo>
                <a:lnTo>
                  <a:pt x="2825973" y="297798"/>
                </a:lnTo>
                <a:lnTo>
                  <a:pt x="2825003" y="363847"/>
                </a:lnTo>
                <a:lnTo>
                  <a:pt x="2834440" y="372981"/>
                </a:lnTo>
                <a:close/>
              </a:path>
              <a:path w="5147640" h="503682">
                <a:moveTo>
                  <a:pt x="387045" y="393319"/>
                </a:moveTo>
                <a:lnTo>
                  <a:pt x="398747" y="398445"/>
                </a:lnTo>
                <a:lnTo>
                  <a:pt x="410711" y="402370"/>
                </a:lnTo>
                <a:lnTo>
                  <a:pt x="423099" y="405173"/>
                </a:lnTo>
                <a:lnTo>
                  <a:pt x="435911" y="406855"/>
                </a:lnTo>
                <a:lnTo>
                  <a:pt x="449148" y="407416"/>
                </a:lnTo>
                <a:lnTo>
                  <a:pt x="459836" y="407061"/>
                </a:lnTo>
                <a:lnTo>
                  <a:pt x="472935" y="405598"/>
                </a:lnTo>
                <a:lnTo>
                  <a:pt x="485575" y="403003"/>
                </a:lnTo>
                <a:lnTo>
                  <a:pt x="497757" y="399278"/>
                </a:lnTo>
                <a:lnTo>
                  <a:pt x="509485" y="394422"/>
                </a:lnTo>
                <a:lnTo>
                  <a:pt x="520760" y="388439"/>
                </a:lnTo>
                <a:lnTo>
                  <a:pt x="531584" y="381328"/>
                </a:lnTo>
                <a:lnTo>
                  <a:pt x="541960" y="373090"/>
                </a:lnTo>
                <a:lnTo>
                  <a:pt x="551891" y="363728"/>
                </a:lnTo>
                <a:lnTo>
                  <a:pt x="560855" y="353746"/>
                </a:lnTo>
                <a:lnTo>
                  <a:pt x="568717" y="343363"/>
                </a:lnTo>
                <a:lnTo>
                  <a:pt x="575534" y="332515"/>
                </a:lnTo>
                <a:lnTo>
                  <a:pt x="581305" y="321200"/>
                </a:lnTo>
                <a:lnTo>
                  <a:pt x="586029" y="309417"/>
                </a:lnTo>
                <a:lnTo>
                  <a:pt x="589706" y="297163"/>
                </a:lnTo>
                <a:lnTo>
                  <a:pt x="592333" y="284436"/>
                </a:lnTo>
                <a:lnTo>
                  <a:pt x="593910" y="271234"/>
                </a:lnTo>
                <a:lnTo>
                  <a:pt x="594436" y="257556"/>
                </a:lnTo>
                <a:lnTo>
                  <a:pt x="593990" y="245292"/>
                </a:lnTo>
                <a:lnTo>
                  <a:pt x="592465" y="232183"/>
                </a:lnTo>
                <a:lnTo>
                  <a:pt x="589856" y="219517"/>
                </a:lnTo>
                <a:lnTo>
                  <a:pt x="586164" y="207297"/>
                </a:lnTo>
                <a:lnTo>
                  <a:pt x="581392" y="195522"/>
                </a:lnTo>
                <a:lnTo>
                  <a:pt x="575539" y="184195"/>
                </a:lnTo>
                <a:lnTo>
                  <a:pt x="568607" y="173316"/>
                </a:lnTo>
                <a:lnTo>
                  <a:pt x="560597" y="162887"/>
                </a:lnTo>
                <a:lnTo>
                  <a:pt x="551510" y="152908"/>
                </a:lnTo>
                <a:lnTo>
                  <a:pt x="543271" y="145132"/>
                </a:lnTo>
                <a:lnTo>
                  <a:pt x="532933" y="136774"/>
                </a:lnTo>
                <a:lnTo>
                  <a:pt x="522153" y="129531"/>
                </a:lnTo>
                <a:lnTo>
                  <a:pt x="510930" y="123403"/>
                </a:lnTo>
                <a:lnTo>
                  <a:pt x="499263" y="118388"/>
                </a:lnTo>
                <a:lnTo>
                  <a:pt x="487151" y="114488"/>
                </a:lnTo>
                <a:lnTo>
                  <a:pt x="474592" y="111702"/>
                </a:lnTo>
                <a:lnTo>
                  <a:pt x="461586" y="110031"/>
                </a:lnTo>
                <a:lnTo>
                  <a:pt x="448132" y="109474"/>
                </a:lnTo>
                <a:lnTo>
                  <a:pt x="447122" y="109477"/>
                </a:lnTo>
                <a:lnTo>
                  <a:pt x="433805" y="110138"/>
                </a:lnTo>
                <a:lnTo>
                  <a:pt x="420968" y="111948"/>
                </a:lnTo>
                <a:lnTo>
                  <a:pt x="408617" y="114900"/>
                </a:lnTo>
                <a:lnTo>
                  <a:pt x="396757" y="118987"/>
                </a:lnTo>
                <a:lnTo>
                  <a:pt x="385394" y="124206"/>
                </a:lnTo>
                <a:lnTo>
                  <a:pt x="372391" y="132147"/>
                </a:lnTo>
                <a:lnTo>
                  <a:pt x="362546" y="139691"/>
                </a:lnTo>
                <a:lnTo>
                  <a:pt x="353160" y="148312"/>
                </a:lnTo>
                <a:lnTo>
                  <a:pt x="344225" y="158009"/>
                </a:lnTo>
                <a:lnTo>
                  <a:pt x="349580" y="197992"/>
                </a:lnTo>
                <a:lnTo>
                  <a:pt x="356854" y="187494"/>
                </a:lnTo>
                <a:lnTo>
                  <a:pt x="365455" y="177673"/>
                </a:lnTo>
                <a:lnTo>
                  <a:pt x="373205" y="170396"/>
                </a:lnTo>
                <a:lnTo>
                  <a:pt x="383574" y="162491"/>
                </a:lnTo>
                <a:lnTo>
                  <a:pt x="394588" y="156024"/>
                </a:lnTo>
                <a:lnTo>
                  <a:pt x="406245" y="150993"/>
                </a:lnTo>
                <a:lnTo>
                  <a:pt x="418547" y="147400"/>
                </a:lnTo>
                <a:lnTo>
                  <a:pt x="431493" y="145244"/>
                </a:lnTo>
                <a:lnTo>
                  <a:pt x="445084" y="144526"/>
                </a:lnTo>
                <a:lnTo>
                  <a:pt x="452665" y="144766"/>
                </a:lnTo>
                <a:lnTo>
                  <a:pt x="465486" y="146321"/>
                </a:lnTo>
                <a:lnTo>
                  <a:pt x="477847" y="149308"/>
                </a:lnTo>
                <a:lnTo>
                  <a:pt x="489755" y="153710"/>
                </a:lnTo>
                <a:lnTo>
                  <a:pt x="501218" y="159512"/>
                </a:lnTo>
                <a:lnTo>
                  <a:pt x="507979" y="163794"/>
                </a:lnTo>
                <a:lnTo>
                  <a:pt x="518013" y="171549"/>
                </a:lnTo>
                <a:lnTo>
                  <a:pt x="527073" y="180422"/>
                </a:lnTo>
                <a:lnTo>
                  <a:pt x="535151" y="190419"/>
                </a:lnTo>
                <a:lnTo>
                  <a:pt x="542239" y="201549"/>
                </a:lnTo>
                <a:lnTo>
                  <a:pt x="546224" y="209317"/>
                </a:lnTo>
                <a:lnTo>
                  <a:pt x="551081" y="221247"/>
                </a:lnTo>
                <a:lnTo>
                  <a:pt x="554560" y="233471"/>
                </a:lnTo>
                <a:lnTo>
                  <a:pt x="556652" y="245994"/>
                </a:lnTo>
                <a:lnTo>
                  <a:pt x="557352" y="258826"/>
                </a:lnTo>
                <a:lnTo>
                  <a:pt x="557048" y="267214"/>
                </a:lnTo>
                <a:lnTo>
                  <a:pt x="555422" y="279773"/>
                </a:lnTo>
                <a:lnTo>
                  <a:pt x="552390" y="292087"/>
                </a:lnTo>
                <a:lnTo>
                  <a:pt x="547954" y="304154"/>
                </a:lnTo>
                <a:lnTo>
                  <a:pt x="542112" y="315976"/>
                </a:lnTo>
                <a:lnTo>
                  <a:pt x="537488" y="323565"/>
                </a:lnTo>
                <a:lnTo>
                  <a:pt x="529768" y="333983"/>
                </a:lnTo>
                <a:lnTo>
                  <a:pt x="521091" y="343271"/>
                </a:lnTo>
                <a:lnTo>
                  <a:pt x="511450" y="351445"/>
                </a:lnTo>
                <a:lnTo>
                  <a:pt x="500837" y="358521"/>
                </a:lnTo>
                <a:lnTo>
                  <a:pt x="483250" y="366996"/>
                </a:lnTo>
                <a:lnTo>
                  <a:pt x="471092" y="370754"/>
                </a:lnTo>
                <a:lnTo>
                  <a:pt x="458579" y="373009"/>
                </a:lnTo>
                <a:lnTo>
                  <a:pt x="445719" y="373761"/>
                </a:lnTo>
                <a:lnTo>
                  <a:pt x="437683" y="373488"/>
                </a:lnTo>
                <a:lnTo>
                  <a:pt x="425073" y="371914"/>
                </a:lnTo>
                <a:lnTo>
                  <a:pt x="412747" y="368926"/>
                </a:lnTo>
                <a:lnTo>
                  <a:pt x="400706" y="364509"/>
                </a:lnTo>
                <a:lnTo>
                  <a:pt x="388950" y="358648"/>
                </a:lnTo>
                <a:lnTo>
                  <a:pt x="382353" y="354695"/>
                </a:lnTo>
                <a:lnTo>
                  <a:pt x="371849" y="347021"/>
                </a:lnTo>
                <a:lnTo>
                  <a:pt x="362557" y="338327"/>
                </a:lnTo>
                <a:lnTo>
                  <a:pt x="354462" y="328613"/>
                </a:lnTo>
                <a:lnTo>
                  <a:pt x="356185" y="372568"/>
                </a:lnTo>
                <a:lnTo>
                  <a:pt x="366071" y="380493"/>
                </a:lnTo>
                <a:lnTo>
                  <a:pt x="376359" y="387410"/>
                </a:lnTo>
                <a:lnTo>
                  <a:pt x="387045" y="393319"/>
                </a:lnTo>
                <a:close/>
              </a:path>
              <a:path w="5147640" h="503682">
                <a:moveTo>
                  <a:pt x="347548" y="317881"/>
                </a:moveTo>
                <a:lnTo>
                  <a:pt x="343530" y="309995"/>
                </a:lnTo>
                <a:lnTo>
                  <a:pt x="338987" y="298333"/>
                </a:lnTo>
                <a:lnTo>
                  <a:pt x="335761" y="286077"/>
                </a:lnTo>
                <a:lnTo>
                  <a:pt x="333835" y="273242"/>
                </a:lnTo>
                <a:lnTo>
                  <a:pt x="333197" y="259842"/>
                </a:lnTo>
                <a:lnTo>
                  <a:pt x="333802" y="246696"/>
                </a:lnTo>
                <a:lnTo>
                  <a:pt x="335745" y="233517"/>
                </a:lnTo>
                <a:lnTo>
                  <a:pt x="339023" y="221006"/>
                </a:lnTo>
                <a:lnTo>
                  <a:pt x="343636" y="209163"/>
                </a:lnTo>
                <a:lnTo>
                  <a:pt x="349580" y="197992"/>
                </a:lnTo>
                <a:lnTo>
                  <a:pt x="344225" y="158009"/>
                </a:lnTo>
                <a:lnTo>
                  <a:pt x="335737" y="168783"/>
                </a:lnTo>
                <a:lnTo>
                  <a:pt x="335737" y="116713"/>
                </a:lnTo>
                <a:lnTo>
                  <a:pt x="299288" y="116713"/>
                </a:lnTo>
                <a:lnTo>
                  <a:pt x="299288" y="503682"/>
                </a:lnTo>
                <a:lnTo>
                  <a:pt x="335737" y="503682"/>
                </a:lnTo>
                <a:lnTo>
                  <a:pt x="335737" y="351409"/>
                </a:lnTo>
                <a:lnTo>
                  <a:pt x="337644" y="353693"/>
                </a:lnTo>
                <a:lnTo>
                  <a:pt x="346708" y="363635"/>
                </a:lnTo>
                <a:lnTo>
                  <a:pt x="356185" y="372568"/>
                </a:lnTo>
                <a:lnTo>
                  <a:pt x="354462" y="328613"/>
                </a:lnTo>
                <a:lnTo>
                  <a:pt x="347548" y="317881"/>
                </a:lnTo>
                <a:close/>
              </a:path>
              <a:path w="5147640" h="503682">
                <a:moveTo>
                  <a:pt x="4615383" y="116713"/>
                </a:moveTo>
                <a:lnTo>
                  <a:pt x="4615383" y="400050"/>
                </a:lnTo>
                <a:lnTo>
                  <a:pt x="4651832" y="400050"/>
                </a:lnTo>
                <a:lnTo>
                  <a:pt x="4651832" y="116713"/>
                </a:lnTo>
                <a:lnTo>
                  <a:pt x="4615383" y="116713"/>
                </a:lnTo>
                <a:close/>
              </a:path>
              <a:path w="5147640" h="503682">
                <a:moveTo>
                  <a:pt x="4184091" y="116713"/>
                </a:moveTo>
                <a:lnTo>
                  <a:pt x="4184091" y="400050"/>
                </a:lnTo>
                <a:lnTo>
                  <a:pt x="4220540" y="400050"/>
                </a:lnTo>
                <a:lnTo>
                  <a:pt x="4220540" y="116713"/>
                </a:lnTo>
                <a:lnTo>
                  <a:pt x="4184091" y="116713"/>
                </a:lnTo>
                <a:close/>
              </a:path>
              <a:path w="5147640" h="503682">
                <a:moveTo>
                  <a:pt x="2073351" y="116713"/>
                </a:moveTo>
                <a:lnTo>
                  <a:pt x="2073351" y="400050"/>
                </a:lnTo>
                <a:lnTo>
                  <a:pt x="2109800" y="400050"/>
                </a:lnTo>
                <a:lnTo>
                  <a:pt x="2109800" y="116713"/>
                </a:lnTo>
                <a:lnTo>
                  <a:pt x="2073351" y="116713"/>
                </a:lnTo>
                <a:close/>
              </a:path>
              <a:path w="5147640" h="503682">
                <a:moveTo>
                  <a:pt x="1622247" y="116713"/>
                </a:moveTo>
                <a:lnTo>
                  <a:pt x="1622247" y="400050"/>
                </a:lnTo>
                <a:lnTo>
                  <a:pt x="1658696" y="400050"/>
                </a:lnTo>
                <a:lnTo>
                  <a:pt x="1658696" y="116713"/>
                </a:lnTo>
                <a:lnTo>
                  <a:pt x="1622247" y="116713"/>
                </a:lnTo>
                <a:close/>
              </a:path>
              <a:path w="5147640" h="503682">
                <a:moveTo>
                  <a:pt x="1347927" y="116713"/>
                </a:moveTo>
                <a:lnTo>
                  <a:pt x="1347927" y="400050"/>
                </a:lnTo>
                <a:lnTo>
                  <a:pt x="1384376" y="400050"/>
                </a:lnTo>
                <a:lnTo>
                  <a:pt x="1384376" y="116713"/>
                </a:lnTo>
                <a:lnTo>
                  <a:pt x="1347927" y="116713"/>
                </a:lnTo>
                <a:close/>
              </a:path>
              <a:path w="5147640" h="503682">
                <a:moveTo>
                  <a:pt x="4342181" y="205947"/>
                </a:moveTo>
                <a:lnTo>
                  <a:pt x="4347644" y="194447"/>
                </a:lnTo>
                <a:lnTo>
                  <a:pt x="4354499" y="183768"/>
                </a:lnTo>
                <a:lnTo>
                  <a:pt x="4362758" y="173902"/>
                </a:lnTo>
                <a:lnTo>
                  <a:pt x="4372432" y="164846"/>
                </a:lnTo>
                <a:lnTo>
                  <a:pt x="4382869" y="157198"/>
                </a:lnTo>
                <a:lnTo>
                  <a:pt x="4394224" y="151006"/>
                </a:lnTo>
                <a:lnTo>
                  <a:pt x="4406141" y="146567"/>
                </a:lnTo>
                <a:lnTo>
                  <a:pt x="4418609" y="143895"/>
                </a:lnTo>
                <a:lnTo>
                  <a:pt x="4431614" y="143002"/>
                </a:lnTo>
                <a:lnTo>
                  <a:pt x="4444031" y="143710"/>
                </a:lnTo>
                <a:lnTo>
                  <a:pt x="4457005" y="146300"/>
                </a:lnTo>
                <a:lnTo>
                  <a:pt x="4468525" y="150800"/>
                </a:lnTo>
                <a:lnTo>
                  <a:pt x="4478604" y="157226"/>
                </a:lnTo>
                <a:lnTo>
                  <a:pt x="4485883" y="164060"/>
                </a:lnTo>
                <a:lnTo>
                  <a:pt x="4493123" y="173965"/>
                </a:lnTo>
                <a:lnTo>
                  <a:pt x="4498786" y="185784"/>
                </a:lnTo>
                <a:lnTo>
                  <a:pt x="4502861" y="199517"/>
                </a:lnTo>
                <a:lnTo>
                  <a:pt x="4504465" y="208536"/>
                </a:lnTo>
                <a:lnTo>
                  <a:pt x="4505533" y="218964"/>
                </a:lnTo>
                <a:lnTo>
                  <a:pt x="4506302" y="231841"/>
                </a:lnTo>
                <a:lnTo>
                  <a:pt x="4506768" y="247162"/>
                </a:lnTo>
                <a:lnTo>
                  <a:pt x="4506925" y="264922"/>
                </a:lnTo>
                <a:lnTo>
                  <a:pt x="4506925" y="400050"/>
                </a:lnTo>
                <a:lnTo>
                  <a:pt x="4543374" y="400050"/>
                </a:lnTo>
                <a:lnTo>
                  <a:pt x="4543374" y="254254"/>
                </a:lnTo>
                <a:lnTo>
                  <a:pt x="4543220" y="241439"/>
                </a:lnTo>
                <a:lnTo>
                  <a:pt x="4542567" y="226046"/>
                </a:lnTo>
                <a:lnTo>
                  <a:pt x="4541403" y="211990"/>
                </a:lnTo>
                <a:lnTo>
                  <a:pt x="4539731" y="199266"/>
                </a:lnTo>
                <a:lnTo>
                  <a:pt x="4537553" y="187869"/>
                </a:lnTo>
                <a:lnTo>
                  <a:pt x="4534872" y="177794"/>
                </a:lnTo>
                <a:lnTo>
                  <a:pt x="4529129" y="163549"/>
                </a:lnTo>
                <a:lnTo>
                  <a:pt x="4522614" y="152370"/>
                </a:lnTo>
                <a:lnTo>
                  <a:pt x="4514821" y="142302"/>
                </a:lnTo>
                <a:lnTo>
                  <a:pt x="4505742" y="133371"/>
                </a:lnTo>
                <a:lnTo>
                  <a:pt x="4495368" y="125603"/>
                </a:lnTo>
                <a:lnTo>
                  <a:pt x="4477258" y="116261"/>
                </a:lnTo>
                <a:lnTo>
                  <a:pt x="4465178" y="112485"/>
                </a:lnTo>
                <a:lnTo>
                  <a:pt x="4452418" y="110225"/>
                </a:lnTo>
                <a:lnTo>
                  <a:pt x="4438980" y="109474"/>
                </a:lnTo>
                <a:lnTo>
                  <a:pt x="4429798" y="109793"/>
                </a:lnTo>
                <a:lnTo>
                  <a:pt x="4416994" y="111359"/>
                </a:lnTo>
                <a:lnTo>
                  <a:pt x="4404604" y="114224"/>
                </a:lnTo>
                <a:lnTo>
                  <a:pt x="4392629" y="118382"/>
                </a:lnTo>
                <a:lnTo>
                  <a:pt x="4381068" y="123825"/>
                </a:lnTo>
                <a:lnTo>
                  <a:pt x="4369599" y="130940"/>
                </a:lnTo>
                <a:lnTo>
                  <a:pt x="4359849" y="138415"/>
                </a:lnTo>
                <a:lnTo>
                  <a:pt x="4350446" y="147006"/>
                </a:lnTo>
                <a:lnTo>
                  <a:pt x="4341390" y="156707"/>
                </a:lnTo>
                <a:lnTo>
                  <a:pt x="4332681" y="167513"/>
                </a:lnTo>
                <a:lnTo>
                  <a:pt x="4332681" y="116713"/>
                </a:lnTo>
                <a:lnTo>
                  <a:pt x="4296232" y="116713"/>
                </a:lnTo>
                <a:lnTo>
                  <a:pt x="4296232" y="400050"/>
                </a:lnTo>
                <a:lnTo>
                  <a:pt x="4332681" y="400050"/>
                </a:lnTo>
                <a:lnTo>
                  <a:pt x="4332682" y="294627"/>
                </a:lnTo>
                <a:lnTo>
                  <a:pt x="4332849" y="277320"/>
                </a:lnTo>
                <a:lnTo>
                  <a:pt x="4333301" y="261904"/>
                </a:lnTo>
                <a:lnTo>
                  <a:pt x="4334035" y="248374"/>
                </a:lnTo>
                <a:lnTo>
                  <a:pt x="4335046" y="236729"/>
                </a:lnTo>
                <a:lnTo>
                  <a:pt x="4336331" y="226963"/>
                </a:lnTo>
                <a:lnTo>
                  <a:pt x="4337888" y="219075"/>
                </a:lnTo>
                <a:lnTo>
                  <a:pt x="4338098" y="218274"/>
                </a:lnTo>
                <a:lnTo>
                  <a:pt x="4342181" y="205947"/>
                </a:lnTo>
                <a:close/>
              </a:path>
              <a:path w="5147640" h="503682">
                <a:moveTo>
                  <a:pt x="700607" y="143400"/>
                </a:moveTo>
                <a:lnTo>
                  <a:pt x="691166" y="152672"/>
                </a:lnTo>
                <a:lnTo>
                  <a:pt x="691617" y="225417"/>
                </a:lnTo>
                <a:lnTo>
                  <a:pt x="696467" y="211779"/>
                </a:lnTo>
                <a:lnTo>
                  <a:pt x="702077" y="199533"/>
                </a:lnTo>
                <a:lnTo>
                  <a:pt x="710642" y="135251"/>
                </a:lnTo>
                <a:lnTo>
                  <a:pt x="700607" y="143400"/>
                </a:lnTo>
                <a:close/>
              </a:path>
              <a:path w="5147640" h="503682">
                <a:moveTo>
                  <a:pt x="3534105" y="274066"/>
                </a:moveTo>
                <a:lnTo>
                  <a:pt x="3551631" y="236982"/>
                </a:lnTo>
                <a:lnTo>
                  <a:pt x="3617290" y="98298"/>
                </a:lnTo>
                <a:lnTo>
                  <a:pt x="3682568" y="236982"/>
                </a:lnTo>
                <a:lnTo>
                  <a:pt x="3699078" y="274066"/>
                </a:lnTo>
                <a:lnTo>
                  <a:pt x="3759403" y="400050"/>
                </a:lnTo>
                <a:lnTo>
                  <a:pt x="3800678" y="400050"/>
                </a:lnTo>
                <a:lnTo>
                  <a:pt x="3622116" y="17018"/>
                </a:lnTo>
                <a:lnTo>
                  <a:pt x="3612718" y="17018"/>
                </a:lnTo>
                <a:lnTo>
                  <a:pt x="3431616" y="400050"/>
                </a:lnTo>
                <a:lnTo>
                  <a:pt x="3474415" y="400050"/>
                </a:lnTo>
                <a:lnTo>
                  <a:pt x="3534105" y="274066"/>
                </a:lnTo>
                <a:close/>
              </a:path>
              <a:path w="5147640" h="503682">
                <a:moveTo>
                  <a:pt x="3551631" y="236982"/>
                </a:moveTo>
                <a:lnTo>
                  <a:pt x="3534105" y="274066"/>
                </a:lnTo>
                <a:lnTo>
                  <a:pt x="3699078" y="274066"/>
                </a:lnTo>
                <a:lnTo>
                  <a:pt x="3682568" y="236982"/>
                </a:lnTo>
                <a:lnTo>
                  <a:pt x="3551631" y="236982"/>
                </a:lnTo>
                <a:close/>
              </a:path>
              <a:path w="5147640" h="503682">
                <a:moveTo>
                  <a:pt x="4994732" y="378587"/>
                </a:moveTo>
                <a:lnTo>
                  <a:pt x="4940122" y="503682"/>
                </a:lnTo>
                <a:lnTo>
                  <a:pt x="4978730" y="503682"/>
                </a:lnTo>
                <a:lnTo>
                  <a:pt x="5147640" y="116713"/>
                </a:lnTo>
                <a:lnTo>
                  <a:pt x="5108905" y="116713"/>
                </a:lnTo>
                <a:lnTo>
                  <a:pt x="5014290" y="334899"/>
                </a:lnTo>
                <a:lnTo>
                  <a:pt x="4916881" y="116713"/>
                </a:lnTo>
                <a:lnTo>
                  <a:pt x="4878400" y="116713"/>
                </a:lnTo>
                <a:lnTo>
                  <a:pt x="4994732" y="378587"/>
                </a:lnTo>
                <a:close/>
              </a:path>
              <a:path w="5147640" h="503682">
                <a:moveTo>
                  <a:pt x="2452700" y="378587"/>
                </a:moveTo>
                <a:lnTo>
                  <a:pt x="2398090" y="503682"/>
                </a:lnTo>
                <a:lnTo>
                  <a:pt x="2436698" y="503682"/>
                </a:lnTo>
                <a:lnTo>
                  <a:pt x="2605608" y="116713"/>
                </a:lnTo>
                <a:lnTo>
                  <a:pt x="2566873" y="116713"/>
                </a:lnTo>
                <a:lnTo>
                  <a:pt x="2472258" y="334899"/>
                </a:lnTo>
                <a:lnTo>
                  <a:pt x="2374849" y="116713"/>
                </a:lnTo>
                <a:lnTo>
                  <a:pt x="2336368" y="116713"/>
                </a:lnTo>
                <a:lnTo>
                  <a:pt x="2452700" y="378587"/>
                </a:lnTo>
                <a:close/>
              </a:path>
              <a:path w="5147640" h="503682">
                <a:moveTo>
                  <a:pt x="18687" y="358124"/>
                </a:moveTo>
                <a:lnTo>
                  <a:pt x="26781" y="368214"/>
                </a:lnTo>
                <a:lnTo>
                  <a:pt x="35089" y="377084"/>
                </a:lnTo>
                <a:lnTo>
                  <a:pt x="43612" y="384732"/>
                </a:lnTo>
                <a:lnTo>
                  <a:pt x="52349" y="391160"/>
                </a:lnTo>
                <a:lnTo>
                  <a:pt x="65730" y="398681"/>
                </a:lnTo>
                <a:lnTo>
                  <a:pt x="77481" y="403494"/>
                </a:lnTo>
                <a:lnTo>
                  <a:pt x="89715" y="406939"/>
                </a:lnTo>
                <a:lnTo>
                  <a:pt x="102432" y="409010"/>
                </a:lnTo>
                <a:lnTo>
                  <a:pt x="115633" y="409702"/>
                </a:lnTo>
                <a:lnTo>
                  <a:pt x="122841" y="409502"/>
                </a:lnTo>
                <a:lnTo>
                  <a:pt x="136073" y="408017"/>
                </a:lnTo>
                <a:lnTo>
                  <a:pt x="148662" y="405087"/>
                </a:lnTo>
                <a:lnTo>
                  <a:pt x="160609" y="400714"/>
                </a:lnTo>
                <a:lnTo>
                  <a:pt x="171914" y="394901"/>
                </a:lnTo>
                <a:lnTo>
                  <a:pt x="182576" y="387652"/>
                </a:lnTo>
                <a:lnTo>
                  <a:pt x="192595" y="378968"/>
                </a:lnTo>
                <a:lnTo>
                  <a:pt x="203797" y="366503"/>
                </a:lnTo>
                <a:lnTo>
                  <a:pt x="211157" y="355660"/>
                </a:lnTo>
                <a:lnTo>
                  <a:pt x="216882" y="344246"/>
                </a:lnTo>
                <a:lnTo>
                  <a:pt x="220971" y="332261"/>
                </a:lnTo>
                <a:lnTo>
                  <a:pt x="223425" y="319705"/>
                </a:lnTo>
                <a:lnTo>
                  <a:pt x="224243" y="306578"/>
                </a:lnTo>
                <a:lnTo>
                  <a:pt x="223774" y="297359"/>
                </a:lnTo>
                <a:lnTo>
                  <a:pt x="221720" y="285230"/>
                </a:lnTo>
                <a:lnTo>
                  <a:pt x="218032" y="273135"/>
                </a:lnTo>
                <a:lnTo>
                  <a:pt x="212709" y="261074"/>
                </a:lnTo>
                <a:lnTo>
                  <a:pt x="205752" y="249047"/>
                </a:lnTo>
                <a:lnTo>
                  <a:pt x="197408" y="237607"/>
                </a:lnTo>
                <a:lnTo>
                  <a:pt x="190246" y="229336"/>
                </a:lnTo>
                <a:lnTo>
                  <a:pt x="181956" y="220780"/>
                </a:lnTo>
                <a:lnTo>
                  <a:pt x="172538" y="211936"/>
                </a:lnTo>
                <a:lnTo>
                  <a:pt x="161992" y="202801"/>
                </a:lnTo>
                <a:lnTo>
                  <a:pt x="150317" y="193371"/>
                </a:lnTo>
                <a:lnTo>
                  <a:pt x="137515" y="183642"/>
                </a:lnTo>
                <a:lnTo>
                  <a:pt x="122988" y="172831"/>
                </a:lnTo>
                <a:lnTo>
                  <a:pt x="109995" y="163032"/>
                </a:lnTo>
                <a:lnTo>
                  <a:pt x="99836" y="155200"/>
                </a:lnTo>
                <a:lnTo>
                  <a:pt x="92512" y="149330"/>
                </a:lnTo>
                <a:lnTo>
                  <a:pt x="88023" y="145415"/>
                </a:lnTo>
                <a:lnTo>
                  <a:pt x="82801" y="139890"/>
                </a:lnTo>
                <a:lnTo>
                  <a:pt x="74542" y="129525"/>
                </a:lnTo>
                <a:lnTo>
                  <a:pt x="69011" y="119888"/>
                </a:lnTo>
                <a:lnTo>
                  <a:pt x="65544" y="112014"/>
                </a:lnTo>
                <a:lnTo>
                  <a:pt x="63804" y="104013"/>
                </a:lnTo>
                <a:lnTo>
                  <a:pt x="63804" y="95631"/>
                </a:lnTo>
                <a:lnTo>
                  <a:pt x="65364" y="82917"/>
                </a:lnTo>
                <a:lnTo>
                  <a:pt x="70269" y="71202"/>
                </a:lnTo>
                <a:lnTo>
                  <a:pt x="78524" y="60960"/>
                </a:lnTo>
                <a:lnTo>
                  <a:pt x="90634" y="52425"/>
                </a:lnTo>
                <a:lnTo>
                  <a:pt x="102691" y="48253"/>
                </a:lnTo>
                <a:lnTo>
                  <a:pt x="116420" y="46863"/>
                </a:lnTo>
                <a:lnTo>
                  <a:pt x="125660" y="47492"/>
                </a:lnTo>
                <a:lnTo>
                  <a:pt x="138014" y="50505"/>
                </a:lnTo>
                <a:lnTo>
                  <a:pt x="149618" y="56007"/>
                </a:lnTo>
                <a:lnTo>
                  <a:pt x="158612" y="62617"/>
                </a:lnTo>
                <a:lnTo>
                  <a:pt x="167165" y="70757"/>
                </a:lnTo>
                <a:lnTo>
                  <a:pt x="176453" y="81165"/>
                </a:lnTo>
                <a:lnTo>
                  <a:pt x="186474" y="93853"/>
                </a:lnTo>
                <a:lnTo>
                  <a:pt x="217728" y="70104"/>
                </a:lnTo>
                <a:lnTo>
                  <a:pt x="212732" y="63439"/>
                </a:lnTo>
                <a:lnTo>
                  <a:pt x="203397" y="51944"/>
                </a:lnTo>
                <a:lnTo>
                  <a:pt x="194243" y="41932"/>
                </a:lnTo>
                <a:lnTo>
                  <a:pt x="185267" y="33393"/>
                </a:lnTo>
                <a:lnTo>
                  <a:pt x="176472" y="26319"/>
                </a:lnTo>
                <a:lnTo>
                  <a:pt x="167855" y="20701"/>
                </a:lnTo>
                <a:lnTo>
                  <a:pt x="154740" y="14419"/>
                </a:lnTo>
                <a:lnTo>
                  <a:pt x="142639" y="10500"/>
                </a:lnTo>
                <a:lnTo>
                  <a:pt x="130123" y="8149"/>
                </a:lnTo>
                <a:lnTo>
                  <a:pt x="117195" y="7366"/>
                </a:lnTo>
                <a:lnTo>
                  <a:pt x="106245" y="7927"/>
                </a:lnTo>
                <a:lnTo>
                  <a:pt x="93627" y="10072"/>
                </a:lnTo>
                <a:lnTo>
                  <a:pt x="81521" y="13822"/>
                </a:lnTo>
                <a:lnTo>
                  <a:pt x="69926" y="19177"/>
                </a:lnTo>
                <a:lnTo>
                  <a:pt x="62203" y="23852"/>
                </a:lnTo>
                <a:lnTo>
                  <a:pt x="52092" y="31796"/>
                </a:lnTo>
                <a:lnTo>
                  <a:pt x="43423" y="41032"/>
                </a:lnTo>
                <a:lnTo>
                  <a:pt x="36194" y="51562"/>
                </a:lnTo>
                <a:lnTo>
                  <a:pt x="32040" y="59619"/>
                </a:lnTo>
                <a:lnTo>
                  <a:pt x="27694" y="71498"/>
                </a:lnTo>
                <a:lnTo>
                  <a:pt x="25087" y="84015"/>
                </a:lnTo>
                <a:lnTo>
                  <a:pt x="24218" y="97155"/>
                </a:lnTo>
                <a:lnTo>
                  <a:pt x="24890" y="108496"/>
                </a:lnTo>
                <a:lnTo>
                  <a:pt x="27251" y="120875"/>
                </a:lnTo>
                <a:lnTo>
                  <a:pt x="31312" y="132878"/>
                </a:lnTo>
                <a:lnTo>
                  <a:pt x="37075" y="144522"/>
                </a:lnTo>
                <a:lnTo>
                  <a:pt x="44538" y="155829"/>
                </a:lnTo>
                <a:lnTo>
                  <a:pt x="50659" y="163036"/>
                </a:lnTo>
                <a:lnTo>
                  <a:pt x="57651" y="169991"/>
                </a:lnTo>
                <a:lnTo>
                  <a:pt x="66498" y="177986"/>
                </a:lnTo>
                <a:lnTo>
                  <a:pt x="77202" y="187016"/>
                </a:lnTo>
                <a:lnTo>
                  <a:pt x="89761" y="197073"/>
                </a:lnTo>
                <a:lnTo>
                  <a:pt x="104178" y="208153"/>
                </a:lnTo>
                <a:lnTo>
                  <a:pt x="105258" y="208966"/>
                </a:lnTo>
                <a:lnTo>
                  <a:pt x="118033" y="218852"/>
                </a:lnTo>
                <a:lnTo>
                  <a:pt x="129623" y="228338"/>
                </a:lnTo>
                <a:lnTo>
                  <a:pt x="140028" y="237420"/>
                </a:lnTo>
                <a:lnTo>
                  <a:pt x="149249" y="246093"/>
                </a:lnTo>
                <a:lnTo>
                  <a:pt x="157286" y="254354"/>
                </a:lnTo>
                <a:lnTo>
                  <a:pt x="164140" y="262198"/>
                </a:lnTo>
                <a:lnTo>
                  <a:pt x="169811" y="269621"/>
                </a:lnTo>
                <a:lnTo>
                  <a:pt x="177552" y="283153"/>
                </a:lnTo>
                <a:lnTo>
                  <a:pt x="181509" y="295169"/>
                </a:lnTo>
                <a:lnTo>
                  <a:pt x="182829" y="307340"/>
                </a:lnTo>
                <a:lnTo>
                  <a:pt x="182340" y="315205"/>
                </a:lnTo>
                <a:lnTo>
                  <a:pt x="179455" y="327553"/>
                </a:lnTo>
                <a:lnTo>
                  <a:pt x="173977" y="339344"/>
                </a:lnTo>
                <a:lnTo>
                  <a:pt x="168368" y="347391"/>
                </a:lnTo>
                <a:lnTo>
                  <a:pt x="159323" y="356239"/>
                </a:lnTo>
                <a:lnTo>
                  <a:pt x="148196" y="363474"/>
                </a:lnTo>
                <a:lnTo>
                  <a:pt x="137144" y="368293"/>
                </a:lnTo>
                <a:lnTo>
                  <a:pt x="124838" y="371436"/>
                </a:lnTo>
                <a:lnTo>
                  <a:pt x="111988" y="372491"/>
                </a:lnTo>
                <a:lnTo>
                  <a:pt x="100936" y="371510"/>
                </a:lnTo>
                <a:lnTo>
                  <a:pt x="90165" y="368551"/>
                </a:lnTo>
                <a:lnTo>
                  <a:pt x="79728" y="363614"/>
                </a:lnTo>
                <a:lnTo>
                  <a:pt x="69625" y="356697"/>
                </a:lnTo>
                <a:lnTo>
                  <a:pt x="59856" y="347802"/>
                </a:lnTo>
                <a:lnTo>
                  <a:pt x="50420" y="336928"/>
                </a:lnTo>
                <a:lnTo>
                  <a:pt x="41318" y="324076"/>
                </a:lnTo>
                <a:lnTo>
                  <a:pt x="32550" y="309245"/>
                </a:lnTo>
                <a:lnTo>
                  <a:pt x="0" y="328676"/>
                </a:lnTo>
                <a:lnTo>
                  <a:pt x="3143" y="334282"/>
                </a:lnTo>
                <a:lnTo>
                  <a:pt x="10808" y="346814"/>
                </a:lnTo>
                <a:lnTo>
                  <a:pt x="18687" y="358124"/>
                </a:lnTo>
                <a:close/>
              </a:path>
              <a:path w="5147640" h="503682">
                <a:moveTo>
                  <a:pt x="4663516" y="30226"/>
                </a:moveTo>
                <a:lnTo>
                  <a:pt x="4663516" y="21971"/>
                </a:lnTo>
                <a:lnTo>
                  <a:pt x="4660595" y="14732"/>
                </a:lnTo>
                <a:lnTo>
                  <a:pt x="4654753" y="8890"/>
                </a:lnTo>
                <a:lnTo>
                  <a:pt x="4648911" y="2921"/>
                </a:lnTo>
                <a:lnTo>
                  <a:pt x="4641799" y="0"/>
                </a:lnTo>
                <a:lnTo>
                  <a:pt x="4625289" y="0"/>
                </a:lnTo>
                <a:lnTo>
                  <a:pt x="4618304" y="2921"/>
                </a:lnTo>
                <a:lnTo>
                  <a:pt x="4612462" y="8890"/>
                </a:lnTo>
                <a:lnTo>
                  <a:pt x="4606620" y="14732"/>
                </a:lnTo>
                <a:lnTo>
                  <a:pt x="4603699" y="21971"/>
                </a:lnTo>
                <a:lnTo>
                  <a:pt x="4603699" y="38354"/>
                </a:lnTo>
                <a:lnTo>
                  <a:pt x="4606620" y="45466"/>
                </a:lnTo>
                <a:lnTo>
                  <a:pt x="4612462" y="51308"/>
                </a:lnTo>
                <a:lnTo>
                  <a:pt x="4618304" y="57277"/>
                </a:lnTo>
                <a:lnTo>
                  <a:pt x="4625289" y="60198"/>
                </a:lnTo>
                <a:lnTo>
                  <a:pt x="4641799" y="60198"/>
                </a:lnTo>
                <a:lnTo>
                  <a:pt x="4648911" y="57277"/>
                </a:lnTo>
                <a:lnTo>
                  <a:pt x="4654753" y="51308"/>
                </a:lnTo>
                <a:lnTo>
                  <a:pt x="4660595" y="45466"/>
                </a:lnTo>
                <a:lnTo>
                  <a:pt x="4663516" y="38354"/>
                </a:lnTo>
                <a:lnTo>
                  <a:pt x="4663516" y="30226"/>
                </a:lnTo>
                <a:close/>
              </a:path>
              <a:path w="5147640" h="503682">
                <a:moveTo>
                  <a:pt x="4232224" y="30226"/>
                </a:moveTo>
                <a:lnTo>
                  <a:pt x="4232224" y="21971"/>
                </a:lnTo>
                <a:lnTo>
                  <a:pt x="4229303" y="14732"/>
                </a:lnTo>
                <a:lnTo>
                  <a:pt x="4223461" y="8890"/>
                </a:lnTo>
                <a:lnTo>
                  <a:pt x="4217619" y="2921"/>
                </a:lnTo>
                <a:lnTo>
                  <a:pt x="4210507" y="0"/>
                </a:lnTo>
                <a:lnTo>
                  <a:pt x="4193997" y="0"/>
                </a:lnTo>
                <a:lnTo>
                  <a:pt x="4187012" y="2921"/>
                </a:lnTo>
                <a:lnTo>
                  <a:pt x="4181170" y="8890"/>
                </a:lnTo>
                <a:lnTo>
                  <a:pt x="4175328" y="14732"/>
                </a:lnTo>
                <a:lnTo>
                  <a:pt x="4172407" y="21971"/>
                </a:lnTo>
                <a:lnTo>
                  <a:pt x="4172407" y="38354"/>
                </a:lnTo>
                <a:lnTo>
                  <a:pt x="4175328" y="45466"/>
                </a:lnTo>
                <a:lnTo>
                  <a:pt x="4181170" y="51308"/>
                </a:lnTo>
                <a:lnTo>
                  <a:pt x="4187012" y="57277"/>
                </a:lnTo>
                <a:lnTo>
                  <a:pt x="4193997" y="60198"/>
                </a:lnTo>
                <a:lnTo>
                  <a:pt x="4210507" y="60198"/>
                </a:lnTo>
                <a:lnTo>
                  <a:pt x="4217619" y="57277"/>
                </a:lnTo>
                <a:lnTo>
                  <a:pt x="4223461" y="51308"/>
                </a:lnTo>
                <a:lnTo>
                  <a:pt x="4229303" y="45466"/>
                </a:lnTo>
                <a:lnTo>
                  <a:pt x="4232224" y="38354"/>
                </a:lnTo>
                <a:lnTo>
                  <a:pt x="4232224" y="30226"/>
                </a:lnTo>
                <a:close/>
              </a:path>
              <a:path w="5147640" h="503682">
                <a:moveTo>
                  <a:pt x="4074711" y="3068"/>
                </a:moveTo>
                <a:lnTo>
                  <a:pt x="4063695" y="8001"/>
                </a:lnTo>
                <a:lnTo>
                  <a:pt x="4051303" y="18333"/>
                </a:lnTo>
                <a:lnTo>
                  <a:pt x="4044645" y="28956"/>
                </a:lnTo>
                <a:lnTo>
                  <a:pt x="4043299" y="32619"/>
                </a:lnTo>
                <a:lnTo>
                  <a:pt x="4040955" y="42928"/>
                </a:lnTo>
                <a:lnTo>
                  <a:pt x="4039534" y="56185"/>
                </a:lnTo>
                <a:lnTo>
                  <a:pt x="4039057" y="72390"/>
                </a:lnTo>
                <a:lnTo>
                  <a:pt x="4039057" y="116713"/>
                </a:lnTo>
                <a:lnTo>
                  <a:pt x="4001846" y="116713"/>
                </a:lnTo>
                <a:lnTo>
                  <a:pt x="4001846" y="148209"/>
                </a:lnTo>
                <a:lnTo>
                  <a:pt x="4039057" y="148209"/>
                </a:lnTo>
                <a:lnTo>
                  <a:pt x="4039057" y="400050"/>
                </a:lnTo>
                <a:lnTo>
                  <a:pt x="4075506" y="400050"/>
                </a:lnTo>
                <a:lnTo>
                  <a:pt x="4075760" y="148209"/>
                </a:lnTo>
                <a:lnTo>
                  <a:pt x="4134942" y="148209"/>
                </a:lnTo>
                <a:lnTo>
                  <a:pt x="4134942" y="116713"/>
                </a:lnTo>
                <a:lnTo>
                  <a:pt x="4075760" y="116713"/>
                </a:lnTo>
                <a:lnTo>
                  <a:pt x="4075803" y="71570"/>
                </a:lnTo>
                <a:lnTo>
                  <a:pt x="4076390" y="56709"/>
                </a:lnTo>
                <a:lnTo>
                  <a:pt x="4077665" y="48641"/>
                </a:lnTo>
                <a:lnTo>
                  <a:pt x="4078808" y="44831"/>
                </a:lnTo>
                <a:lnTo>
                  <a:pt x="4081856" y="41529"/>
                </a:lnTo>
                <a:lnTo>
                  <a:pt x="4086555" y="38735"/>
                </a:lnTo>
                <a:lnTo>
                  <a:pt x="4091127" y="35814"/>
                </a:lnTo>
                <a:lnTo>
                  <a:pt x="4097096" y="34417"/>
                </a:lnTo>
                <a:lnTo>
                  <a:pt x="4104208" y="34417"/>
                </a:lnTo>
                <a:lnTo>
                  <a:pt x="4112793" y="35121"/>
                </a:lnTo>
                <a:lnTo>
                  <a:pt x="4124945" y="37996"/>
                </a:lnTo>
                <a:lnTo>
                  <a:pt x="4138625" y="43053"/>
                </a:lnTo>
                <a:lnTo>
                  <a:pt x="4138625" y="7366"/>
                </a:lnTo>
                <a:lnTo>
                  <a:pt x="4132895" y="5723"/>
                </a:lnTo>
                <a:lnTo>
                  <a:pt x="4119403" y="2530"/>
                </a:lnTo>
                <a:lnTo>
                  <a:pt x="4107125" y="629"/>
                </a:lnTo>
                <a:lnTo>
                  <a:pt x="4096080" y="0"/>
                </a:lnTo>
                <a:lnTo>
                  <a:pt x="4087368" y="455"/>
                </a:lnTo>
                <a:lnTo>
                  <a:pt x="4074711" y="3068"/>
                </a:lnTo>
                <a:close/>
              </a:path>
              <a:path w="5147640" h="503682">
                <a:moveTo>
                  <a:pt x="3907071" y="3068"/>
                </a:moveTo>
                <a:lnTo>
                  <a:pt x="3896055" y="8001"/>
                </a:lnTo>
                <a:lnTo>
                  <a:pt x="3883663" y="18333"/>
                </a:lnTo>
                <a:lnTo>
                  <a:pt x="3877005" y="28956"/>
                </a:lnTo>
                <a:lnTo>
                  <a:pt x="3875659" y="32619"/>
                </a:lnTo>
                <a:lnTo>
                  <a:pt x="3873315" y="42928"/>
                </a:lnTo>
                <a:lnTo>
                  <a:pt x="3871894" y="56185"/>
                </a:lnTo>
                <a:lnTo>
                  <a:pt x="3871417" y="72390"/>
                </a:lnTo>
                <a:lnTo>
                  <a:pt x="3871417" y="116713"/>
                </a:lnTo>
                <a:lnTo>
                  <a:pt x="3834206" y="116713"/>
                </a:lnTo>
                <a:lnTo>
                  <a:pt x="3834206" y="148209"/>
                </a:lnTo>
                <a:lnTo>
                  <a:pt x="3871417" y="148209"/>
                </a:lnTo>
                <a:lnTo>
                  <a:pt x="3871417" y="400050"/>
                </a:lnTo>
                <a:lnTo>
                  <a:pt x="3907866" y="400050"/>
                </a:lnTo>
                <a:lnTo>
                  <a:pt x="3908120" y="148209"/>
                </a:lnTo>
                <a:lnTo>
                  <a:pt x="3967302" y="148209"/>
                </a:lnTo>
                <a:lnTo>
                  <a:pt x="3967302" y="116713"/>
                </a:lnTo>
                <a:lnTo>
                  <a:pt x="3908120" y="116713"/>
                </a:lnTo>
                <a:lnTo>
                  <a:pt x="3908163" y="71570"/>
                </a:lnTo>
                <a:lnTo>
                  <a:pt x="3908750" y="56709"/>
                </a:lnTo>
                <a:lnTo>
                  <a:pt x="3910025" y="48641"/>
                </a:lnTo>
                <a:lnTo>
                  <a:pt x="3911168" y="44831"/>
                </a:lnTo>
                <a:lnTo>
                  <a:pt x="3914216" y="41529"/>
                </a:lnTo>
                <a:lnTo>
                  <a:pt x="3918915" y="38735"/>
                </a:lnTo>
                <a:lnTo>
                  <a:pt x="3923487" y="35814"/>
                </a:lnTo>
                <a:lnTo>
                  <a:pt x="3929456" y="34417"/>
                </a:lnTo>
                <a:lnTo>
                  <a:pt x="3936568" y="34417"/>
                </a:lnTo>
                <a:lnTo>
                  <a:pt x="3945153" y="35121"/>
                </a:lnTo>
                <a:lnTo>
                  <a:pt x="3957305" y="37996"/>
                </a:lnTo>
                <a:lnTo>
                  <a:pt x="3970985" y="43053"/>
                </a:lnTo>
                <a:lnTo>
                  <a:pt x="3970985" y="7366"/>
                </a:lnTo>
                <a:lnTo>
                  <a:pt x="3965255" y="5723"/>
                </a:lnTo>
                <a:lnTo>
                  <a:pt x="3951763" y="2530"/>
                </a:lnTo>
                <a:lnTo>
                  <a:pt x="3939485" y="629"/>
                </a:lnTo>
                <a:lnTo>
                  <a:pt x="3928440" y="0"/>
                </a:lnTo>
                <a:lnTo>
                  <a:pt x="3919728" y="455"/>
                </a:lnTo>
                <a:lnTo>
                  <a:pt x="3907071" y="3068"/>
                </a:lnTo>
                <a:close/>
              </a:path>
              <a:path w="5147640" h="503682">
                <a:moveTo>
                  <a:pt x="3198411" y="3068"/>
                </a:moveTo>
                <a:lnTo>
                  <a:pt x="3187395" y="8001"/>
                </a:lnTo>
                <a:lnTo>
                  <a:pt x="3175003" y="18333"/>
                </a:lnTo>
                <a:lnTo>
                  <a:pt x="3168345" y="28956"/>
                </a:lnTo>
                <a:lnTo>
                  <a:pt x="3166999" y="32619"/>
                </a:lnTo>
                <a:lnTo>
                  <a:pt x="3164655" y="42928"/>
                </a:lnTo>
                <a:lnTo>
                  <a:pt x="3163234" y="56185"/>
                </a:lnTo>
                <a:lnTo>
                  <a:pt x="3162757" y="72390"/>
                </a:lnTo>
                <a:lnTo>
                  <a:pt x="3162757" y="116713"/>
                </a:lnTo>
                <a:lnTo>
                  <a:pt x="3125546" y="116713"/>
                </a:lnTo>
                <a:lnTo>
                  <a:pt x="3125546" y="148209"/>
                </a:lnTo>
                <a:lnTo>
                  <a:pt x="3162757" y="148209"/>
                </a:lnTo>
                <a:lnTo>
                  <a:pt x="3162757" y="400050"/>
                </a:lnTo>
                <a:lnTo>
                  <a:pt x="3199206" y="400050"/>
                </a:lnTo>
                <a:lnTo>
                  <a:pt x="3199460" y="148209"/>
                </a:lnTo>
                <a:lnTo>
                  <a:pt x="3258642" y="148209"/>
                </a:lnTo>
                <a:lnTo>
                  <a:pt x="3258642" y="116713"/>
                </a:lnTo>
                <a:lnTo>
                  <a:pt x="3199460" y="116713"/>
                </a:lnTo>
                <a:lnTo>
                  <a:pt x="3199503" y="71570"/>
                </a:lnTo>
                <a:lnTo>
                  <a:pt x="3200090" y="56709"/>
                </a:lnTo>
                <a:lnTo>
                  <a:pt x="3201365" y="48641"/>
                </a:lnTo>
                <a:lnTo>
                  <a:pt x="3202508" y="44831"/>
                </a:lnTo>
                <a:lnTo>
                  <a:pt x="3205556" y="41529"/>
                </a:lnTo>
                <a:lnTo>
                  <a:pt x="3210255" y="38735"/>
                </a:lnTo>
                <a:lnTo>
                  <a:pt x="3214827" y="35814"/>
                </a:lnTo>
                <a:lnTo>
                  <a:pt x="3220796" y="34417"/>
                </a:lnTo>
                <a:lnTo>
                  <a:pt x="3227908" y="34417"/>
                </a:lnTo>
                <a:lnTo>
                  <a:pt x="3236493" y="35121"/>
                </a:lnTo>
                <a:lnTo>
                  <a:pt x="3248645" y="37996"/>
                </a:lnTo>
                <a:lnTo>
                  <a:pt x="3262325" y="43053"/>
                </a:lnTo>
                <a:lnTo>
                  <a:pt x="3262325" y="7366"/>
                </a:lnTo>
                <a:lnTo>
                  <a:pt x="3256595" y="5723"/>
                </a:lnTo>
                <a:lnTo>
                  <a:pt x="3243103" y="2530"/>
                </a:lnTo>
                <a:lnTo>
                  <a:pt x="3230825" y="629"/>
                </a:lnTo>
                <a:lnTo>
                  <a:pt x="3219780" y="0"/>
                </a:lnTo>
                <a:lnTo>
                  <a:pt x="3211068" y="455"/>
                </a:lnTo>
                <a:lnTo>
                  <a:pt x="3198411" y="3068"/>
                </a:lnTo>
                <a:close/>
              </a:path>
              <a:path w="5147640" h="503682">
                <a:moveTo>
                  <a:pt x="2121484" y="30226"/>
                </a:moveTo>
                <a:lnTo>
                  <a:pt x="2121484" y="21971"/>
                </a:lnTo>
                <a:lnTo>
                  <a:pt x="2118563" y="14732"/>
                </a:lnTo>
                <a:lnTo>
                  <a:pt x="2112721" y="8890"/>
                </a:lnTo>
                <a:lnTo>
                  <a:pt x="2106879" y="2921"/>
                </a:lnTo>
                <a:lnTo>
                  <a:pt x="2099767" y="0"/>
                </a:lnTo>
                <a:lnTo>
                  <a:pt x="2083257" y="0"/>
                </a:lnTo>
                <a:lnTo>
                  <a:pt x="2076272" y="2921"/>
                </a:lnTo>
                <a:lnTo>
                  <a:pt x="2070430" y="8890"/>
                </a:lnTo>
                <a:lnTo>
                  <a:pt x="2064588" y="14732"/>
                </a:lnTo>
                <a:lnTo>
                  <a:pt x="2061667" y="21971"/>
                </a:lnTo>
                <a:lnTo>
                  <a:pt x="2061667" y="38354"/>
                </a:lnTo>
                <a:lnTo>
                  <a:pt x="2064588" y="45466"/>
                </a:lnTo>
                <a:lnTo>
                  <a:pt x="2070430" y="51308"/>
                </a:lnTo>
                <a:lnTo>
                  <a:pt x="2076272" y="57277"/>
                </a:lnTo>
                <a:lnTo>
                  <a:pt x="2083257" y="60198"/>
                </a:lnTo>
                <a:lnTo>
                  <a:pt x="2099767" y="60198"/>
                </a:lnTo>
                <a:lnTo>
                  <a:pt x="2106879" y="57277"/>
                </a:lnTo>
                <a:lnTo>
                  <a:pt x="2112721" y="51308"/>
                </a:lnTo>
                <a:lnTo>
                  <a:pt x="2118563" y="45466"/>
                </a:lnTo>
                <a:lnTo>
                  <a:pt x="2121484" y="38354"/>
                </a:lnTo>
                <a:lnTo>
                  <a:pt x="2121484" y="30226"/>
                </a:lnTo>
                <a:close/>
              </a:path>
              <a:path w="5147640" h="503682">
                <a:moveTo>
                  <a:pt x="1670380" y="30226"/>
                </a:moveTo>
                <a:lnTo>
                  <a:pt x="1670380" y="21971"/>
                </a:lnTo>
                <a:lnTo>
                  <a:pt x="1667459" y="14732"/>
                </a:lnTo>
                <a:lnTo>
                  <a:pt x="1661617" y="8890"/>
                </a:lnTo>
                <a:lnTo>
                  <a:pt x="1655775" y="2921"/>
                </a:lnTo>
                <a:lnTo>
                  <a:pt x="1648663" y="0"/>
                </a:lnTo>
                <a:lnTo>
                  <a:pt x="1632153" y="0"/>
                </a:lnTo>
                <a:lnTo>
                  <a:pt x="1625168" y="2921"/>
                </a:lnTo>
                <a:lnTo>
                  <a:pt x="1619326" y="8890"/>
                </a:lnTo>
                <a:lnTo>
                  <a:pt x="1613484" y="14732"/>
                </a:lnTo>
                <a:lnTo>
                  <a:pt x="1610563" y="21971"/>
                </a:lnTo>
                <a:lnTo>
                  <a:pt x="1610563" y="38354"/>
                </a:lnTo>
                <a:lnTo>
                  <a:pt x="1613484" y="45466"/>
                </a:lnTo>
                <a:lnTo>
                  <a:pt x="1619326" y="51308"/>
                </a:lnTo>
                <a:lnTo>
                  <a:pt x="1625168" y="57277"/>
                </a:lnTo>
                <a:lnTo>
                  <a:pt x="1632153" y="60198"/>
                </a:lnTo>
                <a:lnTo>
                  <a:pt x="1648663" y="60198"/>
                </a:lnTo>
                <a:lnTo>
                  <a:pt x="1655775" y="57277"/>
                </a:lnTo>
                <a:lnTo>
                  <a:pt x="1661617" y="51308"/>
                </a:lnTo>
                <a:lnTo>
                  <a:pt x="1667459" y="45466"/>
                </a:lnTo>
                <a:lnTo>
                  <a:pt x="1670380" y="38354"/>
                </a:lnTo>
                <a:lnTo>
                  <a:pt x="1670380" y="30226"/>
                </a:lnTo>
                <a:close/>
              </a:path>
              <a:path w="5147640" h="503682">
                <a:moveTo>
                  <a:pt x="1512867" y="3068"/>
                </a:moveTo>
                <a:lnTo>
                  <a:pt x="1501851" y="8001"/>
                </a:lnTo>
                <a:lnTo>
                  <a:pt x="1489459" y="18333"/>
                </a:lnTo>
                <a:lnTo>
                  <a:pt x="1482801" y="28956"/>
                </a:lnTo>
                <a:lnTo>
                  <a:pt x="1481455" y="32619"/>
                </a:lnTo>
                <a:lnTo>
                  <a:pt x="1479111" y="42928"/>
                </a:lnTo>
                <a:lnTo>
                  <a:pt x="1477690" y="56185"/>
                </a:lnTo>
                <a:lnTo>
                  <a:pt x="1477213" y="72390"/>
                </a:lnTo>
                <a:lnTo>
                  <a:pt x="1477213" y="116713"/>
                </a:lnTo>
                <a:lnTo>
                  <a:pt x="1440002" y="116713"/>
                </a:lnTo>
                <a:lnTo>
                  <a:pt x="1440002" y="148209"/>
                </a:lnTo>
                <a:lnTo>
                  <a:pt x="1477213" y="148209"/>
                </a:lnTo>
                <a:lnTo>
                  <a:pt x="1477213" y="400050"/>
                </a:lnTo>
                <a:lnTo>
                  <a:pt x="1513662" y="400050"/>
                </a:lnTo>
                <a:lnTo>
                  <a:pt x="1513916" y="148209"/>
                </a:lnTo>
                <a:lnTo>
                  <a:pt x="1573098" y="148209"/>
                </a:lnTo>
                <a:lnTo>
                  <a:pt x="1573098" y="116713"/>
                </a:lnTo>
                <a:lnTo>
                  <a:pt x="1513916" y="116713"/>
                </a:lnTo>
                <a:lnTo>
                  <a:pt x="1513959" y="71570"/>
                </a:lnTo>
                <a:lnTo>
                  <a:pt x="1514546" y="56709"/>
                </a:lnTo>
                <a:lnTo>
                  <a:pt x="1515821" y="48641"/>
                </a:lnTo>
                <a:lnTo>
                  <a:pt x="1516964" y="44831"/>
                </a:lnTo>
                <a:lnTo>
                  <a:pt x="1520012" y="41529"/>
                </a:lnTo>
                <a:lnTo>
                  <a:pt x="1524711" y="38735"/>
                </a:lnTo>
                <a:lnTo>
                  <a:pt x="1529283" y="35814"/>
                </a:lnTo>
                <a:lnTo>
                  <a:pt x="1535252" y="34417"/>
                </a:lnTo>
                <a:lnTo>
                  <a:pt x="1542364" y="34417"/>
                </a:lnTo>
                <a:lnTo>
                  <a:pt x="1550949" y="35121"/>
                </a:lnTo>
                <a:lnTo>
                  <a:pt x="1563101" y="37996"/>
                </a:lnTo>
                <a:lnTo>
                  <a:pt x="1576781" y="43053"/>
                </a:lnTo>
                <a:lnTo>
                  <a:pt x="1576781" y="7366"/>
                </a:lnTo>
                <a:lnTo>
                  <a:pt x="1571051" y="5723"/>
                </a:lnTo>
                <a:lnTo>
                  <a:pt x="1557559" y="2530"/>
                </a:lnTo>
                <a:lnTo>
                  <a:pt x="1545281" y="629"/>
                </a:lnTo>
                <a:lnTo>
                  <a:pt x="1534236" y="0"/>
                </a:lnTo>
                <a:lnTo>
                  <a:pt x="1525524" y="455"/>
                </a:lnTo>
                <a:lnTo>
                  <a:pt x="1512867" y="3068"/>
                </a:lnTo>
                <a:close/>
              </a:path>
              <a:path w="5147640" h="503682">
                <a:moveTo>
                  <a:pt x="1396060" y="30226"/>
                </a:moveTo>
                <a:lnTo>
                  <a:pt x="1396060" y="21971"/>
                </a:lnTo>
                <a:lnTo>
                  <a:pt x="1393139" y="14732"/>
                </a:lnTo>
                <a:lnTo>
                  <a:pt x="1387297" y="8890"/>
                </a:lnTo>
                <a:lnTo>
                  <a:pt x="1381455" y="2921"/>
                </a:lnTo>
                <a:lnTo>
                  <a:pt x="1374343" y="0"/>
                </a:lnTo>
                <a:lnTo>
                  <a:pt x="1357833" y="0"/>
                </a:lnTo>
                <a:lnTo>
                  <a:pt x="1350848" y="2921"/>
                </a:lnTo>
                <a:lnTo>
                  <a:pt x="1345006" y="8890"/>
                </a:lnTo>
                <a:lnTo>
                  <a:pt x="1339164" y="14732"/>
                </a:lnTo>
                <a:lnTo>
                  <a:pt x="1336243" y="21971"/>
                </a:lnTo>
                <a:lnTo>
                  <a:pt x="1336243" y="38354"/>
                </a:lnTo>
                <a:lnTo>
                  <a:pt x="1339164" y="45466"/>
                </a:lnTo>
                <a:lnTo>
                  <a:pt x="1345006" y="51308"/>
                </a:lnTo>
                <a:lnTo>
                  <a:pt x="1350848" y="57277"/>
                </a:lnTo>
                <a:lnTo>
                  <a:pt x="1357833" y="60198"/>
                </a:lnTo>
                <a:lnTo>
                  <a:pt x="1374343" y="60198"/>
                </a:lnTo>
                <a:lnTo>
                  <a:pt x="1381455" y="57277"/>
                </a:lnTo>
                <a:lnTo>
                  <a:pt x="1387297" y="51308"/>
                </a:lnTo>
                <a:lnTo>
                  <a:pt x="1393139" y="45466"/>
                </a:lnTo>
                <a:lnTo>
                  <a:pt x="1396060" y="38354"/>
                </a:lnTo>
                <a:lnTo>
                  <a:pt x="1396060" y="30226"/>
                </a:lnTo>
                <a:close/>
              </a:path>
              <a:path w="5147640" h="503682">
                <a:moveTo>
                  <a:pt x="2253691" y="116713"/>
                </a:moveTo>
                <a:lnTo>
                  <a:pt x="2253691" y="11430"/>
                </a:lnTo>
                <a:lnTo>
                  <a:pt x="2217242" y="11430"/>
                </a:lnTo>
                <a:lnTo>
                  <a:pt x="2217242" y="116713"/>
                </a:lnTo>
                <a:lnTo>
                  <a:pt x="2167458" y="116713"/>
                </a:lnTo>
                <a:lnTo>
                  <a:pt x="2167458" y="148209"/>
                </a:lnTo>
                <a:lnTo>
                  <a:pt x="2217242" y="148209"/>
                </a:lnTo>
                <a:lnTo>
                  <a:pt x="2217242" y="400050"/>
                </a:lnTo>
                <a:lnTo>
                  <a:pt x="2253691" y="400050"/>
                </a:lnTo>
                <a:lnTo>
                  <a:pt x="2253691" y="148209"/>
                </a:lnTo>
                <a:lnTo>
                  <a:pt x="2311476" y="148209"/>
                </a:lnTo>
                <a:lnTo>
                  <a:pt x="2311476" y="116713"/>
                </a:lnTo>
                <a:lnTo>
                  <a:pt x="2253691" y="116713"/>
                </a:lnTo>
                <a:close/>
              </a:path>
              <a:path w="5147640" h="503682">
                <a:moveTo>
                  <a:pt x="4795723" y="116713"/>
                </a:moveTo>
                <a:lnTo>
                  <a:pt x="4795723" y="11430"/>
                </a:lnTo>
                <a:lnTo>
                  <a:pt x="4759274" y="11430"/>
                </a:lnTo>
                <a:lnTo>
                  <a:pt x="4759274" y="116713"/>
                </a:lnTo>
                <a:lnTo>
                  <a:pt x="4709490" y="116713"/>
                </a:lnTo>
                <a:lnTo>
                  <a:pt x="4709490" y="148209"/>
                </a:lnTo>
                <a:lnTo>
                  <a:pt x="4759274" y="148209"/>
                </a:lnTo>
                <a:lnTo>
                  <a:pt x="4759274" y="400050"/>
                </a:lnTo>
                <a:lnTo>
                  <a:pt x="4795723" y="400050"/>
                </a:lnTo>
                <a:lnTo>
                  <a:pt x="4795723" y="148209"/>
                </a:lnTo>
                <a:lnTo>
                  <a:pt x="4853508" y="148209"/>
                </a:lnTo>
                <a:lnTo>
                  <a:pt x="4853508" y="116713"/>
                </a:lnTo>
                <a:lnTo>
                  <a:pt x="4795723" y="116713"/>
                </a:lnTo>
                <a:close/>
              </a:path>
              <a:path w="5147640" h="503682">
                <a:moveTo>
                  <a:pt x="686765" y="261239"/>
                </a:moveTo>
                <a:lnTo>
                  <a:pt x="941654" y="261239"/>
                </a:lnTo>
                <a:lnTo>
                  <a:pt x="941652" y="260996"/>
                </a:lnTo>
                <a:lnTo>
                  <a:pt x="941061" y="246813"/>
                </a:lnTo>
                <a:lnTo>
                  <a:pt x="939515" y="233233"/>
                </a:lnTo>
                <a:lnTo>
                  <a:pt x="937017" y="220255"/>
                </a:lnTo>
                <a:lnTo>
                  <a:pt x="933572" y="207877"/>
                </a:lnTo>
                <a:lnTo>
                  <a:pt x="929185" y="196097"/>
                </a:lnTo>
                <a:lnTo>
                  <a:pt x="923859" y="184915"/>
                </a:lnTo>
                <a:lnTo>
                  <a:pt x="917600" y="174329"/>
                </a:lnTo>
                <a:lnTo>
                  <a:pt x="910412" y="164338"/>
                </a:lnTo>
                <a:lnTo>
                  <a:pt x="900789" y="153190"/>
                </a:lnTo>
                <a:lnTo>
                  <a:pt x="891299" y="144015"/>
                </a:lnTo>
                <a:lnTo>
                  <a:pt x="881233" y="135919"/>
                </a:lnTo>
                <a:lnTo>
                  <a:pt x="870592" y="128903"/>
                </a:lnTo>
                <a:lnTo>
                  <a:pt x="859377" y="122966"/>
                </a:lnTo>
                <a:lnTo>
                  <a:pt x="847588" y="118109"/>
                </a:lnTo>
                <a:lnTo>
                  <a:pt x="835227" y="114331"/>
                </a:lnTo>
                <a:lnTo>
                  <a:pt x="822294" y="111632"/>
                </a:lnTo>
                <a:lnTo>
                  <a:pt x="808789" y="110013"/>
                </a:lnTo>
                <a:lnTo>
                  <a:pt x="794715" y="109474"/>
                </a:lnTo>
                <a:lnTo>
                  <a:pt x="783338" y="109833"/>
                </a:lnTo>
                <a:lnTo>
                  <a:pt x="769736" y="111282"/>
                </a:lnTo>
                <a:lnTo>
                  <a:pt x="756728" y="113844"/>
                </a:lnTo>
                <a:lnTo>
                  <a:pt x="744315" y="117520"/>
                </a:lnTo>
                <a:lnTo>
                  <a:pt x="732496" y="122312"/>
                </a:lnTo>
                <a:lnTo>
                  <a:pt x="721272" y="128222"/>
                </a:lnTo>
                <a:lnTo>
                  <a:pt x="710642" y="135251"/>
                </a:lnTo>
                <a:lnTo>
                  <a:pt x="702077" y="199533"/>
                </a:lnTo>
                <a:lnTo>
                  <a:pt x="708447" y="188684"/>
                </a:lnTo>
                <a:lnTo>
                  <a:pt x="715577" y="179236"/>
                </a:lnTo>
                <a:lnTo>
                  <a:pt x="723468" y="171196"/>
                </a:lnTo>
                <a:lnTo>
                  <a:pt x="734080" y="162770"/>
                </a:lnTo>
                <a:lnTo>
                  <a:pt x="745012" y="156120"/>
                </a:lnTo>
                <a:lnTo>
                  <a:pt x="756599" y="150941"/>
                </a:lnTo>
                <a:lnTo>
                  <a:pt x="768834" y="147238"/>
                </a:lnTo>
                <a:lnTo>
                  <a:pt x="781711" y="145014"/>
                </a:lnTo>
                <a:lnTo>
                  <a:pt x="795223" y="144272"/>
                </a:lnTo>
                <a:lnTo>
                  <a:pt x="806645" y="144832"/>
                </a:lnTo>
                <a:lnTo>
                  <a:pt x="819204" y="146792"/>
                </a:lnTo>
                <a:lnTo>
                  <a:pt x="831488" y="150161"/>
                </a:lnTo>
                <a:lnTo>
                  <a:pt x="843483" y="154940"/>
                </a:lnTo>
                <a:lnTo>
                  <a:pt x="851367" y="159014"/>
                </a:lnTo>
                <a:lnTo>
                  <a:pt x="862360" y="166047"/>
                </a:lnTo>
                <a:lnTo>
                  <a:pt x="872014" y="174071"/>
                </a:lnTo>
                <a:lnTo>
                  <a:pt x="880313" y="183134"/>
                </a:lnTo>
                <a:lnTo>
                  <a:pt x="887005" y="192857"/>
                </a:lnTo>
                <a:lnTo>
                  <a:pt x="892669" y="203718"/>
                </a:lnTo>
                <a:lnTo>
                  <a:pt x="897511" y="216010"/>
                </a:lnTo>
                <a:lnTo>
                  <a:pt x="901522" y="229743"/>
                </a:lnTo>
                <a:lnTo>
                  <a:pt x="690321" y="229743"/>
                </a:lnTo>
                <a:lnTo>
                  <a:pt x="691617" y="225417"/>
                </a:lnTo>
                <a:lnTo>
                  <a:pt x="691166" y="152672"/>
                </a:lnTo>
                <a:lnTo>
                  <a:pt x="682320" y="163068"/>
                </a:lnTo>
                <a:lnTo>
                  <a:pt x="674505" y="173889"/>
                </a:lnTo>
                <a:lnTo>
                  <a:pt x="667784" y="184991"/>
                </a:lnTo>
                <a:lnTo>
                  <a:pt x="662097" y="196453"/>
                </a:lnTo>
                <a:lnTo>
                  <a:pt x="657444" y="208276"/>
                </a:lnTo>
                <a:lnTo>
                  <a:pt x="653825" y="220461"/>
                </a:lnTo>
                <a:lnTo>
                  <a:pt x="651241" y="233010"/>
                </a:lnTo>
                <a:lnTo>
                  <a:pt x="649690" y="245925"/>
                </a:lnTo>
                <a:lnTo>
                  <a:pt x="649173" y="259207"/>
                </a:lnTo>
                <a:lnTo>
                  <a:pt x="649398" y="267833"/>
                </a:lnTo>
                <a:lnTo>
                  <a:pt x="650609" y="280707"/>
                </a:lnTo>
                <a:lnTo>
                  <a:pt x="652865" y="293259"/>
                </a:lnTo>
                <a:lnTo>
                  <a:pt x="656165" y="305491"/>
                </a:lnTo>
                <a:lnTo>
                  <a:pt x="660508" y="317407"/>
                </a:lnTo>
                <a:lnTo>
                  <a:pt x="665893" y="329009"/>
                </a:lnTo>
                <a:lnTo>
                  <a:pt x="672319" y="340298"/>
                </a:lnTo>
                <a:lnTo>
                  <a:pt x="679785" y="351277"/>
                </a:lnTo>
                <a:lnTo>
                  <a:pt x="688289" y="361950"/>
                </a:lnTo>
                <a:lnTo>
                  <a:pt x="699481" y="373455"/>
                </a:lnTo>
                <a:lnTo>
                  <a:pt x="709165" y="381399"/>
                </a:lnTo>
                <a:lnTo>
                  <a:pt x="719558" y="388290"/>
                </a:lnTo>
                <a:lnTo>
                  <a:pt x="730659" y="394126"/>
                </a:lnTo>
                <a:lnTo>
                  <a:pt x="742467" y="398905"/>
                </a:lnTo>
                <a:lnTo>
                  <a:pt x="754980" y="402625"/>
                </a:lnTo>
                <a:lnTo>
                  <a:pt x="768199" y="405285"/>
                </a:lnTo>
                <a:lnTo>
                  <a:pt x="782121" y="406883"/>
                </a:lnTo>
                <a:lnTo>
                  <a:pt x="796747" y="407416"/>
                </a:lnTo>
                <a:lnTo>
                  <a:pt x="803286" y="407309"/>
                </a:lnTo>
                <a:lnTo>
                  <a:pt x="816624" y="406382"/>
                </a:lnTo>
                <a:lnTo>
                  <a:pt x="829314" y="404504"/>
                </a:lnTo>
                <a:lnTo>
                  <a:pt x="841358" y="401673"/>
                </a:lnTo>
                <a:lnTo>
                  <a:pt x="852754" y="397891"/>
                </a:lnTo>
                <a:lnTo>
                  <a:pt x="865994" y="391992"/>
                </a:lnTo>
                <a:lnTo>
                  <a:pt x="877018" y="385711"/>
                </a:lnTo>
                <a:lnTo>
                  <a:pt x="887464" y="378406"/>
                </a:lnTo>
                <a:lnTo>
                  <a:pt x="897331" y="370078"/>
                </a:lnTo>
                <a:lnTo>
                  <a:pt x="910892" y="355652"/>
                </a:lnTo>
                <a:lnTo>
                  <a:pt x="918456" y="345563"/>
                </a:lnTo>
                <a:lnTo>
                  <a:pt x="925579" y="334409"/>
                </a:lnTo>
                <a:lnTo>
                  <a:pt x="932256" y="322199"/>
                </a:lnTo>
                <a:lnTo>
                  <a:pt x="901522" y="306070"/>
                </a:lnTo>
                <a:lnTo>
                  <a:pt x="893356" y="319006"/>
                </a:lnTo>
                <a:lnTo>
                  <a:pt x="885455" y="330011"/>
                </a:lnTo>
                <a:lnTo>
                  <a:pt x="877840" y="339110"/>
                </a:lnTo>
                <a:lnTo>
                  <a:pt x="870534" y="346329"/>
                </a:lnTo>
                <a:lnTo>
                  <a:pt x="859198" y="354749"/>
                </a:lnTo>
                <a:lnTo>
                  <a:pt x="848064" y="360979"/>
                </a:lnTo>
                <a:lnTo>
                  <a:pt x="835736" y="366268"/>
                </a:lnTo>
                <a:lnTo>
                  <a:pt x="818905" y="371106"/>
                </a:lnTo>
                <a:lnTo>
                  <a:pt x="806349" y="373094"/>
                </a:lnTo>
                <a:lnTo>
                  <a:pt x="793572" y="373761"/>
                </a:lnTo>
                <a:lnTo>
                  <a:pt x="787677" y="373621"/>
                </a:lnTo>
                <a:lnTo>
                  <a:pt x="774381" y="372202"/>
                </a:lnTo>
                <a:lnTo>
                  <a:pt x="761773" y="369256"/>
                </a:lnTo>
                <a:lnTo>
                  <a:pt x="749853" y="364787"/>
                </a:lnTo>
                <a:lnTo>
                  <a:pt x="738626" y="358797"/>
                </a:lnTo>
                <a:lnTo>
                  <a:pt x="728095" y="351288"/>
                </a:lnTo>
                <a:lnTo>
                  <a:pt x="718261" y="342265"/>
                </a:lnTo>
                <a:lnTo>
                  <a:pt x="711182" y="334184"/>
                </a:lnTo>
                <a:lnTo>
                  <a:pt x="703963" y="323918"/>
                </a:lnTo>
                <a:lnTo>
                  <a:pt x="698001" y="312893"/>
                </a:lnTo>
                <a:lnTo>
                  <a:pt x="693297" y="301110"/>
                </a:lnTo>
                <a:lnTo>
                  <a:pt x="689855" y="288571"/>
                </a:lnTo>
                <a:lnTo>
                  <a:pt x="687677" y="275280"/>
                </a:lnTo>
                <a:lnTo>
                  <a:pt x="686765" y="26123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3915" y="564769"/>
            <a:ext cx="0" cy="283336"/>
          </a:xfrm>
          <a:custGeom>
            <a:avLst/>
            <a:gdLst/>
            <a:ahLst/>
            <a:cxnLst/>
            <a:rect l="l" t="t" r="r" b="b"/>
            <a:pathLst>
              <a:path h="283336">
                <a:moveTo>
                  <a:pt x="0" y="0"/>
                </a:moveTo>
                <a:lnTo>
                  <a:pt x="0" y="283336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42623" y="564769"/>
            <a:ext cx="0" cy="283336"/>
          </a:xfrm>
          <a:custGeom>
            <a:avLst/>
            <a:gdLst/>
            <a:ahLst/>
            <a:cxnLst/>
            <a:rect l="l" t="t" r="r" b="b"/>
            <a:pathLst>
              <a:path h="283336">
                <a:moveTo>
                  <a:pt x="0" y="0"/>
                </a:moveTo>
                <a:lnTo>
                  <a:pt x="0" y="283336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31883" y="564769"/>
            <a:ext cx="0" cy="283336"/>
          </a:xfrm>
          <a:custGeom>
            <a:avLst/>
            <a:gdLst/>
            <a:ahLst/>
            <a:cxnLst/>
            <a:rect l="l" t="t" r="r" b="b"/>
            <a:pathLst>
              <a:path h="283336">
                <a:moveTo>
                  <a:pt x="0" y="0"/>
                </a:moveTo>
                <a:lnTo>
                  <a:pt x="0" y="283336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0779" y="564769"/>
            <a:ext cx="0" cy="283336"/>
          </a:xfrm>
          <a:custGeom>
            <a:avLst/>
            <a:gdLst/>
            <a:ahLst/>
            <a:cxnLst/>
            <a:rect l="l" t="t" r="r" b="b"/>
            <a:pathLst>
              <a:path h="283336">
                <a:moveTo>
                  <a:pt x="0" y="0"/>
                </a:moveTo>
                <a:lnTo>
                  <a:pt x="0" y="283336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6459" y="564769"/>
            <a:ext cx="0" cy="283336"/>
          </a:xfrm>
          <a:custGeom>
            <a:avLst/>
            <a:gdLst/>
            <a:ahLst/>
            <a:cxnLst/>
            <a:rect l="l" t="t" r="r" b="b"/>
            <a:pathLst>
              <a:path h="283336">
                <a:moveTo>
                  <a:pt x="0" y="0"/>
                </a:moveTo>
                <a:lnTo>
                  <a:pt x="0" y="283336"/>
                </a:lnTo>
              </a:path>
            </a:pathLst>
          </a:custGeom>
          <a:ln w="37718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0038" y="593216"/>
            <a:ext cx="221741" cy="227584"/>
          </a:xfrm>
          <a:custGeom>
            <a:avLst/>
            <a:gdLst/>
            <a:ahLst/>
            <a:cxnLst/>
            <a:rect l="l" t="t" r="r" b="b"/>
            <a:pathLst>
              <a:path w="221741" h="227584">
                <a:moveTo>
                  <a:pt x="110871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5" y="33528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8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6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1" y="227584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1" y="114808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8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3505" y="592582"/>
            <a:ext cx="224154" cy="229234"/>
          </a:xfrm>
          <a:custGeom>
            <a:avLst/>
            <a:gdLst/>
            <a:ahLst/>
            <a:cxnLst/>
            <a:rect l="l" t="t" r="r" b="b"/>
            <a:pathLst>
              <a:path w="224154" h="229234">
                <a:moveTo>
                  <a:pt x="111886" y="0"/>
                </a:moveTo>
                <a:lnTo>
                  <a:pt x="98296" y="718"/>
                </a:lnTo>
                <a:lnTo>
                  <a:pt x="85350" y="2874"/>
                </a:lnTo>
                <a:lnTo>
                  <a:pt x="73048" y="6467"/>
                </a:lnTo>
                <a:lnTo>
                  <a:pt x="61390" y="11498"/>
                </a:lnTo>
                <a:lnTo>
                  <a:pt x="50377" y="17965"/>
                </a:lnTo>
                <a:lnTo>
                  <a:pt x="40008" y="25870"/>
                </a:lnTo>
                <a:lnTo>
                  <a:pt x="32257" y="33146"/>
                </a:lnTo>
                <a:lnTo>
                  <a:pt x="23657" y="42968"/>
                </a:lnTo>
                <a:lnTo>
                  <a:pt x="16383" y="53466"/>
                </a:lnTo>
                <a:lnTo>
                  <a:pt x="10439" y="64637"/>
                </a:lnTo>
                <a:lnTo>
                  <a:pt x="5826" y="76480"/>
                </a:lnTo>
                <a:lnTo>
                  <a:pt x="2547" y="88991"/>
                </a:lnTo>
                <a:lnTo>
                  <a:pt x="605" y="102170"/>
                </a:lnTo>
                <a:lnTo>
                  <a:pt x="0" y="115315"/>
                </a:lnTo>
                <a:lnTo>
                  <a:pt x="638" y="128716"/>
                </a:lnTo>
                <a:lnTo>
                  <a:pt x="2563" y="141551"/>
                </a:lnTo>
                <a:lnTo>
                  <a:pt x="5790" y="153807"/>
                </a:lnTo>
                <a:lnTo>
                  <a:pt x="10333" y="165469"/>
                </a:lnTo>
                <a:lnTo>
                  <a:pt x="14350" y="173354"/>
                </a:lnTo>
                <a:lnTo>
                  <a:pt x="21265" y="184087"/>
                </a:lnTo>
                <a:lnTo>
                  <a:pt x="29360" y="193801"/>
                </a:lnTo>
                <a:lnTo>
                  <a:pt x="38651" y="202495"/>
                </a:lnTo>
                <a:lnTo>
                  <a:pt x="49156" y="210169"/>
                </a:lnTo>
                <a:lnTo>
                  <a:pt x="55753" y="214121"/>
                </a:lnTo>
                <a:lnTo>
                  <a:pt x="67509" y="219983"/>
                </a:lnTo>
                <a:lnTo>
                  <a:pt x="79550" y="224400"/>
                </a:lnTo>
                <a:lnTo>
                  <a:pt x="91875" y="227388"/>
                </a:lnTo>
                <a:lnTo>
                  <a:pt x="104486" y="228962"/>
                </a:lnTo>
                <a:lnTo>
                  <a:pt x="112522" y="229234"/>
                </a:lnTo>
                <a:lnTo>
                  <a:pt x="125381" y="228483"/>
                </a:lnTo>
                <a:lnTo>
                  <a:pt x="137895" y="226228"/>
                </a:lnTo>
                <a:lnTo>
                  <a:pt x="150053" y="222470"/>
                </a:lnTo>
                <a:lnTo>
                  <a:pt x="161848" y="217208"/>
                </a:lnTo>
                <a:lnTo>
                  <a:pt x="178253" y="206919"/>
                </a:lnTo>
                <a:lnTo>
                  <a:pt x="187894" y="198745"/>
                </a:lnTo>
                <a:lnTo>
                  <a:pt x="196571" y="189457"/>
                </a:lnTo>
                <a:lnTo>
                  <a:pt x="204291" y="179039"/>
                </a:lnTo>
                <a:lnTo>
                  <a:pt x="208914" y="171450"/>
                </a:lnTo>
                <a:lnTo>
                  <a:pt x="214757" y="159628"/>
                </a:lnTo>
                <a:lnTo>
                  <a:pt x="219193" y="147561"/>
                </a:lnTo>
                <a:lnTo>
                  <a:pt x="222225" y="135247"/>
                </a:lnTo>
                <a:lnTo>
                  <a:pt x="223851" y="122688"/>
                </a:lnTo>
                <a:lnTo>
                  <a:pt x="224154" y="114300"/>
                </a:lnTo>
                <a:lnTo>
                  <a:pt x="223455" y="101468"/>
                </a:lnTo>
                <a:lnTo>
                  <a:pt x="221363" y="88945"/>
                </a:lnTo>
                <a:lnTo>
                  <a:pt x="217884" y="76721"/>
                </a:lnTo>
                <a:lnTo>
                  <a:pt x="213027" y="64791"/>
                </a:lnTo>
                <a:lnTo>
                  <a:pt x="209041" y="57022"/>
                </a:lnTo>
                <a:lnTo>
                  <a:pt x="201954" y="45893"/>
                </a:lnTo>
                <a:lnTo>
                  <a:pt x="193876" y="35896"/>
                </a:lnTo>
                <a:lnTo>
                  <a:pt x="184816" y="27023"/>
                </a:lnTo>
                <a:lnTo>
                  <a:pt x="174781" y="19268"/>
                </a:lnTo>
                <a:lnTo>
                  <a:pt x="168020" y="14985"/>
                </a:lnTo>
                <a:lnTo>
                  <a:pt x="156558" y="9184"/>
                </a:lnTo>
                <a:lnTo>
                  <a:pt x="144650" y="4782"/>
                </a:lnTo>
                <a:lnTo>
                  <a:pt x="132289" y="1795"/>
                </a:lnTo>
                <a:lnTo>
                  <a:pt x="119468" y="240"/>
                </a:lnTo>
                <a:lnTo>
                  <a:pt x="1118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30629" y="592327"/>
            <a:ext cx="211200" cy="85471"/>
          </a:xfrm>
          <a:custGeom>
            <a:avLst/>
            <a:gdLst/>
            <a:ahLst/>
            <a:cxnLst/>
            <a:rect l="l" t="t" r="r" b="b"/>
            <a:pathLst>
              <a:path w="211200" h="85471">
                <a:moveTo>
                  <a:pt x="104901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1"/>
                </a:lnTo>
                <a:lnTo>
                  <a:pt x="211200" y="85471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2" y="10668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18708" y="564769"/>
            <a:ext cx="269239" cy="386968"/>
          </a:xfrm>
          <a:custGeom>
            <a:avLst/>
            <a:gdLst/>
            <a:ahLst/>
            <a:cxnLst/>
            <a:rect l="l" t="t" r="r" b="b"/>
            <a:pathLst>
              <a:path w="269239" h="386968">
                <a:moveTo>
                  <a:pt x="0" y="0"/>
                </a:moveTo>
                <a:lnTo>
                  <a:pt x="38480" y="0"/>
                </a:lnTo>
                <a:lnTo>
                  <a:pt x="135889" y="218185"/>
                </a:lnTo>
                <a:lnTo>
                  <a:pt x="230504" y="0"/>
                </a:lnTo>
                <a:lnTo>
                  <a:pt x="269239" y="0"/>
                </a:lnTo>
                <a:lnTo>
                  <a:pt x="100329" y="386968"/>
                </a:lnTo>
                <a:lnTo>
                  <a:pt x="61721" y="386968"/>
                </a:lnTo>
                <a:lnTo>
                  <a:pt x="116331" y="2618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5691" y="564769"/>
            <a:ext cx="36449" cy="283336"/>
          </a:xfrm>
          <a:custGeom>
            <a:avLst/>
            <a:gdLst/>
            <a:ahLst/>
            <a:cxnLst/>
            <a:rect l="l" t="t" r="r" b="b"/>
            <a:pathLst>
              <a:path w="36449" h="283336">
                <a:moveTo>
                  <a:pt x="0" y="0"/>
                </a:moveTo>
                <a:lnTo>
                  <a:pt x="36449" y="0"/>
                </a:lnTo>
                <a:lnTo>
                  <a:pt x="36449" y="283336"/>
                </a:lnTo>
                <a:lnTo>
                  <a:pt x="0" y="2833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24399" y="564769"/>
            <a:ext cx="36449" cy="283336"/>
          </a:xfrm>
          <a:custGeom>
            <a:avLst/>
            <a:gdLst/>
            <a:ahLst/>
            <a:cxnLst/>
            <a:rect l="l" t="t" r="r" b="b"/>
            <a:pathLst>
              <a:path w="36449" h="283336">
                <a:moveTo>
                  <a:pt x="0" y="0"/>
                </a:moveTo>
                <a:lnTo>
                  <a:pt x="36449" y="0"/>
                </a:lnTo>
                <a:lnTo>
                  <a:pt x="36449" y="283336"/>
                </a:lnTo>
                <a:lnTo>
                  <a:pt x="0" y="2833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6676" y="564769"/>
            <a:ext cx="269239" cy="386968"/>
          </a:xfrm>
          <a:custGeom>
            <a:avLst/>
            <a:gdLst/>
            <a:ahLst/>
            <a:cxnLst/>
            <a:rect l="l" t="t" r="r" b="b"/>
            <a:pathLst>
              <a:path w="269239" h="386968">
                <a:moveTo>
                  <a:pt x="0" y="0"/>
                </a:moveTo>
                <a:lnTo>
                  <a:pt x="38481" y="0"/>
                </a:lnTo>
                <a:lnTo>
                  <a:pt x="135889" y="218185"/>
                </a:lnTo>
                <a:lnTo>
                  <a:pt x="230504" y="0"/>
                </a:lnTo>
                <a:lnTo>
                  <a:pt x="269239" y="0"/>
                </a:lnTo>
                <a:lnTo>
                  <a:pt x="100329" y="386968"/>
                </a:lnTo>
                <a:lnTo>
                  <a:pt x="61722" y="386968"/>
                </a:lnTo>
                <a:lnTo>
                  <a:pt x="116332" y="2618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13659" y="564769"/>
            <a:ext cx="36449" cy="283336"/>
          </a:xfrm>
          <a:custGeom>
            <a:avLst/>
            <a:gdLst/>
            <a:ahLst/>
            <a:cxnLst/>
            <a:rect l="l" t="t" r="r" b="b"/>
            <a:pathLst>
              <a:path w="36449" h="283336">
                <a:moveTo>
                  <a:pt x="0" y="0"/>
                </a:moveTo>
                <a:lnTo>
                  <a:pt x="36449" y="0"/>
                </a:lnTo>
                <a:lnTo>
                  <a:pt x="36449" y="283336"/>
                </a:lnTo>
                <a:lnTo>
                  <a:pt x="0" y="2833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2555" y="564769"/>
            <a:ext cx="36449" cy="283336"/>
          </a:xfrm>
          <a:custGeom>
            <a:avLst/>
            <a:gdLst/>
            <a:ahLst/>
            <a:cxnLst/>
            <a:rect l="l" t="t" r="r" b="b"/>
            <a:pathLst>
              <a:path w="36449" h="283336">
                <a:moveTo>
                  <a:pt x="0" y="0"/>
                </a:moveTo>
                <a:lnTo>
                  <a:pt x="36449" y="0"/>
                </a:lnTo>
                <a:lnTo>
                  <a:pt x="36449" y="283336"/>
                </a:lnTo>
                <a:lnTo>
                  <a:pt x="0" y="2833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88235" y="564769"/>
            <a:ext cx="36448" cy="283336"/>
          </a:xfrm>
          <a:custGeom>
            <a:avLst/>
            <a:gdLst/>
            <a:ahLst/>
            <a:cxnLst/>
            <a:rect l="l" t="t" r="r" b="b"/>
            <a:pathLst>
              <a:path w="36448" h="283336">
                <a:moveTo>
                  <a:pt x="0" y="0"/>
                </a:moveTo>
                <a:lnTo>
                  <a:pt x="36448" y="0"/>
                </a:lnTo>
                <a:lnTo>
                  <a:pt x="36448" y="283336"/>
                </a:lnTo>
                <a:lnTo>
                  <a:pt x="0" y="28333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6540" y="557529"/>
            <a:ext cx="247142" cy="290575"/>
          </a:xfrm>
          <a:custGeom>
            <a:avLst/>
            <a:gdLst/>
            <a:ahLst/>
            <a:cxnLst/>
            <a:rect l="l" t="t" r="r" b="b"/>
            <a:pathLst>
              <a:path w="247142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2" y="144780"/>
                </a:lnTo>
                <a:lnTo>
                  <a:pt x="247142" y="290575"/>
                </a:lnTo>
                <a:lnTo>
                  <a:pt x="210693" y="290575"/>
                </a:lnTo>
                <a:lnTo>
                  <a:pt x="210693" y="155448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9" y="90043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2" y="47752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2" y="33528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2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90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9"/>
                </a:lnTo>
                <a:lnTo>
                  <a:pt x="36449" y="7239"/>
                </a:lnTo>
                <a:lnTo>
                  <a:pt x="36449" y="58039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23080" y="557529"/>
            <a:ext cx="295656" cy="297942"/>
          </a:xfrm>
          <a:custGeom>
            <a:avLst/>
            <a:gdLst/>
            <a:ahLst/>
            <a:cxnLst/>
            <a:rect l="l" t="t" r="r" b="b"/>
            <a:pathLst>
              <a:path w="295656" h="297942">
                <a:moveTo>
                  <a:pt x="147955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6" y="149733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4" y="253492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5" y="297942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3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61361" y="557529"/>
            <a:ext cx="288416" cy="297942"/>
          </a:xfrm>
          <a:custGeom>
            <a:avLst/>
            <a:gdLst/>
            <a:ahLst/>
            <a:cxnLst/>
            <a:rect l="l" t="t" r="r" b="b"/>
            <a:pathLst>
              <a:path w="288416" h="297942">
                <a:moveTo>
                  <a:pt x="158622" y="0"/>
                </a:moveTo>
                <a:lnTo>
                  <a:pt x="171520" y="448"/>
                </a:lnTo>
                <a:lnTo>
                  <a:pt x="184193" y="1799"/>
                </a:lnTo>
                <a:lnTo>
                  <a:pt x="196659" y="4061"/>
                </a:lnTo>
                <a:lnTo>
                  <a:pt x="208939" y="7246"/>
                </a:lnTo>
                <a:lnTo>
                  <a:pt x="225789" y="13227"/>
                </a:lnTo>
                <a:lnTo>
                  <a:pt x="237597" y="18638"/>
                </a:lnTo>
                <a:lnTo>
                  <a:pt x="248389" y="24743"/>
                </a:lnTo>
                <a:lnTo>
                  <a:pt x="257428" y="30987"/>
                </a:lnTo>
                <a:lnTo>
                  <a:pt x="266884" y="38995"/>
                </a:lnTo>
                <a:lnTo>
                  <a:pt x="275578" y="48126"/>
                </a:lnTo>
                <a:lnTo>
                  <a:pt x="283482" y="58380"/>
                </a:lnTo>
                <a:lnTo>
                  <a:pt x="288416" y="66040"/>
                </a:lnTo>
                <a:lnTo>
                  <a:pt x="259461" y="84074"/>
                </a:lnTo>
                <a:lnTo>
                  <a:pt x="250740" y="73585"/>
                </a:lnTo>
                <a:lnTo>
                  <a:pt x="241344" y="64334"/>
                </a:lnTo>
                <a:lnTo>
                  <a:pt x="231271" y="56320"/>
                </a:lnTo>
                <a:lnTo>
                  <a:pt x="220519" y="49545"/>
                </a:lnTo>
                <a:lnTo>
                  <a:pt x="209089" y="44011"/>
                </a:lnTo>
                <a:lnTo>
                  <a:pt x="196978" y="39717"/>
                </a:lnTo>
                <a:lnTo>
                  <a:pt x="184187" y="36665"/>
                </a:lnTo>
                <a:lnTo>
                  <a:pt x="170712" y="34856"/>
                </a:lnTo>
                <a:lnTo>
                  <a:pt x="157225" y="34290"/>
                </a:lnTo>
                <a:lnTo>
                  <a:pt x="143283" y="34925"/>
                </a:lnTo>
                <a:lnTo>
                  <a:pt x="130007" y="36829"/>
                </a:lnTo>
                <a:lnTo>
                  <a:pt x="117400" y="39998"/>
                </a:lnTo>
                <a:lnTo>
                  <a:pt x="105465" y="44427"/>
                </a:lnTo>
                <a:lnTo>
                  <a:pt x="94203" y="50112"/>
                </a:lnTo>
                <a:lnTo>
                  <a:pt x="83615" y="57051"/>
                </a:lnTo>
                <a:lnTo>
                  <a:pt x="73705" y="65237"/>
                </a:lnTo>
                <a:lnTo>
                  <a:pt x="62064" y="77495"/>
                </a:lnTo>
                <a:lnTo>
                  <a:pt x="54324" y="88028"/>
                </a:lnTo>
                <a:lnTo>
                  <a:pt x="48020" y="99160"/>
                </a:lnTo>
                <a:lnTo>
                  <a:pt x="43150" y="110890"/>
                </a:lnTo>
                <a:lnTo>
                  <a:pt x="39707" y="123214"/>
                </a:lnTo>
                <a:lnTo>
                  <a:pt x="37688" y="136131"/>
                </a:lnTo>
                <a:lnTo>
                  <a:pt x="37083" y="148590"/>
                </a:lnTo>
                <a:lnTo>
                  <a:pt x="37778" y="161451"/>
                </a:lnTo>
                <a:lnTo>
                  <a:pt x="39862" y="174001"/>
                </a:lnTo>
                <a:lnTo>
                  <a:pt x="43335" y="186231"/>
                </a:lnTo>
                <a:lnTo>
                  <a:pt x="48197" y="198135"/>
                </a:lnTo>
                <a:lnTo>
                  <a:pt x="52705" y="206756"/>
                </a:lnTo>
                <a:lnTo>
                  <a:pt x="59844" y="217715"/>
                </a:lnTo>
                <a:lnTo>
                  <a:pt x="67997" y="227574"/>
                </a:lnTo>
                <a:lnTo>
                  <a:pt x="77170" y="236340"/>
                </a:lnTo>
                <a:lnTo>
                  <a:pt x="87370" y="244020"/>
                </a:lnTo>
                <a:lnTo>
                  <a:pt x="95884" y="249174"/>
                </a:lnTo>
                <a:lnTo>
                  <a:pt x="107194" y="254653"/>
                </a:lnTo>
                <a:lnTo>
                  <a:pt x="119004" y="258891"/>
                </a:lnTo>
                <a:lnTo>
                  <a:pt x="131327" y="261902"/>
                </a:lnTo>
                <a:lnTo>
                  <a:pt x="144176" y="263696"/>
                </a:lnTo>
                <a:lnTo>
                  <a:pt x="157480" y="264287"/>
                </a:lnTo>
                <a:lnTo>
                  <a:pt x="171174" y="263666"/>
                </a:lnTo>
                <a:lnTo>
                  <a:pt x="184288" y="261802"/>
                </a:lnTo>
                <a:lnTo>
                  <a:pt x="196825" y="258694"/>
                </a:lnTo>
                <a:lnTo>
                  <a:pt x="208786" y="254339"/>
                </a:lnTo>
                <a:lnTo>
                  <a:pt x="220173" y="248734"/>
                </a:lnTo>
                <a:lnTo>
                  <a:pt x="230989" y="241878"/>
                </a:lnTo>
                <a:lnTo>
                  <a:pt x="241236" y="233769"/>
                </a:lnTo>
                <a:lnTo>
                  <a:pt x="250915" y="224404"/>
                </a:lnTo>
                <a:lnTo>
                  <a:pt x="259461" y="214503"/>
                </a:lnTo>
                <a:lnTo>
                  <a:pt x="288416" y="233553"/>
                </a:lnTo>
                <a:lnTo>
                  <a:pt x="280840" y="243883"/>
                </a:lnTo>
                <a:lnTo>
                  <a:pt x="272415" y="253355"/>
                </a:lnTo>
                <a:lnTo>
                  <a:pt x="263137" y="261974"/>
                </a:lnTo>
                <a:lnTo>
                  <a:pt x="253002" y="269750"/>
                </a:lnTo>
                <a:lnTo>
                  <a:pt x="242005" y="276691"/>
                </a:lnTo>
                <a:lnTo>
                  <a:pt x="222649" y="285971"/>
                </a:lnTo>
                <a:lnTo>
                  <a:pt x="211013" y="290056"/>
                </a:lnTo>
                <a:lnTo>
                  <a:pt x="198900" y="293297"/>
                </a:lnTo>
                <a:lnTo>
                  <a:pt x="186313" y="295691"/>
                </a:lnTo>
                <a:lnTo>
                  <a:pt x="173256" y="297229"/>
                </a:lnTo>
                <a:lnTo>
                  <a:pt x="159732" y="297907"/>
                </a:lnTo>
                <a:lnTo>
                  <a:pt x="155828" y="297942"/>
                </a:lnTo>
                <a:lnTo>
                  <a:pt x="141786" y="297459"/>
                </a:lnTo>
                <a:lnTo>
                  <a:pt x="128262" y="296010"/>
                </a:lnTo>
                <a:lnTo>
                  <a:pt x="115256" y="293595"/>
                </a:lnTo>
                <a:lnTo>
                  <a:pt x="102770" y="290212"/>
                </a:lnTo>
                <a:lnTo>
                  <a:pt x="90805" y="285861"/>
                </a:lnTo>
                <a:lnTo>
                  <a:pt x="79361" y="280540"/>
                </a:lnTo>
                <a:lnTo>
                  <a:pt x="68440" y="274248"/>
                </a:lnTo>
                <a:lnTo>
                  <a:pt x="58042" y="266985"/>
                </a:lnTo>
                <a:lnTo>
                  <a:pt x="48168" y="258750"/>
                </a:lnTo>
                <a:lnTo>
                  <a:pt x="34938" y="245310"/>
                </a:lnTo>
                <a:lnTo>
                  <a:pt x="26663" y="235007"/>
                </a:lnTo>
                <a:lnTo>
                  <a:pt x="19501" y="224234"/>
                </a:lnTo>
                <a:lnTo>
                  <a:pt x="13453" y="212992"/>
                </a:lnTo>
                <a:lnTo>
                  <a:pt x="8522" y="201282"/>
                </a:lnTo>
                <a:lnTo>
                  <a:pt x="4709" y="189106"/>
                </a:lnTo>
                <a:lnTo>
                  <a:pt x="2018" y="176464"/>
                </a:lnTo>
                <a:lnTo>
                  <a:pt x="449" y="163358"/>
                </a:lnTo>
                <a:lnTo>
                  <a:pt x="0" y="151257"/>
                </a:lnTo>
                <a:lnTo>
                  <a:pt x="537" y="138209"/>
                </a:lnTo>
                <a:lnTo>
                  <a:pt x="2146" y="125458"/>
                </a:lnTo>
                <a:lnTo>
                  <a:pt x="4820" y="113007"/>
                </a:lnTo>
                <a:lnTo>
                  <a:pt x="8552" y="100860"/>
                </a:lnTo>
                <a:lnTo>
                  <a:pt x="13337" y="89019"/>
                </a:lnTo>
                <a:lnTo>
                  <a:pt x="19167" y="77487"/>
                </a:lnTo>
                <a:lnTo>
                  <a:pt x="27751" y="63894"/>
                </a:lnTo>
                <a:lnTo>
                  <a:pt x="35588" y="53773"/>
                </a:lnTo>
                <a:lnTo>
                  <a:pt x="44214" y="44441"/>
                </a:lnTo>
                <a:lnTo>
                  <a:pt x="53633" y="35902"/>
                </a:lnTo>
                <a:lnTo>
                  <a:pt x="63849" y="28159"/>
                </a:lnTo>
                <a:lnTo>
                  <a:pt x="74863" y="21216"/>
                </a:lnTo>
                <a:lnTo>
                  <a:pt x="88867" y="14159"/>
                </a:lnTo>
                <a:lnTo>
                  <a:pt x="100514" y="9537"/>
                </a:lnTo>
                <a:lnTo>
                  <a:pt x="112542" y="5822"/>
                </a:lnTo>
                <a:lnTo>
                  <a:pt x="124958" y="3017"/>
                </a:lnTo>
                <a:lnTo>
                  <a:pt x="137767" y="1124"/>
                </a:lnTo>
                <a:lnTo>
                  <a:pt x="150974" y="146"/>
                </a:lnTo>
                <a:lnTo>
                  <a:pt x="15862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35937" y="557529"/>
            <a:ext cx="288417" cy="297942"/>
          </a:xfrm>
          <a:custGeom>
            <a:avLst/>
            <a:gdLst/>
            <a:ahLst/>
            <a:cxnLst/>
            <a:rect l="l" t="t" r="r" b="b"/>
            <a:pathLst>
              <a:path w="288417" h="297942">
                <a:moveTo>
                  <a:pt x="158623" y="0"/>
                </a:moveTo>
                <a:lnTo>
                  <a:pt x="171520" y="448"/>
                </a:lnTo>
                <a:lnTo>
                  <a:pt x="184193" y="1799"/>
                </a:lnTo>
                <a:lnTo>
                  <a:pt x="196659" y="4061"/>
                </a:lnTo>
                <a:lnTo>
                  <a:pt x="208939" y="7246"/>
                </a:lnTo>
                <a:lnTo>
                  <a:pt x="225789" y="13227"/>
                </a:lnTo>
                <a:lnTo>
                  <a:pt x="237597" y="18638"/>
                </a:lnTo>
                <a:lnTo>
                  <a:pt x="248389" y="24743"/>
                </a:lnTo>
                <a:lnTo>
                  <a:pt x="257429" y="30987"/>
                </a:lnTo>
                <a:lnTo>
                  <a:pt x="266884" y="38995"/>
                </a:lnTo>
                <a:lnTo>
                  <a:pt x="275578" y="48126"/>
                </a:lnTo>
                <a:lnTo>
                  <a:pt x="283482" y="58380"/>
                </a:lnTo>
                <a:lnTo>
                  <a:pt x="288417" y="66040"/>
                </a:lnTo>
                <a:lnTo>
                  <a:pt x="259461" y="84074"/>
                </a:lnTo>
                <a:lnTo>
                  <a:pt x="250740" y="73585"/>
                </a:lnTo>
                <a:lnTo>
                  <a:pt x="241344" y="64334"/>
                </a:lnTo>
                <a:lnTo>
                  <a:pt x="231271" y="56320"/>
                </a:lnTo>
                <a:lnTo>
                  <a:pt x="220519" y="49545"/>
                </a:lnTo>
                <a:lnTo>
                  <a:pt x="209089" y="44011"/>
                </a:lnTo>
                <a:lnTo>
                  <a:pt x="196978" y="39717"/>
                </a:lnTo>
                <a:lnTo>
                  <a:pt x="184187" y="36665"/>
                </a:lnTo>
                <a:lnTo>
                  <a:pt x="170712" y="34856"/>
                </a:lnTo>
                <a:lnTo>
                  <a:pt x="157225" y="34290"/>
                </a:lnTo>
                <a:lnTo>
                  <a:pt x="143283" y="34925"/>
                </a:lnTo>
                <a:lnTo>
                  <a:pt x="130007" y="36829"/>
                </a:lnTo>
                <a:lnTo>
                  <a:pt x="117400" y="39998"/>
                </a:lnTo>
                <a:lnTo>
                  <a:pt x="105465" y="44427"/>
                </a:lnTo>
                <a:lnTo>
                  <a:pt x="94203" y="50112"/>
                </a:lnTo>
                <a:lnTo>
                  <a:pt x="83615" y="57051"/>
                </a:lnTo>
                <a:lnTo>
                  <a:pt x="73705" y="65237"/>
                </a:lnTo>
                <a:lnTo>
                  <a:pt x="62064" y="77495"/>
                </a:lnTo>
                <a:lnTo>
                  <a:pt x="54324" y="88028"/>
                </a:lnTo>
                <a:lnTo>
                  <a:pt x="48020" y="99160"/>
                </a:lnTo>
                <a:lnTo>
                  <a:pt x="43150" y="110890"/>
                </a:lnTo>
                <a:lnTo>
                  <a:pt x="39707" y="123214"/>
                </a:lnTo>
                <a:lnTo>
                  <a:pt x="37688" y="136131"/>
                </a:lnTo>
                <a:lnTo>
                  <a:pt x="37083" y="148590"/>
                </a:lnTo>
                <a:lnTo>
                  <a:pt x="37778" y="161451"/>
                </a:lnTo>
                <a:lnTo>
                  <a:pt x="39862" y="174001"/>
                </a:lnTo>
                <a:lnTo>
                  <a:pt x="43335" y="186231"/>
                </a:lnTo>
                <a:lnTo>
                  <a:pt x="48197" y="198135"/>
                </a:lnTo>
                <a:lnTo>
                  <a:pt x="52705" y="206756"/>
                </a:lnTo>
                <a:lnTo>
                  <a:pt x="59844" y="217715"/>
                </a:lnTo>
                <a:lnTo>
                  <a:pt x="67997" y="227574"/>
                </a:lnTo>
                <a:lnTo>
                  <a:pt x="77170" y="236340"/>
                </a:lnTo>
                <a:lnTo>
                  <a:pt x="87370" y="244020"/>
                </a:lnTo>
                <a:lnTo>
                  <a:pt x="95885" y="249174"/>
                </a:lnTo>
                <a:lnTo>
                  <a:pt x="107194" y="254653"/>
                </a:lnTo>
                <a:lnTo>
                  <a:pt x="119004" y="258891"/>
                </a:lnTo>
                <a:lnTo>
                  <a:pt x="131327" y="261902"/>
                </a:lnTo>
                <a:lnTo>
                  <a:pt x="144176" y="263696"/>
                </a:lnTo>
                <a:lnTo>
                  <a:pt x="157480" y="264287"/>
                </a:lnTo>
                <a:lnTo>
                  <a:pt x="171174" y="263666"/>
                </a:lnTo>
                <a:lnTo>
                  <a:pt x="184288" y="261802"/>
                </a:lnTo>
                <a:lnTo>
                  <a:pt x="196825" y="258694"/>
                </a:lnTo>
                <a:lnTo>
                  <a:pt x="208786" y="254339"/>
                </a:lnTo>
                <a:lnTo>
                  <a:pt x="220173" y="248734"/>
                </a:lnTo>
                <a:lnTo>
                  <a:pt x="230989" y="241878"/>
                </a:lnTo>
                <a:lnTo>
                  <a:pt x="241236" y="233769"/>
                </a:lnTo>
                <a:lnTo>
                  <a:pt x="250915" y="224404"/>
                </a:lnTo>
                <a:lnTo>
                  <a:pt x="259461" y="214503"/>
                </a:lnTo>
                <a:lnTo>
                  <a:pt x="288417" y="233553"/>
                </a:lnTo>
                <a:lnTo>
                  <a:pt x="280840" y="243883"/>
                </a:lnTo>
                <a:lnTo>
                  <a:pt x="272415" y="253355"/>
                </a:lnTo>
                <a:lnTo>
                  <a:pt x="263137" y="261974"/>
                </a:lnTo>
                <a:lnTo>
                  <a:pt x="253002" y="269750"/>
                </a:lnTo>
                <a:lnTo>
                  <a:pt x="242005" y="276691"/>
                </a:lnTo>
                <a:lnTo>
                  <a:pt x="222649" y="285971"/>
                </a:lnTo>
                <a:lnTo>
                  <a:pt x="211013" y="290056"/>
                </a:lnTo>
                <a:lnTo>
                  <a:pt x="198900" y="293297"/>
                </a:lnTo>
                <a:lnTo>
                  <a:pt x="186313" y="295691"/>
                </a:lnTo>
                <a:lnTo>
                  <a:pt x="173256" y="297229"/>
                </a:lnTo>
                <a:lnTo>
                  <a:pt x="159732" y="297907"/>
                </a:lnTo>
                <a:lnTo>
                  <a:pt x="155829" y="297942"/>
                </a:lnTo>
                <a:lnTo>
                  <a:pt x="141786" y="297459"/>
                </a:lnTo>
                <a:lnTo>
                  <a:pt x="128262" y="296010"/>
                </a:lnTo>
                <a:lnTo>
                  <a:pt x="115256" y="293595"/>
                </a:lnTo>
                <a:lnTo>
                  <a:pt x="102770" y="290212"/>
                </a:lnTo>
                <a:lnTo>
                  <a:pt x="90805" y="285861"/>
                </a:lnTo>
                <a:lnTo>
                  <a:pt x="79361" y="280540"/>
                </a:lnTo>
                <a:lnTo>
                  <a:pt x="68440" y="274248"/>
                </a:lnTo>
                <a:lnTo>
                  <a:pt x="58042" y="266985"/>
                </a:lnTo>
                <a:lnTo>
                  <a:pt x="48168" y="258750"/>
                </a:lnTo>
                <a:lnTo>
                  <a:pt x="34938" y="245310"/>
                </a:lnTo>
                <a:lnTo>
                  <a:pt x="26663" y="235007"/>
                </a:lnTo>
                <a:lnTo>
                  <a:pt x="19501" y="224234"/>
                </a:lnTo>
                <a:lnTo>
                  <a:pt x="13453" y="212992"/>
                </a:lnTo>
                <a:lnTo>
                  <a:pt x="8522" y="201282"/>
                </a:lnTo>
                <a:lnTo>
                  <a:pt x="4709" y="189106"/>
                </a:lnTo>
                <a:lnTo>
                  <a:pt x="2018" y="176464"/>
                </a:lnTo>
                <a:lnTo>
                  <a:pt x="449" y="163358"/>
                </a:lnTo>
                <a:lnTo>
                  <a:pt x="0" y="151257"/>
                </a:lnTo>
                <a:lnTo>
                  <a:pt x="537" y="138209"/>
                </a:lnTo>
                <a:lnTo>
                  <a:pt x="2146" y="125458"/>
                </a:lnTo>
                <a:lnTo>
                  <a:pt x="4820" y="113007"/>
                </a:lnTo>
                <a:lnTo>
                  <a:pt x="8552" y="100860"/>
                </a:lnTo>
                <a:lnTo>
                  <a:pt x="13337" y="89019"/>
                </a:lnTo>
                <a:lnTo>
                  <a:pt x="19167" y="77487"/>
                </a:lnTo>
                <a:lnTo>
                  <a:pt x="27751" y="63894"/>
                </a:lnTo>
                <a:lnTo>
                  <a:pt x="35588" y="53773"/>
                </a:lnTo>
                <a:lnTo>
                  <a:pt x="44214" y="44441"/>
                </a:lnTo>
                <a:lnTo>
                  <a:pt x="53633" y="35902"/>
                </a:lnTo>
                <a:lnTo>
                  <a:pt x="63849" y="28159"/>
                </a:lnTo>
                <a:lnTo>
                  <a:pt x="74863" y="21216"/>
                </a:lnTo>
                <a:lnTo>
                  <a:pt x="88867" y="14159"/>
                </a:lnTo>
                <a:lnTo>
                  <a:pt x="100514" y="9537"/>
                </a:lnTo>
                <a:lnTo>
                  <a:pt x="112542" y="5822"/>
                </a:lnTo>
                <a:lnTo>
                  <a:pt x="124958" y="3017"/>
                </a:lnTo>
                <a:lnTo>
                  <a:pt x="137767" y="1124"/>
                </a:lnTo>
                <a:lnTo>
                  <a:pt x="150974" y="146"/>
                </a:lnTo>
                <a:lnTo>
                  <a:pt x="15862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89481" y="557529"/>
            <a:ext cx="292481" cy="297942"/>
          </a:xfrm>
          <a:custGeom>
            <a:avLst/>
            <a:gdLst/>
            <a:ahLst/>
            <a:cxnLst/>
            <a:rect l="l" t="t" r="r" b="b"/>
            <a:pathLst>
              <a:path w="292481" h="297942">
                <a:moveTo>
                  <a:pt x="145542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1" y="151765"/>
                </a:lnTo>
                <a:lnTo>
                  <a:pt x="37592" y="151765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1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9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9" y="196596"/>
                </a:lnTo>
                <a:lnTo>
                  <a:pt x="283082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4" y="297942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3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6" y="53594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2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39596" y="557529"/>
            <a:ext cx="295147" cy="394208"/>
          </a:xfrm>
          <a:custGeom>
            <a:avLst/>
            <a:gdLst/>
            <a:ahLst/>
            <a:cxnLst/>
            <a:rect l="l" t="t" r="r" b="b"/>
            <a:pathLst>
              <a:path w="295147" h="394208">
                <a:moveTo>
                  <a:pt x="148844" y="0"/>
                </a:moveTo>
                <a:lnTo>
                  <a:pt x="162298" y="557"/>
                </a:lnTo>
                <a:lnTo>
                  <a:pt x="175304" y="2228"/>
                </a:lnTo>
                <a:lnTo>
                  <a:pt x="187863" y="5014"/>
                </a:lnTo>
                <a:lnTo>
                  <a:pt x="199975" y="8914"/>
                </a:lnTo>
                <a:lnTo>
                  <a:pt x="211642" y="13929"/>
                </a:lnTo>
                <a:lnTo>
                  <a:pt x="222865" y="20057"/>
                </a:lnTo>
                <a:lnTo>
                  <a:pt x="233645" y="27300"/>
                </a:lnTo>
                <a:lnTo>
                  <a:pt x="243983" y="35658"/>
                </a:lnTo>
                <a:lnTo>
                  <a:pt x="252222" y="43434"/>
                </a:lnTo>
                <a:lnTo>
                  <a:pt x="261309" y="53413"/>
                </a:lnTo>
                <a:lnTo>
                  <a:pt x="269319" y="63842"/>
                </a:lnTo>
                <a:lnTo>
                  <a:pt x="276251" y="74721"/>
                </a:lnTo>
                <a:lnTo>
                  <a:pt x="282104" y="86048"/>
                </a:lnTo>
                <a:lnTo>
                  <a:pt x="286876" y="97823"/>
                </a:lnTo>
                <a:lnTo>
                  <a:pt x="290567" y="110043"/>
                </a:lnTo>
                <a:lnTo>
                  <a:pt x="293176" y="122709"/>
                </a:lnTo>
                <a:lnTo>
                  <a:pt x="294702" y="135818"/>
                </a:lnTo>
                <a:lnTo>
                  <a:pt x="295147" y="148082"/>
                </a:lnTo>
                <a:lnTo>
                  <a:pt x="294622" y="161760"/>
                </a:lnTo>
                <a:lnTo>
                  <a:pt x="293045" y="174962"/>
                </a:lnTo>
                <a:lnTo>
                  <a:pt x="290417" y="187689"/>
                </a:lnTo>
                <a:lnTo>
                  <a:pt x="286741" y="199943"/>
                </a:lnTo>
                <a:lnTo>
                  <a:pt x="282017" y="211726"/>
                </a:lnTo>
                <a:lnTo>
                  <a:pt x="276246" y="223041"/>
                </a:lnTo>
                <a:lnTo>
                  <a:pt x="269429" y="233889"/>
                </a:lnTo>
                <a:lnTo>
                  <a:pt x="261567" y="244272"/>
                </a:lnTo>
                <a:lnTo>
                  <a:pt x="252603" y="254254"/>
                </a:lnTo>
                <a:lnTo>
                  <a:pt x="242672" y="263616"/>
                </a:lnTo>
                <a:lnTo>
                  <a:pt x="232296" y="271854"/>
                </a:lnTo>
                <a:lnTo>
                  <a:pt x="221471" y="278965"/>
                </a:lnTo>
                <a:lnTo>
                  <a:pt x="210197" y="284948"/>
                </a:lnTo>
                <a:lnTo>
                  <a:pt x="198469" y="289804"/>
                </a:lnTo>
                <a:lnTo>
                  <a:pt x="186286" y="293529"/>
                </a:lnTo>
                <a:lnTo>
                  <a:pt x="173647" y="296124"/>
                </a:lnTo>
                <a:lnTo>
                  <a:pt x="160548" y="297587"/>
                </a:lnTo>
                <a:lnTo>
                  <a:pt x="149859" y="297942"/>
                </a:lnTo>
                <a:lnTo>
                  <a:pt x="136623" y="297381"/>
                </a:lnTo>
                <a:lnTo>
                  <a:pt x="123811" y="295699"/>
                </a:lnTo>
                <a:lnTo>
                  <a:pt x="111423" y="292896"/>
                </a:lnTo>
                <a:lnTo>
                  <a:pt x="99459" y="288971"/>
                </a:lnTo>
                <a:lnTo>
                  <a:pt x="87920" y="283925"/>
                </a:lnTo>
                <a:lnTo>
                  <a:pt x="77071" y="277936"/>
                </a:lnTo>
                <a:lnTo>
                  <a:pt x="66782" y="271019"/>
                </a:lnTo>
                <a:lnTo>
                  <a:pt x="56897" y="263094"/>
                </a:lnTo>
                <a:lnTo>
                  <a:pt x="47420" y="254161"/>
                </a:lnTo>
                <a:lnTo>
                  <a:pt x="38356" y="244219"/>
                </a:lnTo>
                <a:lnTo>
                  <a:pt x="36448" y="241935"/>
                </a:lnTo>
                <a:lnTo>
                  <a:pt x="36448" y="394208"/>
                </a:lnTo>
                <a:lnTo>
                  <a:pt x="0" y="394208"/>
                </a:lnTo>
                <a:lnTo>
                  <a:pt x="0" y="7239"/>
                </a:lnTo>
                <a:lnTo>
                  <a:pt x="36448" y="7239"/>
                </a:lnTo>
                <a:lnTo>
                  <a:pt x="36448" y="59309"/>
                </a:lnTo>
                <a:lnTo>
                  <a:pt x="44936" y="48535"/>
                </a:lnTo>
                <a:lnTo>
                  <a:pt x="53871" y="38838"/>
                </a:lnTo>
                <a:lnTo>
                  <a:pt x="63258" y="30217"/>
                </a:lnTo>
                <a:lnTo>
                  <a:pt x="73103" y="22673"/>
                </a:lnTo>
                <a:lnTo>
                  <a:pt x="83409" y="16205"/>
                </a:lnTo>
                <a:lnTo>
                  <a:pt x="97468" y="9513"/>
                </a:lnTo>
                <a:lnTo>
                  <a:pt x="109329" y="5426"/>
                </a:lnTo>
                <a:lnTo>
                  <a:pt x="121680" y="2474"/>
                </a:lnTo>
                <a:lnTo>
                  <a:pt x="134517" y="664"/>
                </a:lnTo>
                <a:lnTo>
                  <a:pt x="147834" y="3"/>
                </a:lnTo>
                <a:lnTo>
                  <a:pt x="1488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91939" y="546353"/>
            <a:ext cx="130937" cy="138684"/>
          </a:xfrm>
          <a:custGeom>
            <a:avLst/>
            <a:gdLst/>
            <a:ahLst/>
            <a:cxnLst/>
            <a:rect l="l" t="t" r="r" b="b"/>
            <a:pathLst>
              <a:path w="130937" h="138684">
                <a:moveTo>
                  <a:pt x="65659" y="0"/>
                </a:moveTo>
                <a:lnTo>
                  <a:pt x="0" y="138684"/>
                </a:lnTo>
                <a:lnTo>
                  <a:pt x="130937" y="138684"/>
                </a:lnTo>
                <a:lnTo>
                  <a:pt x="656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1924" y="465074"/>
            <a:ext cx="369062" cy="383031"/>
          </a:xfrm>
          <a:custGeom>
            <a:avLst/>
            <a:gdLst/>
            <a:ahLst/>
            <a:cxnLst/>
            <a:rect l="l" t="t" r="r" b="b"/>
            <a:pathLst>
              <a:path w="369062" h="383031">
                <a:moveTo>
                  <a:pt x="181101" y="0"/>
                </a:moveTo>
                <a:lnTo>
                  <a:pt x="190500" y="0"/>
                </a:lnTo>
                <a:lnTo>
                  <a:pt x="369062" y="383031"/>
                </a:lnTo>
                <a:lnTo>
                  <a:pt x="327787" y="383031"/>
                </a:lnTo>
                <a:lnTo>
                  <a:pt x="267462" y="257048"/>
                </a:lnTo>
                <a:lnTo>
                  <a:pt x="102488" y="257048"/>
                </a:lnTo>
                <a:lnTo>
                  <a:pt x="42799" y="383031"/>
                </a:lnTo>
                <a:lnTo>
                  <a:pt x="0" y="383031"/>
                </a:lnTo>
                <a:lnTo>
                  <a:pt x="1811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49798" y="459486"/>
            <a:ext cx="144017" cy="388619"/>
          </a:xfrm>
          <a:custGeom>
            <a:avLst/>
            <a:gdLst/>
            <a:ahLst/>
            <a:cxnLst/>
            <a:rect l="l" t="t" r="r" b="b"/>
            <a:pathLst>
              <a:path w="144017" h="388619">
                <a:moveTo>
                  <a:pt x="49784" y="0"/>
                </a:moveTo>
                <a:lnTo>
                  <a:pt x="86232" y="0"/>
                </a:lnTo>
                <a:lnTo>
                  <a:pt x="86232" y="105283"/>
                </a:lnTo>
                <a:lnTo>
                  <a:pt x="144017" y="105283"/>
                </a:lnTo>
                <a:lnTo>
                  <a:pt x="144017" y="136778"/>
                </a:lnTo>
                <a:lnTo>
                  <a:pt x="86232" y="136778"/>
                </a:lnTo>
                <a:lnTo>
                  <a:pt x="86232" y="388619"/>
                </a:lnTo>
                <a:lnTo>
                  <a:pt x="49784" y="388619"/>
                </a:lnTo>
                <a:lnTo>
                  <a:pt x="49784" y="136778"/>
                </a:lnTo>
                <a:lnTo>
                  <a:pt x="0" y="136778"/>
                </a:lnTo>
                <a:lnTo>
                  <a:pt x="0" y="105283"/>
                </a:lnTo>
                <a:lnTo>
                  <a:pt x="49784" y="105283"/>
                </a:lnTo>
                <a:lnTo>
                  <a:pt x="497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7766" y="459486"/>
            <a:ext cx="144018" cy="388619"/>
          </a:xfrm>
          <a:custGeom>
            <a:avLst/>
            <a:gdLst/>
            <a:ahLst/>
            <a:cxnLst/>
            <a:rect l="l" t="t" r="r" b="b"/>
            <a:pathLst>
              <a:path w="144018" h="388619">
                <a:moveTo>
                  <a:pt x="49783" y="0"/>
                </a:moveTo>
                <a:lnTo>
                  <a:pt x="86232" y="0"/>
                </a:lnTo>
                <a:lnTo>
                  <a:pt x="86232" y="105283"/>
                </a:lnTo>
                <a:lnTo>
                  <a:pt x="144018" y="105283"/>
                </a:lnTo>
                <a:lnTo>
                  <a:pt x="144018" y="136778"/>
                </a:lnTo>
                <a:lnTo>
                  <a:pt x="86232" y="136778"/>
                </a:lnTo>
                <a:lnTo>
                  <a:pt x="86232" y="388619"/>
                </a:lnTo>
                <a:lnTo>
                  <a:pt x="49783" y="388619"/>
                </a:lnTo>
                <a:lnTo>
                  <a:pt x="49783" y="136778"/>
                </a:lnTo>
                <a:lnTo>
                  <a:pt x="0" y="136778"/>
                </a:lnTo>
                <a:lnTo>
                  <a:pt x="0" y="105283"/>
                </a:lnTo>
                <a:lnTo>
                  <a:pt x="49783" y="105283"/>
                </a:lnTo>
                <a:lnTo>
                  <a:pt x="497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0307" y="455422"/>
            <a:ext cx="224243" cy="402336"/>
          </a:xfrm>
          <a:custGeom>
            <a:avLst/>
            <a:gdLst/>
            <a:ahLst/>
            <a:cxnLst/>
            <a:rect l="l" t="t" r="r" b="b"/>
            <a:pathLst>
              <a:path w="224243" h="402336">
                <a:moveTo>
                  <a:pt x="117195" y="0"/>
                </a:moveTo>
                <a:lnTo>
                  <a:pt x="130123" y="783"/>
                </a:lnTo>
                <a:lnTo>
                  <a:pt x="142639" y="3134"/>
                </a:lnTo>
                <a:lnTo>
                  <a:pt x="154740" y="7053"/>
                </a:lnTo>
                <a:lnTo>
                  <a:pt x="166425" y="12539"/>
                </a:lnTo>
                <a:lnTo>
                  <a:pt x="176472" y="18953"/>
                </a:lnTo>
                <a:lnTo>
                  <a:pt x="185267" y="26027"/>
                </a:lnTo>
                <a:lnTo>
                  <a:pt x="194243" y="34566"/>
                </a:lnTo>
                <a:lnTo>
                  <a:pt x="203397" y="44578"/>
                </a:lnTo>
                <a:lnTo>
                  <a:pt x="212732" y="56073"/>
                </a:lnTo>
                <a:lnTo>
                  <a:pt x="217728" y="62737"/>
                </a:lnTo>
                <a:lnTo>
                  <a:pt x="186474" y="86487"/>
                </a:lnTo>
                <a:lnTo>
                  <a:pt x="176453" y="73799"/>
                </a:lnTo>
                <a:lnTo>
                  <a:pt x="167165" y="63391"/>
                </a:lnTo>
                <a:lnTo>
                  <a:pt x="158612" y="55251"/>
                </a:lnTo>
                <a:lnTo>
                  <a:pt x="150797" y="49371"/>
                </a:lnTo>
                <a:lnTo>
                  <a:pt x="138014" y="43139"/>
                </a:lnTo>
                <a:lnTo>
                  <a:pt x="125660" y="40126"/>
                </a:lnTo>
                <a:lnTo>
                  <a:pt x="116420" y="39497"/>
                </a:lnTo>
                <a:lnTo>
                  <a:pt x="102691" y="40887"/>
                </a:lnTo>
                <a:lnTo>
                  <a:pt x="90634" y="45059"/>
                </a:lnTo>
                <a:lnTo>
                  <a:pt x="80250" y="52013"/>
                </a:lnTo>
                <a:lnTo>
                  <a:pt x="70269" y="63836"/>
                </a:lnTo>
                <a:lnTo>
                  <a:pt x="65364" y="75551"/>
                </a:lnTo>
                <a:lnTo>
                  <a:pt x="63804" y="88264"/>
                </a:lnTo>
                <a:lnTo>
                  <a:pt x="63804" y="96647"/>
                </a:lnTo>
                <a:lnTo>
                  <a:pt x="65544" y="104648"/>
                </a:lnTo>
                <a:lnTo>
                  <a:pt x="69011" y="112522"/>
                </a:lnTo>
                <a:lnTo>
                  <a:pt x="74542" y="122159"/>
                </a:lnTo>
                <a:lnTo>
                  <a:pt x="82801" y="132524"/>
                </a:lnTo>
                <a:lnTo>
                  <a:pt x="88023" y="138049"/>
                </a:lnTo>
                <a:lnTo>
                  <a:pt x="92512" y="141964"/>
                </a:lnTo>
                <a:lnTo>
                  <a:pt x="99836" y="147834"/>
                </a:lnTo>
                <a:lnTo>
                  <a:pt x="109995" y="155666"/>
                </a:lnTo>
                <a:lnTo>
                  <a:pt x="122988" y="165465"/>
                </a:lnTo>
                <a:lnTo>
                  <a:pt x="137515" y="176275"/>
                </a:lnTo>
                <a:lnTo>
                  <a:pt x="150317" y="186005"/>
                </a:lnTo>
                <a:lnTo>
                  <a:pt x="161992" y="195435"/>
                </a:lnTo>
                <a:lnTo>
                  <a:pt x="172538" y="204570"/>
                </a:lnTo>
                <a:lnTo>
                  <a:pt x="181956" y="213414"/>
                </a:lnTo>
                <a:lnTo>
                  <a:pt x="190246" y="221970"/>
                </a:lnTo>
                <a:lnTo>
                  <a:pt x="197408" y="230241"/>
                </a:lnTo>
                <a:lnTo>
                  <a:pt x="203442" y="238233"/>
                </a:lnTo>
                <a:lnTo>
                  <a:pt x="212709" y="253708"/>
                </a:lnTo>
                <a:lnTo>
                  <a:pt x="218032" y="265769"/>
                </a:lnTo>
                <a:lnTo>
                  <a:pt x="221720" y="277864"/>
                </a:lnTo>
                <a:lnTo>
                  <a:pt x="223774" y="289993"/>
                </a:lnTo>
                <a:lnTo>
                  <a:pt x="224243" y="299212"/>
                </a:lnTo>
                <a:lnTo>
                  <a:pt x="223425" y="312339"/>
                </a:lnTo>
                <a:lnTo>
                  <a:pt x="220971" y="324895"/>
                </a:lnTo>
                <a:lnTo>
                  <a:pt x="216882" y="336880"/>
                </a:lnTo>
                <a:lnTo>
                  <a:pt x="211157" y="348294"/>
                </a:lnTo>
                <a:lnTo>
                  <a:pt x="203797" y="359137"/>
                </a:lnTo>
                <a:lnTo>
                  <a:pt x="194803" y="369409"/>
                </a:lnTo>
                <a:lnTo>
                  <a:pt x="182576" y="380286"/>
                </a:lnTo>
                <a:lnTo>
                  <a:pt x="171914" y="387535"/>
                </a:lnTo>
                <a:lnTo>
                  <a:pt x="160609" y="393348"/>
                </a:lnTo>
                <a:lnTo>
                  <a:pt x="148662" y="397721"/>
                </a:lnTo>
                <a:lnTo>
                  <a:pt x="136073" y="400651"/>
                </a:lnTo>
                <a:lnTo>
                  <a:pt x="122841" y="402136"/>
                </a:lnTo>
                <a:lnTo>
                  <a:pt x="115633" y="402336"/>
                </a:lnTo>
                <a:lnTo>
                  <a:pt x="102432" y="401644"/>
                </a:lnTo>
                <a:lnTo>
                  <a:pt x="89715" y="399573"/>
                </a:lnTo>
                <a:lnTo>
                  <a:pt x="77481" y="396128"/>
                </a:lnTo>
                <a:lnTo>
                  <a:pt x="65730" y="391315"/>
                </a:lnTo>
                <a:lnTo>
                  <a:pt x="54462" y="385138"/>
                </a:lnTo>
                <a:lnTo>
                  <a:pt x="43612" y="377366"/>
                </a:lnTo>
                <a:lnTo>
                  <a:pt x="35089" y="369718"/>
                </a:lnTo>
                <a:lnTo>
                  <a:pt x="26781" y="360848"/>
                </a:lnTo>
                <a:lnTo>
                  <a:pt x="18687" y="350758"/>
                </a:lnTo>
                <a:lnTo>
                  <a:pt x="10808" y="339448"/>
                </a:lnTo>
                <a:lnTo>
                  <a:pt x="3143" y="326916"/>
                </a:lnTo>
                <a:lnTo>
                  <a:pt x="0" y="321310"/>
                </a:lnTo>
                <a:lnTo>
                  <a:pt x="32550" y="301878"/>
                </a:lnTo>
                <a:lnTo>
                  <a:pt x="41318" y="316710"/>
                </a:lnTo>
                <a:lnTo>
                  <a:pt x="50420" y="329562"/>
                </a:lnTo>
                <a:lnTo>
                  <a:pt x="59856" y="340436"/>
                </a:lnTo>
                <a:lnTo>
                  <a:pt x="69625" y="349331"/>
                </a:lnTo>
                <a:lnTo>
                  <a:pt x="79728" y="356248"/>
                </a:lnTo>
                <a:lnTo>
                  <a:pt x="90165" y="361185"/>
                </a:lnTo>
                <a:lnTo>
                  <a:pt x="100936" y="364144"/>
                </a:lnTo>
                <a:lnTo>
                  <a:pt x="111988" y="365125"/>
                </a:lnTo>
                <a:lnTo>
                  <a:pt x="124838" y="364070"/>
                </a:lnTo>
                <a:lnTo>
                  <a:pt x="137144" y="360927"/>
                </a:lnTo>
                <a:lnTo>
                  <a:pt x="148196" y="356107"/>
                </a:lnTo>
                <a:lnTo>
                  <a:pt x="159323" y="348873"/>
                </a:lnTo>
                <a:lnTo>
                  <a:pt x="168368" y="340025"/>
                </a:lnTo>
                <a:lnTo>
                  <a:pt x="173977" y="331977"/>
                </a:lnTo>
                <a:lnTo>
                  <a:pt x="179455" y="320187"/>
                </a:lnTo>
                <a:lnTo>
                  <a:pt x="182340" y="307839"/>
                </a:lnTo>
                <a:lnTo>
                  <a:pt x="182829" y="299974"/>
                </a:lnTo>
                <a:lnTo>
                  <a:pt x="181509" y="287803"/>
                </a:lnTo>
                <a:lnTo>
                  <a:pt x="177552" y="275787"/>
                </a:lnTo>
                <a:lnTo>
                  <a:pt x="170960" y="263925"/>
                </a:lnTo>
                <a:lnTo>
                  <a:pt x="164140" y="254832"/>
                </a:lnTo>
                <a:lnTo>
                  <a:pt x="157286" y="246988"/>
                </a:lnTo>
                <a:lnTo>
                  <a:pt x="149249" y="238727"/>
                </a:lnTo>
                <a:lnTo>
                  <a:pt x="140028" y="230054"/>
                </a:lnTo>
                <a:lnTo>
                  <a:pt x="129623" y="220972"/>
                </a:lnTo>
                <a:lnTo>
                  <a:pt x="118033" y="211486"/>
                </a:lnTo>
                <a:lnTo>
                  <a:pt x="105258" y="201600"/>
                </a:lnTo>
                <a:lnTo>
                  <a:pt x="104178" y="200787"/>
                </a:lnTo>
                <a:lnTo>
                  <a:pt x="89761" y="189707"/>
                </a:lnTo>
                <a:lnTo>
                  <a:pt x="77202" y="179650"/>
                </a:lnTo>
                <a:lnTo>
                  <a:pt x="66498" y="170620"/>
                </a:lnTo>
                <a:lnTo>
                  <a:pt x="57651" y="162625"/>
                </a:lnTo>
                <a:lnTo>
                  <a:pt x="50659" y="155670"/>
                </a:lnTo>
                <a:lnTo>
                  <a:pt x="45522" y="149761"/>
                </a:lnTo>
                <a:lnTo>
                  <a:pt x="37075" y="137156"/>
                </a:lnTo>
                <a:lnTo>
                  <a:pt x="31312" y="125512"/>
                </a:lnTo>
                <a:lnTo>
                  <a:pt x="27251" y="113509"/>
                </a:lnTo>
                <a:lnTo>
                  <a:pt x="24890" y="101130"/>
                </a:lnTo>
                <a:lnTo>
                  <a:pt x="24218" y="89788"/>
                </a:lnTo>
                <a:lnTo>
                  <a:pt x="25087" y="76649"/>
                </a:lnTo>
                <a:lnTo>
                  <a:pt x="27694" y="64132"/>
                </a:lnTo>
                <a:lnTo>
                  <a:pt x="32040" y="52253"/>
                </a:lnTo>
                <a:lnTo>
                  <a:pt x="36194" y="44195"/>
                </a:lnTo>
                <a:lnTo>
                  <a:pt x="43423" y="33666"/>
                </a:lnTo>
                <a:lnTo>
                  <a:pt x="52092" y="24430"/>
                </a:lnTo>
                <a:lnTo>
                  <a:pt x="62203" y="16486"/>
                </a:lnTo>
                <a:lnTo>
                  <a:pt x="69926" y="11811"/>
                </a:lnTo>
                <a:lnTo>
                  <a:pt x="81521" y="6456"/>
                </a:lnTo>
                <a:lnTo>
                  <a:pt x="93627" y="2706"/>
                </a:lnTo>
                <a:lnTo>
                  <a:pt x="106245" y="561"/>
                </a:lnTo>
                <a:lnTo>
                  <a:pt x="1171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44007" y="448055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717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3" y="8890"/>
                </a:lnTo>
                <a:lnTo>
                  <a:pt x="56895" y="14732"/>
                </a:lnTo>
                <a:lnTo>
                  <a:pt x="59816" y="21971"/>
                </a:lnTo>
                <a:lnTo>
                  <a:pt x="59816" y="30226"/>
                </a:lnTo>
                <a:lnTo>
                  <a:pt x="59816" y="38354"/>
                </a:lnTo>
                <a:lnTo>
                  <a:pt x="56895" y="45466"/>
                </a:lnTo>
                <a:lnTo>
                  <a:pt x="51053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7" y="60198"/>
                </a:lnTo>
                <a:lnTo>
                  <a:pt x="21589" y="60198"/>
                </a:lnTo>
                <a:lnTo>
                  <a:pt x="14604" y="57277"/>
                </a:lnTo>
                <a:lnTo>
                  <a:pt x="8762" y="51308"/>
                </a:lnTo>
                <a:lnTo>
                  <a:pt x="2920" y="45466"/>
                </a:lnTo>
                <a:lnTo>
                  <a:pt x="0" y="38354"/>
                </a:lnTo>
                <a:lnTo>
                  <a:pt x="0" y="30226"/>
                </a:lnTo>
                <a:lnTo>
                  <a:pt x="0" y="21971"/>
                </a:lnTo>
                <a:lnTo>
                  <a:pt x="2920" y="14732"/>
                </a:lnTo>
                <a:lnTo>
                  <a:pt x="8762" y="8890"/>
                </a:lnTo>
                <a:lnTo>
                  <a:pt x="14604" y="2921"/>
                </a:lnTo>
                <a:lnTo>
                  <a:pt x="21589" y="0"/>
                </a:lnTo>
                <a:lnTo>
                  <a:pt x="2971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12715" y="448055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4" y="8890"/>
                </a:lnTo>
                <a:lnTo>
                  <a:pt x="56896" y="14732"/>
                </a:lnTo>
                <a:lnTo>
                  <a:pt x="59817" y="21971"/>
                </a:lnTo>
                <a:lnTo>
                  <a:pt x="59817" y="30226"/>
                </a:lnTo>
                <a:lnTo>
                  <a:pt x="59817" y="38354"/>
                </a:lnTo>
                <a:lnTo>
                  <a:pt x="56896" y="45466"/>
                </a:lnTo>
                <a:lnTo>
                  <a:pt x="51054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8" y="60198"/>
                </a:lnTo>
                <a:lnTo>
                  <a:pt x="21589" y="60198"/>
                </a:lnTo>
                <a:lnTo>
                  <a:pt x="14605" y="57277"/>
                </a:lnTo>
                <a:lnTo>
                  <a:pt x="8762" y="51308"/>
                </a:lnTo>
                <a:lnTo>
                  <a:pt x="2921" y="45466"/>
                </a:lnTo>
                <a:lnTo>
                  <a:pt x="0" y="38354"/>
                </a:lnTo>
                <a:lnTo>
                  <a:pt x="0" y="30226"/>
                </a:lnTo>
                <a:lnTo>
                  <a:pt x="0" y="21971"/>
                </a:lnTo>
                <a:lnTo>
                  <a:pt x="2921" y="14732"/>
                </a:lnTo>
                <a:lnTo>
                  <a:pt x="8762" y="8890"/>
                </a:lnTo>
                <a:lnTo>
                  <a:pt x="14605" y="2921"/>
                </a:lnTo>
                <a:lnTo>
                  <a:pt x="21589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42154" y="448055"/>
            <a:ext cx="136779" cy="400050"/>
          </a:xfrm>
          <a:custGeom>
            <a:avLst/>
            <a:gdLst/>
            <a:ahLst/>
            <a:cxnLst/>
            <a:rect l="l" t="t" r="r" b="b"/>
            <a:pathLst>
              <a:path w="136779" h="400050">
                <a:moveTo>
                  <a:pt x="94234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9" y="7366"/>
                </a:lnTo>
                <a:lnTo>
                  <a:pt x="136779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1" y="35814"/>
                </a:lnTo>
                <a:lnTo>
                  <a:pt x="84709" y="38735"/>
                </a:lnTo>
                <a:lnTo>
                  <a:pt x="80010" y="41529"/>
                </a:lnTo>
                <a:lnTo>
                  <a:pt x="76962" y="44831"/>
                </a:lnTo>
                <a:lnTo>
                  <a:pt x="75819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3"/>
                </a:lnTo>
                <a:lnTo>
                  <a:pt x="133096" y="116713"/>
                </a:lnTo>
                <a:lnTo>
                  <a:pt x="133096" y="148209"/>
                </a:lnTo>
                <a:lnTo>
                  <a:pt x="73913" y="148209"/>
                </a:lnTo>
                <a:lnTo>
                  <a:pt x="73660" y="400050"/>
                </a:lnTo>
                <a:lnTo>
                  <a:pt x="37211" y="400050"/>
                </a:lnTo>
                <a:lnTo>
                  <a:pt x="37211" y="148209"/>
                </a:lnTo>
                <a:lnTo>
                  <a:pt x="0" y="148209"/>
                </a:lnTo>
                <a:lnTo>
                  <a:pt x="0" y="116713"/>
                </a:lnTo>
                <a:lnTo>
                  <a:pt x="37211" y="116713"/>
                </a:lnTo>
                <a:lnTo>
                  <a:pt x="37211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9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9" y="8001"/>
                </a:lnTo>
                <a:lnTo>
                  <a:pt x="72865" y="3068"/>
                </a:lnTo>
                <a:lnTo>
                  <a:pt x="85522" y="455"/>
                </a:lnTo>
                <a:lnTo>
                  <a:pt x="942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74514" y="448055"/>
            <a:ext cx="136778" cy="400050"/>
          </a:xfrm>
          <a:custGeom>
            <a:avLst/>
            <a:gdLst/>
            <a:ahLst/>
            <a:cxnLst/>
            <a:rect l="l" t="t" r="r" b="b"/>
            <a:pathLst>
              <a:path w="136778" h="400050">
                <a:moveTo>
                  <a:pt x="94234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8" y="7366"/>
                </a:lnTo>
                <a:lnTo>
                  <a:pt x="136778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1" y="35814"/>
                </a:lnTo>
                <a:lnTo>
                  <a:pt x="84709" y="38735"/>
                </a:lnTo>
                <a:lnTo>
                  <a:pt x="80010" y="41529"/>
                </a:lnTo>
                <a:lnTo>
                  <a:pt x="76962" y="44831"/>
                </a:lnTo>
                <a:lnTo>
                  <a:pt x="75819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3"/>
                </a:lnTo>
                <a:lnTo>
                  <a:pt x="133096" y="116713"/>
                </a:lnTo>
                <a:lnTo>
                  <a:pt x="133096" y="148209"/>
                </a:lnTo>
                <a:lnTo>
                  <a:pt x="73913" y="148209"/>
                </a:lnTo>
                <a:lnTo>
                  <a:pt x="73660" y="400050"/>
                </a:lnTo>
                <a:lnTo>
                  <a:pt x="37211" y="400050"/>
                </a:lnTo>
                <a:lnTo>
                  <a:pt x="37211" y="148209"/>
                </a:lnTo>
                <a:lnTo>
                  <a:pt x="0" y="148209"/>
                </a:lnTo>
                <a:lnTo>
                  <a:pt x="0" y="116713"/>
                </a:lnTo>
                <a:lnTo>
                  <a:pt x="37211" y="116713"/>
                </a:lnTo>
                <a:lnTo>
                  <a:pt x="37211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9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9" y="8001"/>
                </a:lnTo>
                <a:lnTo>
                  <a:pt x="72865" y="3068"/>
                </a:lnTo>
                <a:lnTo>
                  <a:pt x="85522" y="455"/>
                </a:lnTo>
                <a:lnTo>
                  <a:pt x="942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65854" y="448055"/>
            <a:ext cx="136779" cy="400050"/>
          </a:xfrm>
          <a:custGeom>
            <a:avLst/>
            <a:gdLst/>
            <a:ahLst/>
            <a:cxnLst/>
            <a:rect l="l" t="t" r="r" b="b"/>
            <a:pathLst>
              <a:path w="136779" h="400050">
                <a:moveTo>
                  <a:pt x="94234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9" y="7366"/>
                </a:lnTo>
                <a:lnTo>
                  <a:pt x="136779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1" y="35814"/>
                </a:lnTo>
                <a:lnTo>
                  <a:pt x="84709" y="38735"/>
                </a:lnTo>
                <a:lnTo>
                  <a:pt x="80010" y="41529"/>
                </a:lnTo>
                <a:lnTo>
                  <a:pt x="76962" y="44831"/>
                </a:lnTo>
                <a:lnTo>
                  <a:pt x="75819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3"/>
                </a:lnTo>
                <a:lnTo>
                  <a:pt x="133096" y="116713"/>
                </a:lnTo>
                <a:lnTo>
                  <a:pt x="133096" y="148209"/>
                </a:lnTo>
                <a:lnTo>
                  <a:pt x="73913" y="148209"/>
                </a:lnTo>
                <a:lnTo>
                  <a:pt x="73660" y="400050"/>
                </a:lnTo>
                <a:lnTo>
                  <a:pt x="37211" y="400050"/>
                </a:lnTo>
                <a:lnTo>
                  <a:pt x="37211" y="148209"/>
                </a:lnTo>
                <a:lnTo>
                  <a:pt x="0" y="148209"/>
                </a:lnTo>
                <a:lnTo>
                  <a:pt x="0" y="116713"/>
                </a:lnTo>
                <a:lnTo>
                  <a:pt x="37211" y="116713"/>
                </a:lnTo>
                <a:lnTo>
                  <a:pt x="37211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9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9" y="8001"/>
                </a:lnTo>
                <a:lnTo>
                  <a:pt x="72865" y="3068"/>
                </a:lnTo>
                <a:lnTo>
                  <a:pt x="85522" y="455"/>
                </a:lnTo>
                <a:lnTo>
                  <a:pt x="942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01975" y="448055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4" y="8890"/>
                </a:lnTo>
                <a:lnTo>
                  <a:pt x="56895" y="14732"/>
                </a:lnTo>
                <a:lnTo>
                  <a:pt x="59817" y="21971"/>
                </a:lnTo>
                <a:lnTo>
                  <a:pt x="59817" y="30226"/>
                </a:lnTo>
                <a:lnTo>
                  <a:pt x="59817" y="38354"/>
                </a:lnTo>
                <a:lnTo>
                  <a:pt x="56895" y="45466"/>
                </a:lnTo>
                <a:lnTo>
                  <a:pt x="51054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8" y="60198"/>
                </a:lnTo>
                <a:lnTo>
                  <a:pt x="21589" y="60198"/>
                </a:lnTo>
                <a:lnTo>
                  <a:pt x="14605" y="57277"/>
                </a:lnTo>
                <a:lnTo>
                  <a:pt x="8762" y="51308"/>
                </a:lnTo>
                <a:lnTo>
                  <a:pt x="2920" y="45466"/>
                </a:lnTo>
                <a:lnTo>
                  <a:pt x="0" y="38354"/>
                </a:lnTo>
                <a:lnTo>
                  <a:pt x="0" y="30226"/>
                </a:lnTo>
                <a:lnTo>
                  <a:pt x="0" y="21971"/>
                </a:lnTo>
                <a:lnTo>
                  <a:pt x="2920" y="14732"/>
                </a:lnTo>
                <a:lnTo>
                  <a:pt x="8762" y="8890"/>
                </a:lnTo>
                <a:lnTo>
                  <a:pt x="14605" y="2921"/>
                </a:lnTo>
                <a:lnTo>
                  <a:pt x="21589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50871" y="448055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4" y="8890"/>
                </a:lnTo>
                <a:lnTo>
                  <a:pt x="56896" y="14732"/>
                </a:lnTo>
                <a:lnTo>
                  <a:pt x="59817" y="21971"/>
                </a:lnTo>
                <a:lnTo>
                  <a:pt x="59817" y="30226"/>
                </a:lnTo>
                <a:lnTo>
                  <a:pt x="59817" y="38354"/>
                </a:lnTo>
                <a:lnTo>
                  <a:pt x="56896" y="45466"/>
                </a:lnTo>
                <a:lnTo>
                  <a:pt x="51054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8" y="60198"/>
                </a:lnTo>
                <a:lnTo>
                  <a:pt x="21590" y="60198"/>
                </a:lnTo>
                <a:lnTo>
                  <a:pt x="14605" y="57277"/>
                </a:lnTo>
                <a:lnTo>
                  <a:pt x="8762" y="51308"/>
                </a:lnTo>
                <a:lnTo>
                  <a:pt x="2921" y="45466"/>
                </a:lnTo>
                <a:lnTo>
                  <a:pt x="0" y="38354"/>
                </a:lnTo>
                <a:lnTo>
                  <a:pt x="0" y="30226"/>
                </a:lnTo>
                <a:lnTo>
                  <a:pt x="0" y="21971"/>
                </a:lnTo>
                <a:lnTo>
                  <a:pt x="2921" y="14732"/>
                </a:lnTo>
                <a:lnTo>
                  <a:pt x="8762" y="8890"/>
                </a:lnTo>
                <a:lnTo>
                  <a:pt x="14605" y="2921"/>
                </a:lnTo>
                <a:lnTo>
                  <a:pt x="21590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80310" y="448055"/>
            <a:ext cx="136778" cy="400050"/>
          </a:xfrm>
          <a:custGeom>
            <a:avLst/>
            <a:gdLst/>
            <a:ahLst/>
            <a:cxnLst/>
            <a:rect l="l" t="t" r="r" b="b"/>
            <a:pathLst>
              <a:path w="136778" h="400050">
                <a:moveTo>
                  <a:pt x="94233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8" y="7366"/>
                </a:lnTo>
                <a:lnTo>
                  <a:pt x="136778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1" y="35814"/>
                </a:lnTo>
                <a:lnTo>
                  <a:pt x="84708" y="38735"/>
                </a:lnTo>
                <a:lnTo>
                  <a:pt x="80009" y="41529"/>
                </a:lnTo>
                <a:lnTo>
                  <a:pt x="76962" y="44831"/>
                </a:lnTo>
                <a:lnTo>
                  <a:pt x="75818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3"/>
                </a:lnTo>
                <a:lnTo>
                  <a:pt x="133095" y="116713"/>
                </a:lnTo>
                <a:lnTo>
                  <a:pt x="133095" y="148209"/>
                </a:lnTo>
                <a:lnTo>
                  <a:pt x="73913" y="148209"/>
                </a:lnTo>
                <a:lnTo>
                  <a:pt x="73659" y="400050"/>
                </a:lnTo>
                <a:lnTo>
                  <a:pt x="37210" y="400050"/>
                </a:lnTo>
                <a:lnTo>
                  <a:pt x="37210" y="148209"/>
                </a:lnTo>
                <a:lnTo>
                  <a:pt x="0" y="148209"/>
                </a:lnTo>
                <a:lnTo>
                  <a:pt x="0" y="116713"/>
                </a:lnTo>
                <a:lnTo>
                  <a:pt x="37210" y="116713"/>
                </a:lnTo>
                <a:lnTo>
                  <a:pt x="37210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8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8" y="8001"/>
                </a:lnTo>
                <a:lnTo>
                  <a:pt x="72865" y="3068"/>
                </a:lnTo>
                <a:lnTo>
                  <a:pt x="85522" y="455"/>
                </a:lnTo>
                <a:lnTo>
                  <a:pt x="9423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76551" y="448055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4" y="8890"/>
                </a:lnTo>
                <a:lnTo>
                  <a:pt x="56896" y="14732"/>
                </a:lnTo>
                <a:lnTo>
                  <a:pt x="59817" y="21971"/>
                </a:lnTo>
                <a:lnTo>
                  <a:pt x="59817" y="30226"/>
                </a:lnTo>
                <a:lnTo>
                  <a:pt x="59817" y="38354"/>
                </a:lnTo>
                <a:lnTo>
                  <a:pt x="56896" y="45466"/>
                </a:lnTo>
                <a:lnTo>
                  <a:pt x="51054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8" y="60198"/>
                </a:lnTo>
                <a:lnTo>
                  <a:pt x="21590" y="60198"/>
                </a:lnTo>
                <a:lnTo>
                  <a:pt x="14605" y="57277"/>
                </a:lnTo>
                <a:lnTo>
                  <a:pt x="8762" y="51308"/>
                </a:lnTo>
                <a:lnTo>
                  <a:pt x="2921" y="45466"/>
                </a:lnTo>
                <a:lnTo>
                  <a:pt x="0" y="38354"/>
                </a:lnTo>
                <a:lnTo>
                  <a:pt x="0" y="30226"/>
                </a:lnTo>
                <a:lnTo>
                  <a:pt x="0" y="21971"/>
                </a:lnTo>
                <a:lnTo>
                  <a:pt x="2921" y="14732"/>
                </a:lnTo>
                <a:lnTo>
                  <a:pt x="8762" y="8890"/>
                </a:lnTo>
                <a:lnTo>
                  <a:pt x="14605" y="2921"/>
                </a:lnTo>
                <a:lnTo>
                  <a:pt x="21590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2177" y="1095502"/>
            <a:ext cx="4484166" cy="503682"/>
          </a:xfrm>
          <a:custGeom>
            <a:avLst/>
            <a:gdLst/>
            <a:ahLst/>
            <a:cxnLst/>
            <a:rect l="l" t="t" r="r" b="b"/>
            <a:pathLst>
              <a:path w="4484166" h="503682">
                <a:moveTo>
                  <a:pt x="1509359" y="266566"/>
                </a:moveTo>
                <a:lnTo>
                  <a:pt x="1509942" y="250924"/>
                </a:lnTo>
                <a:lnTo>
                  <a:pt x="1510947" y="236750"/>
                </a:lnTo>
                <a:lnTo>
                  <a:pt x="1512376" y="224047"/>
                </a:lnTo>
                <a:lnTo>
                  <a:pt x="1514230" y="212821"/>
                </a:lnTo>
                <a:lnTo>
                  <a:pt x="1516512" y="203077"/>
                </a:lnTo>
                <a:lnTo>
                  <a:pt x="1519224" y="194818"/>
                </a:lnTo>
                <a:lnTo>
                  <a:pt x="1525770" y="181231"/>
                </a:lnTo>
                <a:lnTo>
                  <a:pt x="1532940" y="170658"/>
                </a:lnTo>
                <a:lnTo>
                  <a:pt x="1541465" y="161305"/>
                </a:lnTo>
                <a:lnTo>
                  <a:pt x="1551355" y="153162"/>
                </a:lnTo>
                <a:lnTo>
                  <a:pt x="1562653" y="146278"/>
                </a:lnTo>
                <a:lnTo>
                  <a:pt x="1574446" y="141369"/>
                </a:lnTo>
                <a:lnTo>
                  <a:pt x="1586810" y="138406"/>
                </a:lnTo>
                <a:lnTo>
                  <a:pt x="1599742" y="137413"/>
                </a:lnTo>
                <a:lnTo>
                  <a:pt x="1600654" y="137418"/>
                </a:lnTo>
                <a:lnTo>
                  <a:pt x="1614130" y="138695"/>
                </a:lnTo>
                <a:lnTo>
                  <a:pt x="1626332" y="142216"/>
                </a:lnTo>
                <a:lnTo>
                  <a:pt x="1637207" y="147955"/>
                </a:lnTo>
                <a:lnTo>
                  <a:pt x="1645333" y="154267"/>
                </a:lnTo>
                <a:lnTo>
                  <a:pt x="1653583" y="163939"/>
                </a:lnTo>
                <a:lnTo>
                  <a:pt x="1659432" y="175387"/>
                </a:lnTo>
                <a:lnTo>
                  <a:pt x="1663536" y="193266"/>
                </a:lnTo>
                <a:lnTo>
                  <a:pt x="1664855" y="205860"/>
                </a:lnTo>
                <a:lnTo>
                  <a:pt x="1665646" y="220775"/>
                </a:lnTo>
                <a:lnTo>
                  <a:pt x="1665909" y="237998"/>
                </a:lnTo>
                <a:lnTo>
                  <a:pt x="1665909" y="392684"/>
                </a:lnTo>
                <a:lnTo>
                  <a:pt x="1703120" y="392684"/>
                </a:lnTo>
                <a:lnTo>
                  <a:pt x="1703092" y="232569"/>
                </a:lnTo>
                <a:lnTo>
                  <a:pt x="1702650" y="216872"/>
                </a:lnTo>
                <a:lnTo>
                  <a:pt x="1701671" y="202506"/>
                </a:lnTo>
                <a:lnTo>
                  <a:pt x="1700152" y="189473"/>
                </a:lnTo>
                <a:lnTo>
                  <a:pt x="1698090" y="177773"/>
                </a:lnTo>
                <a:lnTo>
                  <a:pt x="1695482" y="167405"/>
                </a:lnTo>
                <a:lnTo>
                  <a:pt x="1691267" y="155898"/>
                </a:lnTo>
                <a:lnTo>
                  <a:pt x="1685121" y="144121"/>
                </a:lnTo>
                <a:lnTo>
                  <a:pt x="1677696" y="133686"/>
                </a:lnTo>
                <a:lnTo>
                  <a:pt x="1668970" y="124592"/>
                </a:lnTo>
                <a:lnTo>
                  <a:pt x="1658924" y="116839"/>
                </a:lnTo>
                <a:lnTo>
                  <a:pt x="1645094" y="109462"/>
                </a:lnTo>
                <a:lnTo>
                  <a:pt x="1633174" y="105383"/>
                </a:lnTo>
                <a:lnTo>
                  <a:pt x="1620473" y="102928"/>
                </a:lnTo>
                <a:lnTo>
                  <a:pt x="1606981" y="102108"/>
                </a:lnTo>
                <a:lnTo>
                  <a:pt x="1596450" y="102600"/>
                </a:lnTo>
                <a:lnTo>
                  <a:pt x="1583872" y="104552"/>
                </a:lnTo>
                <a:lnTo>
                  <a:pt x="1571656" y="107995"/>
                </a:lnTo>
                <a:lnTo>
                  <a:pt x="1559801" y="112935"/>
                </a:lnTo>
                <a:lnTo>
                  <a:pt x="1548307" y="119380"/>
                </a:lnTo>
                <a:lnTo>
                  <a:pt x="1535065" y="129211"/>
                </a:lnTo>
                <a:lnTo>
                  <a:pt x="1526077" y="137751"/>
                </a:lnTo>
                <a:lnTo>
                  <a:pt x="1517714" y="147404"/>
                </a:lnTo>
                <a:lnTo>
                  <a:pt x="1509970" y="158171"/>
                </a:lnTo>
                <a:lnTo>
                  <a:pt x="1502841" y="170052"/>
                </a:lnTo>
                <a:lnTo>
                  <a:pt x="1500660" y="164017"/>
                </a:lnTo>
                <a:lnTo>
                  <a:pt x="1495166" y="151255"/>
                </a:lnTo>
                <a:lnTo>
                  <a:pt x="1489126" y="140440"/>
                </a:lnTo>
                <a:lnTo>
                  <a:pt x="1482521" y="131572"/>
                </a:lnTo>
                <a:lnTo>
                  <a:pt x="1474438" y="123700"/>
                </a:lnTo>
                <a:lnTo>
                  <a:pt x="1464156" y="116307"/>
                </a:lnTo>
                <a:lnTo>
                  <a:pt x="1452295" y="110109"/>
                </a:lnTo>
                <a:lnTo>
                  <a:pt x="1438553" y="105346"/>
                </a:lnTo>
                <a:lnTo>
                  <a:pt x="1426071" y="102917"/>
                </a:lnTo>
                <a:lnTo>
                  <a:pt x="1413179" y="102108"/>
                </a:lnTo>
                <a:lnTo>
                  <a:pt x="1403476" y="102530"/>
                </a:lnTo>
                <a:lnTo>
                  <a:pt x="1390982" y="104366"/>
                </a:lnTo>
                <a:lnTo>
                  <a:pt x="1378735" y="107671"/>
                </a:lnTo>
                <a:lnTo>
                  <a:pt x="1366744" y="112459"/>
                </a:lnTo>
                <a:lnTo>
                  <a:pt x="1355013" y="118745"/>
                </a:lnTo>
                <a:lnTo>
                  <a:pt x="1342463" y="128044"/>
                </a:lnTo>
                <a:lnTo>
                  <a:pt x="1333504" y="136606"/>
                </a:lnTo>
                <a:lnTo>
                  <a:pt x="1324646" y="146714"/>
                </a:lnTo>
                <a:lnTo>
                  <a:pt x="1315897" y="158369"/>
                </a:lnTo>
                <a:lnTo>
                  <a:pt x="1315897" y="109347"/>
                </a:lnTo>
                <a:lnTo>
                  <a:pt x="1279448" y="109347"/>
                </a:lnTo>
                <a:lnTo>
                  <a:pt x="1279448" y="392684"/>
                </a:lnTo>
                <a:lnTo>
                  <a:pt x="1315897" y="392684"/>
                </a:lnTo>
                <a:lnTo>
                  <a:pt x="1315918" y="268061"/>
                </a:lnTo>
                <a:lnTo>
                  <a:pt x="1316337" y="252200"/>
                </a:lnTo>
                <a:lnTo>
                  <a:pt x="1317294" y="237728"/>
                </a:lnTo>
                <a:lnTo>
                  <a:pt x="1318785" y="224643"/>
                </a:lnTo>
                <a:lnTo>
                  <a:pt x="1320809" y="212941"/>
                </a:lnTo>
                <a:lnTo>
                  <a:pt x="1323361" y="202619"/>
                </a:lnTo>
                <a:lnTo>
                  <a:pt x="1326438" y="193675"/>
                </a:lnTo>
                <a:lnTo>
                  <a:pt x="1333010" y="180443"/>
                </a:lnTo>
                <a:lnTo>
                  <a:pt x="1340319" y="169942"/>
                </a:lnTo>
                <a:lnTo>
                  <a:pt x="1348973" y="160675"/>
                </a:lnTo>
                <a:lnTo>
                  <a:pt x="1358950" y="152653"/>
                </a:lnTo>
                <a:lnTo>
                  <a:pt x="1369477" y="146347"/>
                </a:lnTo>
                <a:lnTo>
                  <a:pt x="1381333" y="141384"/>
                </a:lnTo>
                <a:lnTo>
                  <a:pt x="1393610" y="138406"/>
                </a:lnTo>
                <a:lnTo>
                  <a:pt x="1406321" y="137413"/>
                </a:lnTo>
                <a:lnTo>
                  <a:pt x="1407685" y="137425"/>
                </a:lnTo>
                <a:lnTo>
                  <a:pt x="1421025" y="138837"/>
                </a:lnTo>
                <a:lnTo>
                  <a:pt x="1433169" y="142576"/>
                </a:lnTo>
                <a:lnTo>
                  <a:pt x="1444040" y="148589"/>
                </a:lnTo>
                <a:lnTo>
                  <a:pt x="1452954" y="156132"/>
                </a:lnTo>
                <a:lnTo>
                  <a:pt x="1460758" y="166167"/>
                </a:lnTo>
                <a:lnTo>
                  <a:pt x="1466265" y="177926"/>
                </a:lnTo>
                <a:lnTo>
                  <a:pt x="1469333" y="190542"/>
                </a:lnTo>
                <a:lnTo>
                  <a:pt x="1470825" y="201585"/>
                </a:lnTo>
                <a:lnTo>
                  <a:pt x="1471890" y="214784"/>
                </a:lnTo>
                <a:lnTo>
                  <a:pt x="1472529" y="230139"/>
                </a:lnTo>
                <a:lnTo>
                  <a:pt x="1472742" y="247650"/>
                </a:lnTo>
                <a:lnTo>
                  <a:pt x="1472742" y="392684"/>
                </a:lnTo>
                <a:lnTo>
                  <a:pt x="1509191" y="392684"/>
                </a:lnTo>
                <a:lnTo>
                  <a:pt x="1509191" y="281813"/>
                </a:lnTo>
                <a:lnTo>
                  <a:pt x="1509359" y="266566"/>
                </a:lnTo>
                <a:close/>
              </a:path>
              <a:path w="4484166" h="503682">
                <a:moveTo>
                  <a:pt x="794054" y="150749"/>
                </a:moveTo>
                <a:lnTo>
                  <a:pt x="794054" y="109347"/>
                </a:lnTo>
                <a:lnTo>
                  <a:pt x="756843" y="109347"/>
                </a:lnTo>
                <a:lnTo>
                  <a:pt x="756843" y="392684"/>
                </a:lnTo>
                <a:lnTo>
                  <a:pt x="794054" y="392684"/>
                </a:lnTo>
                <a:lnTo>
                  <a:pt x="794117" y="283299"/>
                </a:lnTo>
                <a:lnTo>
                  <a:pt x="794401" y="266294"/>
                </a:lnTo>
                <a:lnTo>
                  <a:pt x="794913" y="250941"/>
                </a:lnTo>
                <a:lnTo>
                  <a:pt x="795655" y="237236"/>
                </a:lnTo>
                <a:lnTo>
                  <a:pt x="796626" y="225180"/>
                </a:lnTo>
                <a:lnTo>
                  <a:pt x="797826" y="214770"/>
                </a:lnTo>
                <a:lnTo>
                  <a:pt x="799254" y="206004"/>
                </a:lnTo>
                <a:lnTo>
                  <a:pt x="800912" y="198882"/>
                </a:lnTo>
                <a:lnTo>
                  <a:pt x="806545" y="182392"/>
                </a:lnTo>
                <a:lnTo>
                  <a:pt x="812330" y="170524"/>
                </a:lnTo>
                <a:lnTo>
                  <a:pt x="819050" y="160526"/>
                </a:lnTo>
                <a:lnTo>
                  <a:pt x="826693" y="152400"/>
                </a:lnTo>
                <a:lnTo>
                  <a:pt x="838212" y="144064"/>
                </a:lnTo>
                <a:lnTo>
                  <a:pt x="849888" y="139085"/>
                </a:lnTo>
                <a:lnTo>
                  <a:pt x="861872" y="137413"/>
                </a:lnTo>
                <a:lnTo>
                  <a:pt x="867079" y="137413"/>
                </a:lnTo>
                <a:lnTo>
                  <a:pt x="873429" y="139064"/>
                </a:lnTo>
                <a:lnTo>
                  <a:pt x="881049" y="142367"/>
                </a:lnTo>
                <a:lnTo>
                  <a:pt x="900099" y="111633"/>
                </a:lnTo>
                <a:lnTo>
                  <a:pt x="891820" y="107539"/>
                </a:lnTo>
                <a:lnTo>
                  <a:pt x="879525" y="103465"/>
                </a:lnTo>
                <a:lnTo>
                  <a:pt x="867841" y="102108"/>
                </a:lnTo>
                <a:lnTo>
                  <a:pt x="865522" y="102147"/>
                </a:lnTo>
                <a:lnTo>
                  <a:pt x="853129" y="103755"/>
                </a:lnTo>
                <a:lnTo>
                  <a:pt x="841017" y="107748"/>
                </a:lnTo>
                <a:lnTo>
                  <a:pt x="829233" y="114173"/>
                </a:lnTo>
                <a:lnTo>
                  <a:pt x="820139" y="121007"/>
                </a:lnTo>
                <a:lnTo>
                  <a:pt x="811233" y="129394"/>
                </a:lnTo>
                <a:lnTo>
                  <a:pt x="802542" y="139308"/>
                </a:lnTo>
                <a:lnTo>
                  <a:pt x="794054" y="150749"/>
                </a:lnTo>
                <a:close/>
              </a:path>
              <a:path w="4484166" h="503682">
                <a:moveTo>
                  <a:pt x="4331258" y="371221"/>
                </a:moveTo>
                <a:lnTo>
                  <a:pt x="4276648" y="496315"/>
                </a:lnTo>
                <a:lnTo>
                  <a:pt x="4315256" y="496315"/>
                </a:lnTo>
                <a:lnTo>
                  <a:pt x="4484166" y="109347"/>
                </a:lnTo>
                <a:lnTo>
                  <a:pt x="4445431" y="109347"/>
                </a:lnTo>
                <a:lnTo>
                  <a:pt x="4350816" y="327533"/>
                </a:lnTo>
                <a:lnTo>
                  <a:pt x="4253407" y="109347"/>
                </a:lnTo>
                <a:lnTo>
                  <a:pt x="4214926" y="109347"/>
                </a:lnTo>
                <a:lnTo>
                  <a:pt x="4331258" y="371221"/>
                </a:lnTo>
                <a:close/>
              </a:path>
              <a:path w="4484166" h="503682">
                <a:moveTo>
                  <a:pt x="3966744" y="198581"/>
                </a:moveTo>
                <a:lnTo>
                  <a:pt x="3972207" y="187081"/>
                </a:lnTo>
                <a:lnTo>
                  <a:pt x="3979062" y="176402"/>
                </a:lnTo>
                <a:lnTo>
                  <a:pt x="3987321" y="166536"/>
                </a:lnTo>
                <a:lnTo>
                  <a:pt x="3996994" y="157480"/>
                </a:lnTo>
                <a:lnTo>
                  <a:pt x="4007431" y="149832"/>
                </a:lnTo>
                <a:lnTo>
                  <a:pt x="4018787" y="143640"/>
                </a:lnTo>
                <a:lnTo>
                  <a:pt x="4030704" y="139201"/>
                </a:lnTo>
                <a:lnTo>
                  <a:pt x="4043171" y="136529"/>
                </a:lnTo>
                <a:lnTo>
                  <a:pt x="4056176" y="135636"/>
                </a:lnTo>
                <a:lnTo>
                  <a:pt x="4068386" y="136320"/>
                </a:lnTo>
                <a:lnTo>
                  <a:pt x="4081418" y="138898"/>
                </a:lnTo>
                <a:lnTo>
                  <a:pt x="4092931" y="143407"/>
                </a:lnTo>
                <a:lnTo>
                  <a:pt x="4102912" y="149860"/>
                </a:lnTo>
                <a:lnTo>
                  <a:pt x="4110304" y="156798"/>
                </a:lnTo>
                <a:lnTo>
                  <a:pt x="4117570" y="166684"/>
                </a:lnTo>
                <a:lnTo>
                  <a:pt x="4123323" y="178468"/>
                </a:lnTo>
                <a:lnTo>
                  <a:pt x="4127550" y="192150"/>
                </a:lnTo>
                <a:lnTo>
                  <a:pt x="4129138" y="201166"/>
                </a:lnTo>
                <a:lnTo>
                  <a:pt x="4130174" y="211594"/>
                </a:lnTo>
                <a:lnTo>
                  <a:pt x="4130907" y="224472"/>
                </a:lnTo>
                <a:lnTo>
                  <a:pt x="4131343" y="239794"/>
                </a:lnTo>
                <a:lnTo>
                  <a:pt x="4131487" y="257556"/>
                </a:lnTo>
                <a:lnTo>
                  <a:pt x="4131487" y="392684"/>
                </a:lnTo>
                <a:lnTo>
                  <a:pt x="4167936" y="392684"/>
                </a:lnTo>
                <a:lnTo>
                  <a:pt x="4167936" y="246887"/>
                </a:lnTo>
                <a:lnTo>
                  <a:pt x="4167779" y="233889"/>
                </a:lnTo>
                <a:lnTo>
                  <a:pt x="4167123" y="218477"/>
                </a:lnTo>
                <a:lnTo>
                  <a:pt x="4165957" y="204407"/>
                </a:lnTo>
                <a:lnTo>
                  <a:pt x="4164285" y="191679"/>
                </a:lnTo>
                <a:lnTo>
                  <a:pt x="4162108" y="180292"/>
                </a:lnTo>
                <a:lnTo>
                  <a:pt x="4159430" y="170247"/>
                </a:lnTo>
                <a:lnTo>
                  <a:pt x="4153732" y="156141"/>
                </a:lnTo>
                <a:lnTo>
                  <a:pt x="4147213" y="144964"/>
                </a:lnTo>
                <a:lnTo>
                  <a:pt x="4139412" y="134915"/>
                </a:lnTo>
                <a:lnTo>
                  <a:pt x="4130321" y="126003"/>
                </a:lnTo>
                <a:lnTo>
                  <a:pt x="4119930" y="118237"/>
                </a:lnTo>
                <a:lnTo>
                  <a:pt x="4101821" y="108895"/>
                </a:lnTo>
                <a:lnTo>
                  <a:pt x="4089740" y="105119"/>
                </a:lnTo>
                <a:lnTo>
                  <a:pt x="4076981" y="102859"/>
                </a:lnTo>
                <a:lnTo>
                  <a:pt x="4063542" y="102108"/>
                </a:lnTo>
                <a:lnTo>
                  <a:pt x="4054740" y="102404"/>
                </a:lnTo>
                <a:lnTo>
                  <a:pt x="4041928" y="103951"/>
                </a:lnTo>
                <a:lnTo>
                  <a:pt x="4029537" y="106815"/>
                </a:lnTo>
                <a:lnTo>
                  <a:pt x="4017564" y="110986"/>
                </a:lnTo>
                <a:lnTo>
                  <a:pt x="4006011" y="116459"/>
                </a:lnTo>
                <a:lnTo>
                  <a:pt x="3994286" y="123693"/>
                </a:lnTo>
                <a:lnTo>
                  <a:pt x="3984509" y="131153"/>
                </a:lnTo>
                <a:lnTo>
                  <a:pt x="3975077" y="139719"/>
                </a:lnTo>
                <a:lnTo>
                  <a:pt x="3965988" y="149385"/>
                </a:lnTo>
                <a:lnTo>
                  <a:pt x="3957243" y="160147"/>
                </a:lnTo>
                <a:lnTo>
                  <a:pt x="3957243" y="0"/>
                </a:lnTo>
                <a:lnTo>
                  <a:pt x="3920794" y="0"/>
                </a:lnTo>
                <a:lnTo>
                  <a:pt x="3920794" y="392684"/>
                </a:lnTo>
                <a:lnTo>
                  <a:pt x="3957243" y="392684"/>
                </a:lnTo>
                <a:lnTo>
                  <a:pt x="3957244" y="287255"/>
                </a:lnTo>
                <a:lnTo>
                  <a:pt x="3957412" y="269888"/>
                </a:lnTo>
                <a:lnTo>
                  <a:pt x="3957864" y="254423"/>
                </a:lnTo>
                <a:lnTo>
                  <a:pt x="3958597" y="240865"/>
                </a:lnTo>
                <a:lnTo>
                  <a:pt x="3959608" y="229222"/>
                </a:lnTo>
                <a:lnTo>
                  <a:pt x="3960894" y="219501"/>
                </a:lnTo>
                <a:lnTo>
                  <a:pt x="3962450" y="211709"/>
                </a:lnTo>
                <a:lnTo>
                  <a:pt x="3962661" y="210908"/>
                </a:lnTo>
                <a:lnTo>
                  <a:pt x="3966744" y="198581"/>
                </a:lnTo>
                <a:close/>
              </a:path>
              <a:path w="4484166" h="503682">
                <a:moveTo>
                  <a:pt x="492024" y="198581"/>
                </a:moveTo>
                <a:lnTo>
                  <a:pt x="497487" y="187081"/>
                </a:lnTo>
                <a:lnTo>
                  <a:pt x="504342" y="176402"/>
                </a:lnTo>
                <a:lnTo>
                  <a:pt x="512601" y="166536"/>
                </a:lnTo>
                <a:lnTo>
                  <a:pt x="522274" y="157480"/>
                </a:lnTo>
                <a:lnTo>
                  <a:pt x="532711" y="149832"/>
                </a:lnTo>
                <a:lnTo>
                  <a:pt x="544067" y="143640"/>
                </a:lnTo>
                <a:lnTo>
                  <a:pt x="555984" y="139201"/>
                </a:lnTo>
                <a:lnTo>
                  <a:pt x="568451" y="136529"/>
                </a:lnTo>
                <a:lnTo>
                  <a:pt x="581456" y="135636"/>
                </a:lnTo>
                <a:lnTo>
                  <a:pt x="593666" y="136320"/>
                </a:lnTo>
                <a:lnTo>
                  <a:pt x="606698" y="138898"/>
                </a:lnTo>
                <a:lnTo>
                  <a:pt x="618211" y="143407"/>
                </a:lnTo>
                <a:lnTo>
                  <a:pt x="628192" y="149860"/>
                </a:lnTo>
                <a:lnTo>
                  <a:pt x="635584" y="156798"/>
                </a:lnTo>
                <a:lnTo>
                  <a:pt x="642850" y="166684"/>
                </a:lnTo>
                <a:lnTo>
                  <a:pt x="648603" y="178468"/>
                </a:lnTo>
                <a:lnTo>
                  <a:pt x="652830" y="192150"/>
                </a:lnTo>
                <a:lnTo>
                  <a:pt x="654418" y="201166"/>
                </a:lnTo>
                <a:lnTo>
                  <a:pt x="655454" y="211594"/>
                </a:lnTo>
                <a:lnTo>
                  <a:pt x="656187" y="224472"/>
                </a:lnTo>
                <a:lnTo>
                  <a:pt x="656623" y="239794"/>
                </a:lnTo>
                <a:lnTo>
                  <a:pt x="656767" y="257556"/>
                </a:lnTo>
                <a:lnTo>
                  <a:pt x="656767" y="392684"/>
                </a:lnTo>
                <a:lnTo>
                  <a:pt x="693216" y="392684"/>
                </a:lnTo>
                <a:lnTo>
                  <a:pt x="693216" y="246887"/>
                </a:lnTo>
                <a:lnTo>
                  <a:pt x="693059" y="233889"/>
                </a:lnTo>
                <a:lnTo>
                  <a:pt x="692403" y="218477"/>
                </a:lnTo>
                <a:lnTo>
                  <a:pt x="691237" y="204407"/>
                </a:lnTo>
                <a:lnTo>
                  <a:pt x="689565" y="191679"/>
                </a:lnTo>
                <a:lnTo>
                  <a:pt x="687388" y="180292"/>
                </a:lnTo>
                <a:lnTo>
                  <a:pt x="684710" y="170247"/>
                </a:lnTo>
                <a:lnTo>
                  <a:pt x="679012" y="156141"/>
                </a:lnTo>
                <a:lnTo>
                  <a:pt x="672493" y="144964"/>
                </a:lnTo>
                <a:lnTo>
                  <a:pt x="664692" y="134915"/>
                </a:lnTo>
                <a:lnTo>
                  <a:pt x="655601" y="126003"/>
                </a:lnTo>
                <a:lnTo>
                  <a:pt x="645210" y="118237"/>
                </a:lnTo>
                <a:lnTo>
                  <a:pt x="627101" y="108895"/>
                </a:lnTo>
                <a:lnTo>
                  <a:pt x="615020" y="105119"/>
                </a:lnTo>
                <a:lnTo>
                  <a:pt x="602261" y="102859"/>
                </a:lnTo>
                <a:lnTo>
                  <a:pt x="588822" y="102108"/>
                </a:lnTo>
                <a:lnTo>
                  <a:pt x="580020" y="102404"/>
                </a:lnTo>
                <a:lnTo>
                  <a:pt x="567208" y="103951"/>
                </a:lnTo>
                <a:lnTo>
                  <a:pt x="554817" y="106815"/>
                </a:lnTo>
                <a:lnTo>
                  <a:pt x="542844" y="110986"/>
                </a:lnTo>
                <a:lnTo>
                  <a:pt x="531291" y="116459"/>
                </a:lnTo>
                <a:lnTo>
                  <a:pt x="519566" y="123693"/>
                </a:lnTo>
                <a:lnTo>
                  <a:pt x="509789" y="131153"/>
                </a:lnTo>
                <a:lnTo>
                  <a:pt x="500357" y="139719"/>
                </a:lnTo>
                <a:lnTo>
                  <a:pt x="491268" y="149385"/>
                </a:lnTo>
                <a:lnTo>
                  <a:pt x="482523" y="160147"/>
                </a:lnTo>
                <a:lnTo>
                  <a:pt x="482523" y="0"/>
                </a:lnTo>
                <a:lnTo>
                  <a:pt x="446074" y="0"/>
                </a:lnTo>
                <a:lnTo>
                  <a:pt x="446074" y="392684"/>
                </a:lnTo>
                <a:lnTo>
                  <a:pt x="482523" y="392684"/>
                </a:lnTo>
                <a:lnTo>
                  <a:pt x="482524" y="287255"/>
                </a:lnTo>
                <a:lnTo>
                  <a:pt x="482692" y="269888"/>
                </a:lnTo>
                <a:lnTo>
                  <a:pt x="483144" y="254423"/>
                </a:lnTo>
                <a:lnTo>
                  <a:pt x="483877" y="240865"/>
                </a:lnTo>
                <a:lnTo>
                  <a:pt x="484888" y="229222"/>
                </a:lnTo>
                <a:lnTo>
                  <a:pt x="486174" y="219501"/>
                </a:lnTo>
                <a:lnTo>
                  <a:pt x="487730" y="211709"/>
                </a:lnTo>
                <a:lnTo>
                  <a:pt x="487941" y="210908"/>
                </a:lnTo>
                <a:lnTo>
                  <a:pt x="492024" y="198581"/>
                </a:lnTo>
                <a:close/>
              </a:path>
              <a:path w="4484166" h="503682">
                <a:moveTo>
                  <a:pt x="0" y="198882"/>
                </a:moveTo>
                <a:lnTo>
                  <a:pt x="747" y="218338"/>
                </a:lnTo>
                <a:lnTo>
                  <a:pt x="2178" y="231665"/>
                </a:lnTo>
                <a:lnTo>
                  <a:pt x="4358" y="244631"/>
                </a:lnTo>
                <a:lnTo>
                  <a:pt x="7285" y="257236"/>
                </a:lnTo>
                <a:lnTo>
                  <a:pt x="10960" y="269480"/>
                </a:lnTo>
                <a:lnTo>
                  <a:pt x="15382" y="281364"/>
                </a:lnTo>
                <a:lnTo>
                  <a:pt x="20552" y="292890"/>
                </a:lnTo>
                <a:lnTo>
                  <a:pt x="26469" y="304056"/>
                </a:lnTo>
                <a:lnTo>
                  <a:pt x="33134" y="314864"/>
                </a:lnTo>
                <a:lnTo>
                  <a:pt x="40545" y="325314"/>
                </a:lnTo>
                <a:lnTo>
                  <a:pt x="48704" y="335407"/>
                </a:lnTo>
                <a:lnTo>
                  <a:pt x="62600" y="349880"/>
                </a:lnTo>
                <a:lnTo>
                  <a:pt x="72119" y="358252"/>
                </a:lnTo>
                <a:lnTo>
                  <a:pt x="82100" y="365898"/>
                </a:lnTo>
                <a:lnTo>
                  <a:pt x="92543" y="372817"/>
                </a:lnTo>
                <a:lnTo>
                  <a:pt x="103448" y="379009"/>
                </a:lnTo>
                <a:lnTo>
                  <a:pt x="114815" y="384474"/>
                </a:lnTo>
                <a:lnTo>
                  <a:pt x="126645" y="389211"/>
                </a:lnTo>
                <a:lnTo>
                  <a:pt x="138936" y="393220"/>
                </a:lnTo>
                <a:lnTo>
                  <a:pt x="151690" y="396501"/>
                </a:lnTo>
                <a:lnTo>
                  <a:pt x="164906" y="399053"/>
                </a:lnTo>
                <a:lnTo>
                  <a:pt x="178584" y="400876"/>
                </a:lnTo>
                <a:lnTo>
                  <a:pt x="192724" y="401971"/>
                </a:lnTo>
                <a:lnTo>
                  <a:pt x="207327" y="402336"/>
                </a:lnTo>
                <a:lnTo>
                  <a:pt x="216877" y="402171"/>
                </a:lnTo>
                <a:lnTo>
                  <a:pt x="230212" y="401368"/>
                </a:lnTo>
                <a:lnTo>
                  <a:pt x="243205" y="399893"/>
                </a:lnTo>
                <a:lnTo>
                  <a:pt x="255855" y="397746"/>
                </a:lnTo>
                <a:lnTo>
                  <a:pt x="268166" y="394924"/>
                </a:lnTo>
                <a:lnTo>
                  <a:pt x="291773" y="387251"/>
                </a:lnTo>
                <a:lnTo>
                  <a:pt x="305098" y="381447"/>
                </a:lnTo>
                <a:lnTo>
                  <a:pt x="316678" y="375484"/>
                </a:lnTo>
                <a:lnTo>
                  <a:pt x="327699" y="368868"/>
                </a:lnTo>
                <a:lnTo>
                  <a:pt x="338166" y="361601"/>
                </a:lnTo>
                <a:lnTo>
                  <a:pt x="348082" y="353681"/>
                </a:lnTo>
                <a:lnTo>
                  <a:pt x="357453" y="345109"/>
                </a:lnTo>
                <a:lnTo>
                  <a:pt x="366282" y="335885"/>
                </a:lnTo>
                <a:lnTo>
                  <a:pt x="374573" y="326009"/>
                </a:lnTo>
                <a:lnTo>
                  <a:pt x="344347" y="303149"/>
                </a:lnTo>
                <a:lnTo>
                  <a:pt x="337731" y="310496"/>
                </a:lnTo>
                <a:lnTo>
                  <a:pt x="327997" y="320162"/>
                </a:lnTo>
                <a:lnTo>
                  <a:pt x="317884" y="328904"/>
                </a:lnTo>
                <a:lnTo>
                  <a:pt x="307391" y="336724"/>
                </a:lnTo>
                <a:lnTo>
                  <a:pt x="296518" y="343622"/>
                </a:lnTo>
                <a:lnTo>
                  <a:pt x="285265" y="349599"/>
                </a:lnTo>
                <a:lnTo>
                  <a:pt x="273631" y="354656"/>
                </a:lnTo>
                <a:lnTo>
                  <a:pt x="261615" y="358791"/>
                </a:lnTo>
                <a:lnTo>
                  <a:pt x="249217" y="362007"/>
                </a:lnTo>
                <a:lnTo>
                  <a:pt x="236437" y="364304"/>
                </a:lnTo>
                <a:lnTo>
                  <a:pt x="223274" y="365681"/>
                </a:lnTo>
                <a:lnTo>
                  <a:pt x="209727" y="366140"/>
                </a:lnTo>
                <a:lnTo>
                  <a:pt x="206319" y="366115"/>
                </a:lnTo>
                <a:lnTo>
                  <a:pt x="192362" y="365454"/>
                </a:lnTo>
                <a:lnTo>
                  <a:pt x="178887" y="363900"/>
                </a:lnTo>
                <a:lnTo>
                  <a:pt x="165894" y="361451"/>
                </a:lnTo>
                <a:lnTo>
                  <a:pt x="153384" y="358108"/>
                </a:lnTo>
                <a:lnTo>
                  <a:pt x="141356" y="353871"/>
                </a:lnTo>
                <a:lnTo>
                  <a:pt x="129809" y="348741"/>
                </a:lnTo>
                <a:lnTo>
                  <a:pt x="118743" y="342716"/>
                </a:lnTo>
                <a:lnTo>
                  <a:pt x="108159" y="335797"/>
                </a:lnTo>
                <a:lnTo>
                  <a:pt x="98054" y="327984"/>
                </a:lnTo>
                <a:lnTo>
                  <a:pt x="88430" y="319277"/>
                </a:lnTo>
                <a:lnTo>
                  <a:pt x="79634" y="310054"/>
                </a:lnTo>
                <a:lnTo>
                  <a:pt x="71393" y="299958"/>
                </a:lnTo>
                <a:lnTo>
                  <a:pt x="64122" y="289393"/>
                </a:lnTo>
                <a:lnTo>
                  <a:pt x="57821" y="278359"/>
                </a:lnTo>
                <a:lnTo>
                  <a:pt x="52489" y="266856"/>
                </a:lnTo>
                <a:lnTo>
                  <a:pt x="48127" y="254885"/>
                </a:lnTo>
                <a:lnTo>
                  <a:pt x="44735" y="242445"/>
                </a:lnTo>
                <a:lnTo>
                  <a:pt x="42311" y="229535"/>
                </a:lnTo>
                <a:lnTo>
                  <a:pt x="40857" y="216157"/>
                </a:lnTo>
                <a:lnTo>
                  <a:pt x="40373" y="202311"/>
                </a:lnTo>
                <a:lnTo>
                  <a:pt x="40660" y="191729"/>
                </a:lnTo>
                <a:lnTo>
                  <a:pt x="41859" y="178593"/>
                </a:lnTo>
                <a:lnTo>
                  <a:pt x="43992" y="165854"/>
                </a:lnTo>
                <a:lnTo>
                  <a:pt x="47059" y="153512"/>
                </a:lnTo>
                <a:lnTo>
                  <a:pt x="51059" y="141568"/>
                </a:lnTo>
                <a:lnTo>
                  <a:pt x="55993" y="130021"/>
                </a:lnTo>
                <a:lnTo>
                  <a:pt x="61861" y="118872"/>
                </a:lnTo>
                <a:lnTo>
                  <a:pt x="73706" y="101245"/>
                </a:lnTo>
                <a:lnTo>
                  <a:pt x="81865" y="91582"/>
                </a:lnTo>
                <a:lnTo>
                  <a:pt x="90815" y="82597"/>
                </a:lnTo>
                <a:lnTo>
                  <a:pt x="100557" y="74288"/>
                </a:lnTo>
                <a:lnTo>
                  <a:pt x="111090" y="66653"/>
                </a:lnTo>
                <a:lnTo>
                  <a:pt x="122415" y="59689"/>
                </a:lnTo>
                <a:lnTo>
                  <a:pt x="132784" y="54315"/>
                </a:lnTo>
                <a:lnTo>
                  <a:pt x="144498" y="49253"/>
                </a:lnTo>
                <a:lnTo>
                  <a:pt x="156494" y="45107"/>
                </a:lnTo>
                <a:lnTo>
                  <a:pt x="168775" y="41878"/>
                </a:lnTo>
                <a:lnTo>
                  <a:pt x="181341" y="39569"/>
                </a:lnTo>
                <a:lnTo>
                  <a:pt x="194191" y="38181"/>
                </a:lnTo>
                <a:lnTo>
                  <a:pt x="207327" y="37719"/>
                </a:lnTo>
                <a:lnTo>
                  <a:pt x="210037" y="37736"/>
                </a:lnTo>
                <a:lnTo>
                  <a:pt x="223299" y="38347"/>
                </a:lnTo>
                <a:lnTo>
                  <a:pt x="236206" y="39831"/>
                </a:lnTo>
                <a:lnTo>
                  <a:pt x="248757" y="42186"/>
                </a:lnTo>
                <a:lnTo>
                  <a:pt x="260953" y="45413"/>
                </a:lnTo>
                <a:lnTo>
                  <a:pt x="272793" y="49512"/>
                </a:lnTo>
                <a:lnTo>
                  <a:pt x="284276" y="54483"/>
                </a:lnTo>
                <a:lnTo>
                  <a:pt x="296810" y="61175"/>
                </a:lnTo>
                <a:lnTo>
                  <a:pt x="307395" y="68031"/>
                </a:lnTo>
                <a:lnTo>
                  <a:pt x="317444" y="75734"/>
                </a:lnTo>
                <a:lnTo>
                  <a:pt x="326955" y="84279"/>
                </a:lnTo>
                <a:lnTo>
                  <a:pt x="335924" y="93664"/>
                </a:lnTo>
                <a:lnTo>
                  <a:pt x="344347" y="103886"/>
                </a:lnTo>
                <a:lnTo>
                  <a:pt x="374573" y="80645"/>
                </a:lnTo>
                <a:lnTo>
                  <a:pt x="364358" y="67688"/>
                </a:lnTo>
                <a:lnTo>
                  <a:pt x="355722" y="58325"/>
                </a:lnTo>
                <a:lnTo>
                  <a:pt x="346497" y="49609"/>
                </a:lnTo>
                <a:lnTo>
                  <a:pt x="336683" y="41539"/>
                </a:lnTo>
                <a:lnTo>
                  <a:pt x="326280" y="34115"/>
                </a:lnTo>
                <a:lnTo>
                  <a:pt x="315288" y="27339"/>
                </a:lnTo>
                <a:lnTo>
                  <a:pt x="303707" y="21209"/>
                </a:lnTo>
                <a:lnTo>
                  <a:pt x="283104" y="12480"/>
                </a:lnTo>
                <a:lnTo>
                  <a:pt x="259049" y="5529"/>
                </a:lnTo>
                <a:lnTo>
                  <a:pt x="246507" y="3105"/>
                </a:lnTo>
                <a:lnTo>
                  <a:pt x="233621" y="1378"/>
                </a:lnTo>
                <a:lnTo>
                  <a:pt x="220388" y="344"/>
                </a:lnTo>
                <a:lnTo>
                  <a:pt x="206806" y="0"/>
                </a:lnTo>
                <a:lnTo>
                  <a:pt x="199938" y="86"/>
                </a:lnTo>
                <a:lnTo>
                  <a:pt x="186087" y="809"/>
                </a:lnTo>
                <a:lnTo>
                  <a:pt x="172619" y="2267"/>
                </a:lnTo>
                <a:lnTo>
                  <a:pt x="159534" y="4460"/>
                </a:lnTo>
                <a:lnTo>
                  <a:pt x="146832" y="7388"/>
                </a:lnTo>
                <a:lnTo>
                  <a:pt x="134513" y="11053"/>
                </a:lnTo>
                <a:lnTo>
                  <a:pt x="122576" y="15456"/>
                </a:lnTo>
                <a:lnTo>
                  <a:pt x="111022" y="20597"/>
                </a:lnTo>
                <a:lnTo>
                  <a:pt x="99851" y="26477"/>
                </a:lnTo>
                <a:lnTo>
                  <a:pt x="89062" y="33097"/>
                </a:lnTo>
                <a:lnTo>
                  <a:pt x="78656" y="40458"/>
                </a:lnTo>
                <a:lnTo>
                  <a:pt x="68632" y="48559"/>
                </a:lnTo>
                <a:lnTo>
                  <a:pt x="58991" y="57403"/>
                </a:lnTo>
                <a:lnTo>
                  <a:pt x="49000" y="67779"/>
                </a:lnTo>
                <a:lnTo>
                  <a:pt x="40498" y="77862"/>
                </a:lnTo>
                <a:lnTo>
                  <a:pt x="32804" y="88315"/>
                </a:lnTo>
                <a:lnTo>
                  <a:pt x="25920" y="99137"/>
                </a:lnTo>
                <a:lnTo>
                  <a:pt x="19846" y="110327"/>
                </a:lnTo>
                <a:lnTo>
                  <a:pt x="14581" y="121883"/>
                </a:lnTo>
                <a:lnTo>
                  <a:pt x="10126" y="133806"/>
                </a:lnTo>
                <a:lnTo>
                  <a:pt x="6481" y="146094"/>
                </a:lnTo>
                <a:lnTo>
                  <a:pt x="3645" y="158747"/>
                </a:lnTo>
                <a:lnTo>
                  <a:pt x="1620" y="171763"/>
                </a:lnTo>
                <a:lnTo>
                  <a:pt x="405" y="185141"/>
                </a:lnTo>
                <a:lnTo>
                  <a:pt x="0" y="198882"/>
                </a:lnTo>
                <a:close/>
              </a:path>
              <a:path w="4484166" h="503682">
                <a:moveTo>
                  <a:pt x="2212009" y="109347"/>
                </a:moveTo>
                <a:lnTo>
                  <a:pt x="2212009" y="4063"/>
                </a:lnTo>
                <a:lnTo>
                  <a:pt x="2175560" y="4063"/>
                </a:lnTo>
                <a:lnTo>
                  <a:pt x="2175560" y="109347"/>
                </a:lnTo>
                <a:lnTo>
                  <a:pt x="2125776" y="109347"/>
                </a:lnTo>
                <a:lnTo>
                  <a:pt x="2125776" y="140843"/>
                </a:lnTo>
                <a:lnTo>
                  <a:pt x="2175560" y="140843"/>
                </a:lnTo>
                <a:lnTo>
                  <a:pt x="2175560" y="392684"/>
                </a:lnTo>
                <a:lnTo>
                  <a:pt x="2212009" y="392684"/>
                </a:lnTo>
                <a:lnTo>
                  <a:pt x="2212009" y="140843"/>
                </a:lnTo>
                <a:lnTo>
                  <a:pt x="2269921" y="140843"/>
                </a:lnTo>
                <a:lnTo>
                  <a:pt x="2269921" y="109347"/>
                </a:lnTo>
                <a:lnTo>
                  <a:pt x="2212009" y="109347"/>
                </a:lnTo>
                <a:close/>
              </a:path>
              <a:path w="4484166" h="503682">
                <a:moveTo>
                  <a:pt x="2406529" y="391430"/>
                </a:moveTo>
                <a:lnTo>
                  <a:pt x="2418855" y="395199"/>
                </a:lnTo>
                <a:lnTo>
                  <a:pt x="2431756" y="397893"/>
                </a:lnTo>
                <a:lnTo>
                  <a:pt x="2445231" y="399510"/>
                </a:lnTo>
                <a:lnTo>
                  <a:pt x="2459278" y="400050"/>
                </a:lnTo>
                <a:lnTo>
                  <a:pt x="2460312" y="400047"/>
                </a:lnTo>
                <a:lnTo>
                  <a:pt x="2474304" y="399427"/>
                </a:lnTo>
                <a:lnTo>
                  <a:pt x="2487723" y="397725"/>
                </a:lnTo>
                <a:lnTo>
                  <a:pt x="2500567" y="394942"/>
                </a:lnTo>
                <a:lnTo>
                  <a:pt x="2512837" y="391079"/>
                </a:lnTo>
                <a:lnTo>
                  <a:pt x="2524533" y="386137"/>
                </a:lnTo>
                <a:lnTo>
                  <a:pt x="2535655" y="380117"/>
                </a:lnTo>
                <a:lnTo>
                  <a:pt x="2546203" y="373020"/>
                </a:lnTo>
                <a:lnTo>
                  <a:pt x="2556177" y="364847"/>
                </a:lnTo>
                <a:lnTo>
                  <a:pt x="2565577" y="355600"/>
                </a:lnTo>
                <a:lnTo>
                  <a:pt x="2572725" y="347438"/>
                </a:lnTo>
                <a:lnTo>
                  <a:pt x="2580744" y="336837"/>
                </a:lnTo>
                <a:lnTo>
                  <a:pt x="2587698" y="325846"/>
                </a:lnTo>
                <a:lnTo>
                  <a:pt x="2593585" y="314468"/>
                </a:lnTo>
                <a:lnTo>
                  <a:pt x="2598404" y="302704"/>
                </a:lnTo>
                <a:lnTo>
                  <a:pt x="2602154" y="290558"/>
                </a:lnTo>
                <a:lnTo>
                  <a:pt x="2604834" y="278030"/>
                </a:lnTo>
                <a:lnTo>
                  <a:pt x="2606443" y="265123"/>
                </a:lnTo>
                <a:lnTo>
                  <a:pt x="2606979" y="251840"/>
                </a:lnTo>
                <a:lnTo>
                  <a:pt x="2606771" y="243297"/>
                </a:lnTo>
                <a:lnTo>
                  <a:pt x="2605582" y="230060"/>
                </a:lnTo>
                <a:lnTo>
                  <a:pt x="2603341" y="217258"/>
                </a:lnTo>
                <a:lnTo>
                  <a:pt x="2600049" y="204891"/>
                </a:lnTo>
                <a:lnTo>
                  <a:pt x="2595707" y="192955"/>
                </a:lnTo>
                <a:lnTo>
                  <a:pt x="2590316" y="181448"/>
                </a:lnTo>
                <a:lnTo>
                  <a:pt x="2583878" y="170368"/>
                </a:lnTo>
                <a:lnTo>
                  <a:pt x="2576393" y="159712"/>
                </a:lnTo>
                <a:lnTo>
                  <a:pt x="2567863" y="149478"/>
                </a:lnTo>
                <a:lnTo>
                  <a:pt x="2555147" y="136936"/>
                </a:lnTo>
                <a:lnTo>
                  <a:pt x="2544972" y="128765"/>
                </a:lnTo>
                <a:lnTo>
                  <a:pt x="2534280" y="121687"/>
                </a:lnTo>
                <a:lnTo>
                  <a:pt x="2523071" y="115701"/>
                </a:lnTo>
                <a:lnTo>
                  <a:pt x="2511346" y="110805"/>
                </a:lnTo>
                <a:lnTo>
                  <a:pt x="2499104" y="106998"/>
                </a:lnTo>
                <a:lnTo>
                  <a:pt x="2486346" y="104281"/>
                </a:lnTo>
                <a:lnTo>
                  <a:pt x="2473070" y="102651"/>
                </a:lnTo>
                <a:lnTo>
                  <a:pt x="2459278" y="102108"/>
                </a:lnTo>
                <a:lnTo>
                  <a:pt x="2454329" y="102176"/>
                </a:lnTo>
                <a:lnTo>
                  <a:pt x="2440717" y="103106"/>
                </a:lnTo>
                <a:lnTo>
                  <a:pt x="2427620" y="105125"/>
                </a:lnTo>
                <a:lnTo>
                  <a:pt x="2415039" y="108232"/>
                </a:lnTo>
                <a:lnTo>
                  <a:pt x="2402974" y="112427"/>
                </a:lnTo>
                <a:lnTo>
                  <a:pt x="2391428" y="117711"/>
                </a:lnTo>
                <a:lnTo>
                  <a:pt x="2380400" y="124084"/>
                </a:lnTo>
                <a:lnTo>
                  <a:pt x="2369892" y="131545"/>
                </a:lnTo>
                <a:lnTo>
                  <a:pt x="2359905" y="140095"/>
                </a:lnTo>
                <a:lnTo>
                  <a:pt x="2350439" y="149733"/>
                </a:lnTo>
                <a:lnTo>
                  <a:pt x="2337195" y="166449"/>
                </a:lnTo>
                <a:lnTo>
                  <a:pt x="2330339" y="177383"/>
                </a:lnTo>
                <a:lnTo>
                  <a:pt x="2324533" y="188739"/>
                </a:lnTo>
                <a:lnTo>
                  <a:pt x="2319781" y="200517"/>
                </a:lnTo>
                <a:lnTo>
                  <a:pt x="2316082" y="212715"/>
                </a:lnTo>
                <a:lnTo>
                  <a:pt x="2313439" y="225336"/>
                </a:lnTo>
                <a:lnTo>
                  <a:pt x="2311852" y="238377"/>
                </a:lnTo>
                <a:lnTo>
                  <a:pt x="2311323" y="251840"/>
                </a:lnTo>
                <a:lnTo>
                  <a:pt x="2311664" y="262449"/>
                </a:lnTo>
                <a:lnTo>
                  <a:pt x="2313054" y="275433"/>
                </a:lnTo>
                <a:lnTo>
                  <a:pt x="2315516" y="288038"/>
                </a:lnTo>
                <a:lnTo>
                  <a:pt x="2319049" y="300262"/>
                </a:lnTo>
                <a:lnTo>
                  <a:pt x="2323650" y="312104"/>
                </a:lnTo>
                <a:lnTo>
                  <a:pt x="2329320" y="323561"/>
                </a:lnTo>
                <a:lnTo>
                  <a:pt x="2336056" y="334631"/>
                </a:lnTo>
                <a:lnTo>
                  <a:pt x="2343858" y="345311"/>
                </a:lnTo>
                <a:lnTo>
                  <a:pt x="2352725" y="355600"/>
                </a:lnTo>
                <a:lnTo>
                  <a:pt x="2354524" y="290432"/>
                </a:lnTo>
                <a:lnTo>
                  <a:pt x="2351065" y="278198"/>
                </a:lnTo>
                <a:lnTo>
                  <a:pt x="2348979" y="265583"/>
                </a:lnTo>
                <a:lnTo>
                  <a:pt x="2348280" y="252602"/>
                </a:lnTo>
                <a:lnTo>
                  <a:pt x="2348838" y="240407"/>
                </a:lnTo>
                <a:lnTo>
                  <a:pt x="2350766" y="227415"/>
                </a:lnTo>
                <a:lnTo>
                  <a:pt x="2354069" y="215008"/>
                </a:lnTo>
                <a:lnTo>
                  <a:pt x="2358749" y="203191"/>
                </a:lnTo>
                <a:lnTo>
                  <a:pt x="2364805" y="191968"/>
                </a:lnTo>
                <a:lnTo>
                  <a:pt x="2372238" y="181343"/>
                </a:lnTo>
                <a:lnTo>
                  <a:pt x="2381046" y="171323"/>
                </a:lnTo>
                <a:lnTo>
                  <a:pt x="2387928" y="164741"/>
                </a:lnTo>
                <a:lnTo>
                  <a:pt x="2398353" y="156508"/>
                </a:lnTo>
                <a:lnTo>
                  <a:pt x="2409356" y="149771"/>
                </a:lnTo>
                <a:lnTo>
                  <a:pt x="2420937" y="144531"/>
                </a:lnTo>
                <a:lnTo>
                  <a:pt x="2433097" y="140789"/>
                </a:lnTo>
                <a:lnTo>
                  <a:pt x="2445835" y="138543"/>
                </a:lnTo>
                <a:lnTo>
                  <a:pt x="2459151" y="137795"/>
                </a:lnTo>
                <a:lnTo>
                  <a:pt x="2468258" y="138145"/>
                </a:lnTo>
                <a:lnTo>
                  <a:pt x="2481121" y="139922"/>
                </a:lnTo>
                <a:lnTo>
                  <a:pt x="2493433" y="143200"/>
                </a:lnTo>
                <a:lnTo>
                  <a:pt x="2505192" y="147979"/>
                </a:lnTo>
                <a:lnTo>
                  <a:pt x="2516397" y="154259"/>
                </a:lnTo>
                <a:lnTo>
                  <a:pt x="2527043" y="162040"/>
                </a:lnTo>
                <a:lnTo>
                  <a:pt x="2537129" y="171323"/>
                </a:lnTo>
                <a:lnTo>
                  <a:pt x="2545193" y="180352"/>
                </a:lnTo>
                <a:lnTo>
                  <a:pt x="2552790" y="190913"/>
                </a:lnTo>
                <a:lnTo>
                  <a:pt x="2559000" y="202072"/>
                </a:lnTo>
                <a:lnTo>
                  <a:pt x="2563825" y="213825"/>
                </a:lnTo>
                <a:lnTo>
                  <a:pt x="2567270" y="226168"/>
                </a:lnTo>
                <a:lnTo>
                  <a:pt x="2569335" y="239095"/>
                </a:lnTo>
                <a:lnTo>
                  <a:pt x="2570022" y="252602"/>
                </a:lnTo>
                <a:lnTo>
                  <a:pt x="2569722" y="261233"/>
                </a:lnTo>
                <a:lnTo>
                  <a:pt x="2568128" y="273973"/>
                </a:lnTo>
                <a:lnTo>
                  <a:pt x="2565154" y="286338"/>
                </a:lnTo>
                <a:lnTo>
                  <a:pt x="2560793" y="298311"/>
                </a:lnTo>
                <a:lnTo>
                  <a:pt x="2555036" y="309880"/>
                </a:lnTo>
                <a:lnTo>
                  <a:pt x="2543810" y="326442"/>
                </a:lnTo>
                <a:lnTo>
                  <a:pt x="2535151" y="335776"/>
                </a:lnTo>
                <a:lnTo>
                  <a:pt x="2525470" y="343923"/>
                </a:lnTo>
                <a:lnTo>
                  <a:pt x="2514777" y="350900"/>
                </a:lnTo>
                <a:lnTo>
                  <a:pt x="2497130" y="359017"/>
                </a:lnTo>
                <a:lnTo>
                  <a:pt x="2484954" y="362551"/>
                </a:lnTo>
                <a:lnTo>
                  <a:pt x="2472294" y="364672"/>
                </a:lnTo>
                <a:lnTo>
                  <a:pt x="2459151" y="365378"/>
                </a:lnTo>
                <a:lnTo>
                  <a:pt x="2452179" y="365183"/>
                </a:lnTo>
                <a:lnTo>
                  <a:pt x="2439290" y="363733"/>
                </a:lnTo>
                <a:lnTo>
                  <a:pt x="2426885" y="360869"/>
                </a:lnTo>
                <a:lnTo>
                  <a:pt x="2414963" y="356592"/>
                </a:lnTo>
                <a:lnTo>
                  <a:pt x="2403525" y="350900"/>
                </a:lnTo>
                <a:lnTo>
                  <a:pt x="2387617" y="339787"/>
                </a:lnTo>
                <a:lnTo>
                  <a:pt x="2378472" y="331018"/>
                </a:lnTo>
                <a:lnTo>
                  <a:pt x="2370352" y="321054"/>
                </a:lnTo>
                <a:lnTo>
                  <a:pt x="2363266" y="309880"/>
                </a:lnTo>
                <a:lnTo>
                  <a:pt x="2373008" y="373677"/>
                </a:lnTo>
                <a:lnTo>
                  <a:pt x="2383604" y="380668"/>
                </a:lnTo>
                <a:lnTo>
                  <a:pt x="2394778" y="386586"/>
                </a:lnTo>
                <a:lnTo>
                  <a:pt x="2406529" y="391430"/>
                </a:lnTo>
                <a:close/>
              </a:path>
              <a:path w="4484166" h="503682">
                <a:moveTo>
                  <a:pt x="2362991" y="365615"/>
                </a:moveTo>
                <a:lnTo>
                  <a:pt x="2373008" y="373677"/>
                </a:lnTo>
                <a:lnTo>
                  <a:pt x="2363266" y="309880"/>
                </a:lnTo>
                <a:lnTo>
                  <a:pt x="2359340" y="302270"/>
                </a:lnTo>
                <a:lnTo>
                  <a:pt x="2354524" y="290432"/>
                </a:lnTo>
                <a:lnTo>
                  <a:pt x="2353553" y="356481"/>
                </a:lnTo>
                <a:lnTo>
                  <a:pt x="2362991" y="365615"/>
                </a:lnTo>
                <a:close/>
              </a:path>
              <a:path w="4484166" h="503682">
                <a:moveTo>
                  <a:pt x="1012069" y="391430"/>
                </a:moveTo>
                <a:lnTo>
                  <a:pt x="1024395" y="395199"/>
                </a:lnTo>
                <a:lnTo>
                  <a:pt x="1037296" y="397893"/>
                </a:lnTo>
                <a:lnTo>
                  <a:pt x="1050771" y="399510"/>
                </a:lnTo>
                <a:lnTo>
                  <a:pt x="1064818" y="400050"/>
                </a:lnTo>
                <a:lnTo>
                  <a:pt x="1065852" y="400047"/>
                </a:lnTo>
                <a:lnTo>
                  <a:pt x="1079844" y="399427"/>
                </a:lnTo>
                <a:lnTo>
                  <a:pt x="1093263" y="397725"/>
                </a:lnTo>
                <a:lnTo>
                  <a:pt x="1106107" y="394942"/>
                </a:lnTo>
                <a:lnTo>
                  <a:pt x="1118377" y="391079"/>
                </a:lnTo>
                <a:lnTo>
                  <a:pt x="1130073" y="386137"/>
                </a:lnTo>
                <a:lnTo>
                  <a:pt x="1141195" y="380117"/>
                </a:lnTo>
                <a:lnTo>
                  <a:pt x="1151743" y="373020"/>
                </a:lnTo>
                <a:lnTo>
                  <a:pt x="1161717" y="364847"/>
                </a:lnTo>
                <a:lnTo>
                  <a:pt x="1171117" y="355600"/>
                </a:lnTo>
                <a:lnTo>
                  <a:pt x="1178265" y="347438"/>
                </a:lnTo>
                <a:lnTo>
                  <a:pt x="1186284" y="336837"/>
                </a:lnTo>
                <a:lnTo>
                  <a:pt x="1193238" y="325846"/>
                </a:lnTo>
                <a:lnTo>
                  <a:pt x="1199125" y="314468"/>
                </a:lnTo>
                <a:lnTo>
                  <a:pt x="1203944" y="302704"/>
                </a:lnTo>
                <a:lnTo>
                  <a:pt x="1207694" y="290558"/>
                </a:lnTo>
                <a:lnTo>
                  <a:pt x="1210374" y="278030"/>
                </a:lnTo>
                <a:lnTo>
                  <a:pt x="1211983" y="265123"/>
                </a:lnTo>
                <a:lnTo>
                  <a:pt x="1212519" y="251840"/>
                </a:lnTo>
                <a:lnTo>
                  <a:pt x="1212311" y="243297"/>
                </a:lnTo>
                <a:lnTo>
                  <a:pt x="1211122" y="230060"/>
                </a:lnTo>
                <a:lnTo>
                  <a:pt x="1208881" y="217258"/>
                </a:lnTo>
                <a:lnTo>
                  <a:pt x="1205589" y="204891"/>
                </a:lnTo>
                <a:lnTo>
                  <a:pt x="1201247" y="192955"/>
                </a:lnTo>
                <a:lnTo>
                  <a:pt x="1195856" y="181448"/>
                </a:lnTo>
                <a:lnTo>
                  <a:pt x="1189418" y="170368"/>
                </a:lnTo>
                <a:lnTo>
                  <a:pt x="1181933" y="159712"/>
                </a:lnTo>
                <a:lnTo>
                  <a:pt x="1173403" y="149478"/>
                </a:lnTo>
                <a:lnTo>
                  <a:pt x="1160687" y="136936"/>
                </a:lnTo>
                <a:lnTo>
                  <a:pt x="1150512" y="128765"/>
                </a:lnTo>
                <a:lnTo>
                  <a:pt x="1139820" y="121687"/>
                </a:lnTo>
                <a:lnTo>
                  <a:pt x="1128611" y="115701"/>
                </a:lnTo>
                <a:lnTo>
                  <a:pt x="1116886" y="110805"/>
                </a:lnTo>
                <a:lnTo>
                  <a:pt x="1104644" y="106998"/>
                </a:lnTo>
                <a:lnTo>
                  <a:pt x="1091886" y="104281"/>
                </a:lnTo>
                <a:lnTo>
                  <a:pt x="1078610" y="102651"/>
                </a:lnTo>
                <a:lnTo>
                  <a:pt x="1064818" y="102108"/>
                </a:lnTo>
                <a:lnTo>
                  <a:pt x="1059869" y="102176"/>
                </a:lnTo>
                <a:lnTo>
                  <a:pt x="1046257" y="103106"/>
                </a:lnTo>
                <a:lnTo>
                  <a:pt x="1033160" y="105125"/>
                </a:lnTo>
                <a:lnTo>
                  <a:pt x="1020579" y="108232"/>
                </a:lnTo>
                <a:lnTo>
                  <a:pt x="1008514" y="112427"/>
                </a:lnTo>
                <a:lnTo>
                  <a:pt x="996968" y="117711"/>
                </a:lnTo>
                <a:lnTo>
                  <a:pt x="985940" y="124084"/>
                </a:lnTo>
                <a:lnTo>
                  <a:pt x="975432" y="131545"/>
                </a:lnTo>
                <a:lnTo>
                  <a:pt x="965445" y="140095"/>
                </a:lnTo>
                <a:lnTo>
                  <a:pt x="955979" y="149733"/>
                </a:lnTo>
                <a:lnTo>
                  <a:pt x="942735" y="166449"/>
                </a:lnTo>
                <a:lnTo>
                  <a:pt x="935879" y="177383"/>
                </a:lnTo>
                <a:lnTo>
                  <a:pt x="930073" y="188739"/>
                </a:lnTo>
                <a:lnTo>
                  <a:pt x="925321" y="200517"/>
                </a:lnTo>
                <a:lnTo>
                  <a:pt x="921622" y="212715"/>
                </a:lnTo>
                <a:lnTo>
                  <a:pt x="918979" y="225336"/>
                </a:lnTo>
                <a:lnTo>
                  <a:pt x="917392" y="238377"/>
                </a:lnTo>
                <a:lnTo>
                  <a:pt x="916863" y="251840"/>
                </a:lnTo>
                <a:lnTo>
                  <a:pt x="917204" y="262449"/>
                </a:lnTo>
                <a:lnTo>
                  <a:pt x="918594" y="275433"/>
                </a:lnTo>
                <a:lnTo>
                  <a:pt x="921056" y="288038"/>
                </a:lnTo>
                <a:lnTo>
                  <a:pt x="924589" y="300262"/>
                </a:lnTo>
                <a:lnTo>
                  <a:pt x="929190" y="312104"/>
                </a:lnTo>
                <a:lnTo>
                  <a:pt x="934860" y="323561"/>
                </a:lnTo>
                <a:lnTo>
                  <a:pt x="941596" y="334631"/>
                </a:lnTo>
                <a:lnTo>
                  <a:pt x="949398" y="345311"/>
                </a:lnTo>
                <a:lnTo>
                  <a:pt x="958265" y="355600"/>
                </a:lnTo>
                <a:lnTo>
                  <a:pt x="960064" y="290432"/>
                </a:lnTo>
                <a:lnTo>
                  <a:pt x="956605" y="278198"/>
                </a:lnTo>
                <a:lnTo>
                  <a:pt x="954519" y="265583"/>
                </a:lnTo>
                <a:lnTo>
                  <a:pt x="953820" y="252602"/>
                </a:lnTo>
                <a:lnTo>
                  <a:pt x="954378" y="240407"/>
                </a:lnTo>
                <a:lnTo>
                  <a:pt x="956306" y="227415"/>
                </a:lnTo>
                <a:lnTo>
                  <a:pt x="959609" y="215008"/>
                </a:lnTo>
                <a:lnTo>
                  <a:pt x="964289" y="203191"/>
                </a:lnTo>
                <a:lnTo>
                  <a:pt x="970345" y="191968"/>
                </a:lnTo>
                <a:lnTo>
                  <a:pt x="977778" y="181343"/>
                </a:lnTo>
                <a:lnTo>
                  <a:pt x="986586" y="171323"/>
                </a:lnTo>
                <a:lnTo>
                  <a:pt x="993468" y="164741"/>
                </a:lnTo>
                <a:lnTo>
                  <a:pt x="1003893" y="156508"/>
                </a:lnTo>
                <a:lnTo>
                  <a:pt x="1014896" y="149771"/>
                </a:lnTo>
                <a:lnTo>
                  <a:pt x="1026477" y="144531"/>
                </a:lnTo>
                <a:lnTo>
                  <a:pt x="1038637" y="140789"/>
                </a:lnTo>
                <a:lnTo>
                  <a:pt x="1051375" y="138543"/>
                </a:lnTo>
                <a:lnTo>
                  <a:pt x="1064691" y="137795"/>
                </a:lnTo>
                <a:lnTo>
                  <a:pt x="1073798" y="138145"/>
                </a:lnTo>
                <a:lnTo>
                  <a:pt x="1086661" y="139922"/>
                </a:lnTo>
                <a:lnTo>
                  <a:pt x="1098973" y="143200"/>
                </a:lnTo>
                <a:lnTo>
                  <a:pt x="1110732" y="147979"/>
                </a:lnTo>
                <a:lnTo>
                  <a:pt x="1121937" y="154259"/>
                </a:lnTo>
                <a:lnTo>
                  <a:pt x="1132583" y="162040"/>
                </a:lnTo>
                <a:lnTo>
                  <a:pt x="1142669" y="171323"/>
                </a:lnTo>
                <a:lnTo>
                  <a:pt x="1150733" y="180352"/>
                </a:lnTo>
                <a:lnTo>
                  <a:pt x="1158330" y="190913"/>
                </a:lnTo>
                <a:lnTo>
                  <a:pt x="1164540" y="202072"/>
                </a:lnTo>
                <a:lnTo>
                  <a:pt x="1169365" y="213825"/>
                </a:lnTo>
                <a:lnTo>
                  <a:pt x="1172810" y="226168"/>
                </a:lnTo>
                <a:lnTo>
                  <a:pt x="1174875" y="239095"/>
                </a:lnTo>
                <a:lnTo>
                  <a:pt x="1175562" y="252602"/>
                </a:lnTo>
                <a:lnTo>
                  <a:pt x="1175262" y="261233"/>
                </a:lnTo>
                <a:lnTo>
                  <a:pt x="1173668" y="273973"/>
                </a:lnTo>
                <a:lnTo>
                  <a:pt x="1170694" y="286338"/>
                </a:lnTo>
                <a:lnTo>
                  <a:pt x="1166333" y="298311"/>
                </a:lnTo>
                <a:lnTo>
                  <a:pt x="1160576" y="309880"/>
                </a:lnTo>
                <a:lnTo>
                  <a:pt x="1149350" y="326442"/>
                </a:lnTo>
                <a:lnTo>
                  <a:pt x="1140691" y="335776"/>
                </a:lnTo>
                <a:lnTo>
                  <a:pt x="1131010" y="343923"/>
                </a:lnTo>
                <a:lnTo>
                  <a:pt x="1120317" y="350900"/>
                </a:lnTo>
                <a:lnTo>
                  <a:pt x="1102670" y="359017"/>
                </a:lnTo>
                <a:lnTo>
                  <a:pt x="1090494" y="362551"/>
                </a:lnTo>
                <a:lnTo>
                  <a:pt x="1077834" y="364672"/>
                </a:lnTo>
                <a:lnTo>
                  <a:pt x="1064691" y="365378"/>
                </a:lnTo>
                <a:lnTo>
                  <a:pt x="1057719" y="365183"/>
                </a:lnTo>
                <a:lnTo>
                  <a:pt x="1044830" y="363733"/>
                </a:lnTo>
                <a:lnTo>
                  <a:pt x="1032425" y="360869"/>
                </a:lnTo>
                <a:lnTo>
                  <a:pt x="1020503" y="356592"/>
                </a:lnTo>
                <a:lnTo>
                  <a:pt x="1009065" y="350900"/>
                </a:lnTo>
                <a:lnTo>
                  <a:pt x="993157" y="339787"/>
                </a:lnTo>
                <a:lnTo>
                  <a:pt x="984012" y="331018"/>
                </a:lnTo>
                <a:lnTo>
                  <a:pt x="975892" y="321054"/>
                </a:lnTo>
                <a:lnTo>
                  <a:pt x="968806" y="309880"/>
                </a:lnTo>
                <a:lnTo>
                  <a:pt x="978548" y="373677"/>
                </a:lnTo>
                <a:lnTo>
                  <a:pt x="989144" y="380668"/>
                </a:lnTo>
                <a:lnTo>
                  <a:pt x="1000318" y="386586"/>
                </a:lnTo>
                <a:lnTo>
                  <a:pt x="1012069" y="391430"/>
                </a:lnTo>
                <a:close/>
              </a:path>
              <a:path w="4484166" h="503682">
                <a:moveTo>
                  <a:pt x="968531" y="365615"/>
                </a:moveTo>
                <a:lnTo>
                  <a:pt x="978548" y="373677"/>
                </a:lnTo>
                <a:lnTo>
                  <a:pt x="968806" y="309880"/>
                </a:lnTo>
                <a:lnTo>
                  <a:pt x="964880" y="302270"/>
                </a:lnTo>
                <a:lnTo>
                  <a:pt x="960064" y="290432"/>
                </a:lnTo>
                <a:lnTo>
                  <a:pt x="959093" y="356481"/>
                </a:lnTo>
                <a:lnTo>
                  <a:pt x="968531" y="365615"/>
                </a:lnTo>
                <a:close/>
              </a:path>
              <a:path w="4484166" h="503682">
                <a:moveTo>
                  <a:pt x="3644823" y="385952"/>
                </a:moveTo>
                <a:lnTo>
                  <a:pt x="3656526" y="391079"/>
                </a:lnTo>
                <a:lnTo>
                  <a:pt x="3668490" y="395004"/>
                </a:lnTo>
                <a:lnTo>
                  <a:pt x="3680878" y="397807"/>
                </a:lnTo>
                <a:lnTo>
                  <a:pt x="3693690" y="399489"/>
                </a:lnTo>
                <a:lnTo>
                  <a:pt x="3706926" y="400050"/>
                </a:lnTo>
                <a:lnTo>
                  <a:pt x="3717615" y="399695"/>
                </a:lnTo>
                <a:lnTo>
                  <a:pt x="3730714" y="398232"/>
                </a:lnTo>
                <a:lnTo>
                  <a:pt x="3743353" y="395637"/>
                </a:lnTo>
                <a:lnTo>
                  <a:pt x="3755536" y="391912"/>
                </a:lnTo>
                <a:lnTo>
                  <a:pt x="3767263" y="387056"/>
                </a:lnTo>
                <a:lnTo>
                  <a:pt x="3778538" y="381073"/>
                </a:lnTo>
                <a:lnTo>
                  <a:pt x="3789363" y="373962"/>
                </a:lnTo>
                <a:lnTo>
                  <a:pt x="3799739" y="365724"/>
                </a:lnTo>
                <a:lnTo>
                  <a:pt x="3809669" y="356362"/>
                </a:lnTo>
                <a:lnTo>
                  <a:pt x="3818634" y="346380"/>
                </a:lnTo>
                <a:lnTo>
                  <a:pt x="3826496" y="335997"/>
                </a:lnTo>
                <a:lnTo>
                  <a:pt x="3833313" y="325149"/>
                </a:lnTo>
                <a:lnTo>
                  <a:pt x="3839084" y="313834"/>
                </a:lnTo>
                <a:lnTo>
                  <a:pt x="3843808" y="302051"/>
                </a:lnTo>
                <a:lnTo>
                  <a:pt x="3847484" y="289797"/>
                </a:lnTo>
                <a:lnTo>
                  <a:pt x="3850111" y="277070"/>
                </a:lnTo>
                <a:lnTo>
                  <a:pt x="3851688" y="263868"/>
                </a:lnTo>
                <a:lnTo>
                  <a:pt x="3852214" y="250189"/>
                </a:lnTo>
                <a:lnTo>
                  <a:pt x="3851769" y="237926"/>
                </a:lnTo>
                <a:lnTo>
                  <a:pt x="3850243" y="224817"/>
                </a:lnTo>
                <a:lnTo>
                  <a:pt x="3847634" y="212151"/>
                </a:lnTo>
                <a:lnTo>
                  <a:pt x="3843943" y="199931"/>
                </a:lnTo>
                <a:lnTo>
                  <a:pt x="3839170" y="188156"/>
                </a:lnTo>
                <a:lnTo>
                  <a:pt x="3833317" y="176829"/>
                </a:lnTo>
                <a:lnTo>
                  <a:pt x="3826385" y="165950"/>
                </a:lnTo>
                <a:lnTo>
                  <a:pt x="3818375" y="155521"/>
                </a:lnTo>
                <a:lnTo>
                  <a:pt x="3809288" y="145542"/>
                </a:lnTo>
                <a:lnTo>
                  <a:pt x="3801050" y="137766"/>
                </a:lnTo>
                <a:lnTo>
                  <a:pt x="3790712" y="129408"/>
                </a:lnTo>
                <a:lnTo>
                  <a:pt x="3779932" y="122165"/>
                </a:lnTo>
                <a:lnTo>
                  <a:pt x="3768709" y="116037"/>
                </a:lnTo>
                <a:lnTo>
                  <a:pt x="3757042" y="111022"/>
                </a:lnTo>
                <a:lnTo>
                  <a:pt x="3744929" y="107122"/>
                </a:lnTo>
                <a:lnTo>
                  <a:pt x="3732371" y="104336"/>
                </a:lnTo>
                <a:lnTo>
                  <a:pt x="3719365" y="102665"/>
                </a:lnTo>
                <a:lnTo>
                  <a:pt x="3705910" y="102108"/>
                </a:lnTo>
                <a:lnTo>
                  <a:pt x="3704901" y="102111"/>
                </a:lnTo>
                <a:lnTo>
                  <a:pt x="3691584" y="102772"/>
                </a:lnTo>
                <a:lnTo>
                  <a:pt x="3678747" y="104582"/>
                </a:lnTo>
                <a:lnTo>
                  <a:pt x="3666395" y="107534"/>
                </a:lnTo>
                <a:lnTo>
                  <a:pt x="3654535" y="111621"/>
                </a:lnTo>
                <a:lnTo>
                  <a:pt x="3643172" y="116839"/>
                </a:lnTo>
                <a:lnTo>
                  <a:pt x="3630169" y="124781"/>
                </a:lnTo>
                <a:lnTo>
                  <a:pt x="3620325" y="132325"/>
                </a:lnTo>
                <a:lnTo>
                  <a:pt x="3610938" y="140946"/>
                </a:lnTo>
                <a:lnTo>
                  <a:pt x="3602003" y="150643"/>
                </a:lnTo>
                <a:lnTo>
                  <a:pt x="3607359" y="190626"/>
                </a:lnTo>
                <a:lnTo>
                  <a:pt x="3614632" y="180128"/>
                </a:lnTo>
                <a:lnTo>
                  <a:pt x="3623233" y="170307"/>
                </a:lnTo>
                <a:lnTo>
                  <a:pt x="3630984" y="163030"/>
                </a:lnTo>
                <a:lnTo>
                  <a:pt x="3641353" y="155125"/>
                </a:lnTo>
                <a:lnTo>
                  <a:pt x="3652366" y="148658"/>
                </a:lnTo>
                <a:lnTo>
                  <a:pt x="3664024" y="143627"/>
                </a:lnTo>
                <a:lnTo>
                  <a:pt x="3676326" y="140034"/>
                </a:lnTo>
                <a:lnTo>
                  <a:pt x="3689272" y="137878"/>
                </a:lnTo>
                <a:lnTo>
                  <a:pt x="3702862" y="137160"/>
                </a:lnTo>
                <a:lnTo>
                  <a:pt x="3710444" y="137400"/>
                </a:lnTo>
                <a:lnTo>
                  <a:pt x="3723265" y="138955"/>
                </a:lnTo>
                <a:lnTo>
                  <a:pt x="3735626" y="141942"/>
                </a:lnTo>
                <a:lnTo>
                  <a:pt x="3747533" y="146344"/>
                </a:lnTo>
                <a:lnTo>
                  <a:pt x="3758996" y="152146"/>
                </a:lnTo>
                <a:lnTo>
                  <a:pt x="3765757" y="156428"/>
                </a:lnTo>
                <a:lnTo>
                  <a:pt x="3775792" y="164183"/>
                </a:lnTo>
                <a:lnTo>
                  <a:pt x="3784851" y="173056"/>
                </a:lnTo>
                <a:lnTo>
                  <a:pt x="3792929" y="183053"/>
                </a:lnTo>
                <a:lnTo>
                  <a:pt x="3800017" y="194183"/>
                </a:lnTo>
                <a:lnTo>
                  <a:pt x="3804003" y="201951"/>
                </a:lnTo>
                <a:lnTo>
                  <a:pt x="3808860" y="213881"/>
                </a:lnTo>
                <a:lnTo>
                  <a:pt x="3812338" y="226105"/>
                </a:lnTo>
                <a:lnTo>
                  <a:pt x="3814431" y="238628"/>
                </a:lnTo>
                <a:lnTo>
                  <a:pt x="3815130" y="251460"/>
                </a:lnTo>
                <a:lnTo>
                  <a:pt x="3814827" y="259848"/>
                </a:lnTo>
                <a:lnTo>
                  <a:pt x="3813201" y="272407"/>
                </a:lnTo>
                <a:lnTo>
                  <a:pt x="3810169" y="284721"/>
                </a:lnTo>
                <a:lnTo>
                  <a:pt x="3805732" y="296788"/>
                </a:lnTo>
                <a:lnTo>
                  <a:pt x="3799890" y="308610"/>
                </a:lnTo>
                <a:lnTo>
                  <a:pt x="3795266" y="316199"/>
                </a:lnTo>
                <a:lnTo>
                  <a:pt x="3787547" y="326617"/>
                </a:lnTo>
                <a:lnTo>
                  <a:pt x="3778870" y="335905"/>
                </a:lnTo>
                <a:lnTo>
                  <a:pt x="3769228" y="344079"/>
                </a:lnTo>
                <a:lnTo>
                  <a:pt x="3758615" y="351155"/>
                </a:lnTo>
                <a:lnTo>
                  <a:pt x="3741029" y="359630"/>
                </a:lnTo>
                <a:lnTo>
                  <a:pt x="3728871" y="363388"/>
                </a:lnTo>
                <a:lnTo>
                  <a:pt x="3716357" y="365643"/>
                </a:lnTo>
                <a:lnTo>
                  <a:pt x="3703497" y="366395"/>
                </a:lnTo>
                <a:lnTo>
                  <a:pt x="3695462" y="366122"/>
                </a:lnTo>
                <a:lnTo>
                  <a:pt x="3682851" y="364548"/>
                </a:lnTo>
                <a:lnTo>
                  <a:pt x="3670525" y="361560"/>
                </a:lnTo>
                <a:lnTo>
                  <a:pt x="3658484" y="357143"/>
                </a:lnTo>
                <a:lnTo>
                  <a:pt x="3646728" y="351282"/>
                </a:lnTo>
                <a:lnTo>
                  <a:pt x="3640132" y="347329"/>
                </a:lnTo>
                <a:lnTo>
                  <a:pt x="3629627" y="339655"/>
                </a:lnTo>
                <a:lnTo>
                  <a:pt x="3620335" y="330961"/>
                </a:lnTo>
                <a:lnTo>
                  <a:pt x="3612240" y="321247"/>
                </a:lnTo>
                <a:lnTo>
                  <a:pt x="3613964" y="365202"/>
                </a:lnTo>
                <a:lnTo>
                  <a:pt x="3623849" y="373127"/>
                </a:lnTo>
                <a:lnTo>
                  <a:pt x="3634138" y="380044"/>
                </a:lnTo>
                <a:lnTo>
                  <a:pt x="3644823" y="385952"/>
                </a:lnTo>
                <a:close/>
              </a:path>
              <a:path w="4484166" h="503682">
                <a:moveTo>
                  <a:pt x="3605326" y="310514"/>
                </a:moveTo>
                <a:lnTo>
                  <a:pt x="3601309" y="302629"/>
                </a:lnTo>
                <a:lnTo>
                  <a:pt x="3596766" y="290967"/>
                </a:lnTo>
                <a:lnTo>
                  <a:pt x="3593539" y="278711"/>
                </a:lnTo>
                <a:lnTo>
                  <a:pt x="3591614" y="265876"/>
                </a:lnTo>
                <a:lnTo>
                  <a:pt x="3590975" y="252475"/>
                </a:lnTo>
                <a:lnTo>
                  <a:pt x="3591581" y="239330"/>
                </a:lnTo>
                <a:lnTo>
                  <a:pt x="3593523" y="226151"/>
                </a:lnTo>
                <a:lnTo>
                  <a:pt x="3596802" y="213640"/>
                </a:lnTo>
                <a:lnTo>
                  <a:pt x="3601415" y="201797"/>
                </a:lnTo>
                <a:lnTo>
                  <a:pt x="3607359" y="190626"/>
                </a:lnTo>
                <a:lnTo>
                  <a:pt x="3602003" y="150643"/>
                </a:lnTo>
                <a:lnTo>
                  <a:pt x="3593515" y="161417"/>
                </a:lnTo>
                <a:lnTo>
                  <a:pt x="3593515" y="109347"/>
                </a:lnTo>
                <a:lnTo>
                  <a:pt x="3557066" y="109347"/>
                </a:lnTo>
                <a:lnTo>
                  <a:pt x="3557066" y="496315"/>
                </a:lnTo>
                <a:lnTo>
                  <a:pt x="3593515" y="496315"/>
                </a:lnTo>
                <a:lnTo>
                  <a:pt x="3593515" y="344043"/>
                </a:lnTo>
                <a:lnTo>
                  <a:pt x="3595422" y="346327"/>
                </a:lnTo>
                <a:lnTo>
                  <a:pt x="3604486" y="356269"/>
                </a:lnTo>
                <a:lnTo>
                  <a:pt x="3613964" y="365202"/>
                </a:lnTo>
                <a:lnTo>
                  <a:pt x="3612240" y="321247"/>
                </a:lnTo>
                <a:lnTo>
                  <a:pt x="3605326" y="310514"/>
                </a:lnTo>
                <a:close/>
              </a:path>
              <a:path w="4484166" h="503682">
                <a:moveTo>
                  <a:pt x="3225924" y="205923"/>
                </a:moveTo>
                <a:lnTo>
                  <a:pt x="3231692" y="194183"/>
                </a:lnTo>
                <a:lnTo>
                  <a:pt x="3236005" y="187095"/>
                </a:lnTo>
                <a:lnTo>
                  <a:pt x="3243712" y="176674"/>
                </a:lnTo>
                <a:lnTo>
                  <a:pt x="3252404" y="167381"/>
                </a:lnTo>
                <a:lnTo>
                  <a:pt x="3262074" y="159207"/>
                </a:lnTo>
                <a:lnTo>
                  <a:pt x="3272713" y="152146"/>
                </a:lnTo>
                <a:lnTo>
                  <a:pt x="3291076" y="143614"/>
                </a:lnTo>
                <a:lnTo>
                  <a:pt x="3303261" y="140039"/>
                </a:lnTo>
                <a:lnTo>
                  <a:pt x="3315896" y="137882"/>
                </a:lnTo>
                <a:lnTo>
                  <a:pt x="3328974" y="137160"/>
                </a:lnTo>
                <a:lnTo>
                  <a:pt x="3339785" y="137610"/>
                </a:lnTo>
                <a:lnTo>
                  <a:pt x="3352865" y="139466"/>
                </a:lnTo>
                <a:lnTo>
                  <a:pt x="3365301" y="142760"/>
                </a:lnTo>
                <a:lnTo>
                  <a:pt x="3377093" y="147490"/>
                </a:lnTo>
                <a:lnTo>
                  <a:pt x="3388241" y="153659"/>
                </a:lnTo>
                <a:lnTo>
                  <a:pt x="3398744" y="161264"/>
                </a:lnTo>
                <a:lnTo>
                  <a:pt x="3408603" y="170307"/>
                </a:lnTo>
                <a:lnTo>
                  <a:pt x="3416882" y="179660"/>
                </a:lnTo>
                <a:lnTo>
                  <a:pt x="3424248" y="190121"/>
                </a:lnTo>
                <a:lnTo>
                  <a:pt x="3430274" y="201255"/>
                </a:lnTo>
                <a:lnTo>
                  <a:pt x="3434962" y="213059"/>
                </a:lnTo>
                <a:lnTo>
                  <a:pt x="3438310" y="225533"/>
                </a:lnTo>
                <a:lnTo>
                  <a:pt x="3440319" y="238672"/>
                </a:lnTo>
                <a:lnTo>
                  <a:pt x="3440988" y="252475"/>
                </a:lnTo>
                <a:lnTo>
                  <a:pt x="3440669" y="262016"/>
                </a:lnTo>
                <a:lnTo>
                  <a:pt x="3439121" y="275018"/>
                </a:lnTo>
                <a:lnTo>
                  <a:pt x="3436277" y="287444"/>
                </a:lnTo>
                <a:lnTo>
                  <a:pt x="3432120" y="299282"/>
                </a:lnTo>
                <a:lnTo>
                  <a:pt x="3426637" y="310514"/>
                </a:lnTo>
                <a:lnTo>
                  <a:pt x="3415256" y="326913"/>
                </a:lnTo>
                <a:lnTo>
                  <a:pt x="3406483" y="336058"/>
                </a:lnTo>
                <a:lnTo>
                  <a:pt x="3396521" y="344181"/>
                </a:lnTo>
                <a:lnTo>
                  <a:pt x="3385362" y="351282"/>
                </a:lnTo>
                <a:lnTo>
                  <a:pt x="3378145" y="355072"/>
                </a:lnTo>
                <a:lnTo>
                  <a:pt x="3366217" y="360049"/>
                </a:lnTo>
                <a:lnTo>
                  <a:pt x="3354014" y="363584"/>
                </a:lnTo>
                <a:lnTo>
                  <a:pt x="3341521" y="365695"/>
                </a:lnTo>
                <a:lnTo>
                  <a:pt x="3328720" y="366395"/>
                </a:lnTo>
                <a:lnTo>
                  <a:pt x="3321689" y="366178"/>
                </a:lnTo>
                <a:lnTo>
                  <a:pt x="3308986" y="364639"/>
                </a:lnTo>
                <a:lnTo>
                  <a:pt x="3296653" y="361622"/>
                </a:lnTo>
                <a:lnTo>
                  <a:pt x="3284689" y="357127"/>
                </a:lnTo>
                <a:lnTo>
                  <a:pt x="3273094" y="351155"/>
                </a:lnTo>
                <a:lnTo>
                  <a:pt x="3265902" y="346554"/>
                </a:lnTo>
                <a:lnTo>
                  <a:pt x="3255939" y="338747"/>
                </a:lnTo>
                <a:lnTo>
                  <a:pt x="3246942" y="329830"/>
                </a:lnTo>
                <a:lnTo>
                  <a:pt x="3238905" y="319789"/>
                </a:lnTo>
                <a:lnTo>
                  <a:pt x="3231819" y="308610"/>
                </a:lnTo>
                <a:lnTo>
                  <a:pt x="3227821" y="300867"/>
                </a:lnTo>
                <a:lnTo>
                  <a:pt x="3222903" y="288884"/>
                </a:lnTo>
                <a:lnTo>
                  <a:pt x="3219390" y="276655"/>
                </a:lnTo>
                <a:lnTo>
                  <a:pt x="3217282" y="264180"/>
                </a:lnTo>
                <a:lnTo>
                  <a:pt x="3216579" y="251460"/>
                </a:lnTo>
                <a:lnTo>
                  <a:pt x="3214202" y="154601"/>
                </a:lnTo>
                <a:lnTo>
                  <a:pt x="3206068" y="164985"/>
                </a:lnTo>
                <a:lnTo>
                  <a:pt x="3199018" y="175819"/>
                </a:lnTo>
                <a:lnTo>
                  <a:pt x="3193053" y="187100"/>
                </a:lnTo>
                <a:lnTo>
                  <a:pt x="3188172" y="198829"/>
                </a:lnTo>
                <a:lnTo>
                  <a:pt x="3184376" y="211003"/>
                </a:lnTo>
                <a:lnTo>
                  <a:pt x="3181664" y="223622"/>
                </a:lnTo>
                <a:lnTo>
                  <a:pt x="3180038" y="236684"/>
                </a:lnTo>
                <a:lnTo>
                  <a:pt x="3179495" y="250189"/>
                </a:lnTo>
                <a:lnTo>
                  <a:pt x="3179495" y="250328"/>
                </a:lnTo>
                <a:lnTo>
                  <a:pt x="3180031" y="263996"/>
                </a:lnTo>
                <a:lnTo>
                  <a:pt x="3181619" y="277188"/>
                </a:lnTo>
                <a:lnTo>
                  <a:pt x="3184258" y="289906"/>
                </a:lnTo>
                <a:lnTo>
                  <a:pt x="3187948" y="302151"/>
                </a:lnTo>
                <a:lnTo>
                  <a:pt x="3192689" y="313925"/>
                </a:lnTo>
                <a:lnTo>
                  <a:pt x="3198482" y="325231"/>
                </a:lnTo>
                <a:lnTo>
                  <a:pt x="3205326" y="336072"/>
                </a:lnTo>
                <a:lnTo>
                  <a:pt x="3213221" y="346448"/>
                </a:lnTo>
                <a:lnTo>
                  <a:pt x="3222167" y="356362"/>
                </a:lnTo>
                <a:lnTo>
                  <a:pt x="3229957" y="363860"/>
                </a:lnTo>
                <a:lnTo>
                  <a:pt x="3240219" y="372333"/>
                </a:lnTo>
                <a:lnTo>
                  <a:pt x="3250943" y="379680"/>
                </a:lnTo>
                <a:lnTo>
                  <a:pt x="3262126" y="385899"/>
                </a:lnTo>
                <a:lnTo>
                  <a:pt x="3273769" y="390990"/>
                </a:lnTo>
                <a:lnTo>
                  <a:pt x="3285870" y="394952"/>
                </a:lnTo>
                <a:lnTo>
                  <a:pt x="3298428" y="397783"/>
                </a:lnTo>
                <a:lnTo>
                  <a:pt x="3311442" y="399483"/>
                </a:lnTo>
                <a:lnTo>
                  <a:pt x="3324910" y="400050"/>
                </a:lnTo>
                <a:lnTo>
                  <a:pt x="3325367" y="400049"/>
                </a:lnTo>
                <a:lnTo>
                  <a:pt x="3338600" y="399455"/>
                </a:lnTo>
                <a:lnTo>
                  <a:pt x="3351395" y="397748"/>
                </a:lnTo>
                <a:lnTo>
                  <a:pt x="3363763" y="394929"/>
                </a:lnTo>
                <a:lnTo>
                  <a:pt x="3375717" y="390997"/>
                </a:lnTo>
                <a:lnTo>
                  <a:pt x="3387267" y="385952"/>
                </a:lnTo>
                <a:lnTo>
                  <a:pt x="3400346" y="378592"/>
                </a:lnTo>
                <a:lnTo>
                  <a:pt x="3410563" y="371463"/>
                </a:lnTo>
                <a:lnTo>
                  <a:pt x="3420362" y="363328"/>
                </a:lnTo>
                <a:lnTo>
                  <a:pt x="3429741" y="354188"/>
                </a:lnTo>
                <a:lnTo>
                  <a:pt x="3438702" y="344043"/>
                </a:lnTo>
                <a:lnTo>
                  <a:pt x="3438702" y="392684"/>
                </a:lnTo>
                <a:lnTo>
                  <a:pt x="3474643" y="392684"/>
                </a:lnTo>
                <a:lnTo>
                  <a:pt x="3474643" y="109347"/>
                </a:lnTo>
                <a:lnTo>
                  <a:pt x="3438702" y="109347"/>
                </a:lnTo>
                <a:lnTo>
                  <a:pt x="3438702" y="161417"/>
                </a:lnTo>
                <a:lnTo>
                  <a:pt x="3436621" y="158574"/>
                </a:lnTo>
                <a:lnTo>
                  <a:pt x="3428123" y="148074"/>
                </a:lnTo>
                <a:lnTo>
                  <a:pt x="3419122" y="138651"/>
                </a:lnTo>
                <a:lnTo>
                  <a:pt x="3409612" y="130304"/>
                </a:lnTo>
                <a:lnTo>
                  <a:pt x="3399588" y="123034"/>
                </a:lnTo>
                <a:lnTo>
                  <a:pt x="3389045" y="116839"/>
                </a:lnTo>
                <a:lnTo>
                  <a:pt x="3376533" y="111174"/>
                </a:lnTo>
                <a:lnTo>
                  <a:pt x="3364647" y="107216"/>
                </a:lnTo>
                <a:lnTo>
                  <a:pt x="3352247" y="104382"/>
                </a:lnTo>
                <a:lnTo>
                  <a:pt x="3339338" y="102677"/>
                </a:lnTo>
                <a:lnTo>
                  <a:pt x="3325926" y="102108"/>
                </a:lnTo>
                <a:lnTo>
                  <a:pt x="3314734" y="102491"/>
                </a:lnTo>
                <a:lnTo>
                  <a:pt x="3301642" y="103972"/>
                </a:lnTo>
                <a:lnTo>
                  <a:pt x="3288993" y="106567"/>
                </a:lnTo>
                <a:lnTo>
                  <a:pt x="3276791" y="110277"/>
                </a:lnTo>
                <a:lnTo>
                  <a:pt x="3265037" y="115102"/>
                </a:lnTo>
                <a:lnTo>
                  <a:pt x="3253733" y="121040"/>
                </a:lnTo>
                <a:lnTo>
                  <a:pt x="3242883" y="128093"/>
                </a:lnTo>
                <a:lnTo>
                  <a:pt x="3232487" y="136260"/>
                </a:lnTo>
                <a:lnTo>
                  <a:pt x="3225924" y="205923"/>
                </a:lnTo>
                <a:close/>
              </a:path>
              <a:path w="4484166" h="503682">
                <a:moveTo>
                  <a:pt x="3222548" y="145542"/>
                </a:moveTo>
                <a:lnTo>
                  <a:pt x="3214202" y="154601"/>
                </a:lnTo>
                <a:lnTo>
                  <a:pt x="3216579" y="251460"/>
                </a:lnTo>
                <a:lnTo>
                  <a:pt x="3216888" y="242900"/>
                </a:lnTo>
                <a:lnTo>
                  <a:pt x="3218514" y="230274"/>
                </a:lnTo>
                <a:lnTo>
                  <a:pt x="3221528" y="217951"/>
                </a:lnTo>
                <a:lnTo>
                  <a:pt x="3225924" y="205923"/>
                </a:lnTo>
                <a:lnTo>
                  <a:pt x="3232487" y="136260"/>
                </a:lnTo>
                <a:lnTo>
                  <a:pt x="3222548" y="145542"/>
                </a:lnTo>
                <a:close/>
              </a:path>
              <a:path w="4484166" h="503682">
                <a:moveTo>
                  <a:pt x="2702405" y="145239"/>
                </a:moveTo>
                <a:lnTo>
                  <a:pt x="2693819" y="154602"/>
                </a:lnTo>
                <a:lnTo>
                  <a:pt x="2696514" y="250825"/>
                </a:lnTo>
                <a:lnTo>
                  <a:pt x="2696823" y="242126"/>
                </a:lnTo>
                <a:lnTo>
                  <a:pt x="2698449" y="229377"/>
                </a:lnTo>
                <a:lnTo>
                  <a:pt x="2701463" y="217036"/>
                </a:lnTo>
                <a:lnTo>
                  <a:pt x="2705859" y="205095"/>
                </a:lnTo>
                <a:lnTo>
                  <a:pt x="2711813" y="136657"/>
                </a:lnTo>
                <a:lnTo>
                  <a:pt x="2702405" y="145239"/>
                </a:lnTo>
                <a:close/>
              </a:path>
              <a:path w="4484166" h="503682">
                <a:moveTo>
                  <a:pt x="2702864" y="414909"/>
                </a:moveTo>
                <a:lnTo>
                  <a:pt x="2663240" y="414909"/>
                </a:lnTo>
                <a:lnTo>
                  <a:pt x="2668373" y="425499"/>
                </a:lnTo>
                <a:lnTo>
                  <a:pt x="2675101" y="437616"/>
                </a:lnTo>
                <a:lnTo>
                  <a:pt x="2689319" y="457714"/>
                </a:lnTo>
                <a:lnTo>
                  <a:pt x="2699539" y="468240"/>
                </a:lnTo>
                <a:lnTo>
                  <a:pt x="2719509" y="482281"/>
                </a:lnTo>
                <a:lnTo>
                  <a:pt x="2744139" y="493395"/>
                </a:lnTo>
                <a:lnTo>
                  <a:pt x="2758028" y="497626"/>
                </a:lnTo>
                <a:lnTo>
                  <a:pt x="2782699" y="502168"/>
                </a:lnTo>
                <a:lnTo>
                  <a:pt x="2795853" y="503303"/>
                </a:lnTo>
                <a:lnTo>
                  <a:pt x="2809544" y="503682"/>
                </a:lnTo>
                <a:lnTo>
                  <a:pt x="2822423" y="503316"/>
                </a:lnTo>
                <a:lnTo>
                  <a:pt x="2835973" y="502075"/>
                </a:lnTo>
                <a:lnTo>
                  <a:pt x="2861288" y="496946"/>
                </a:lnTo>
                <a:lnTo>
                  <a:pt x="2884206" y="488272"/>
                </a:lnTo>
                <a:lnTo>
                  <a:pt x="2896487" y="481551"/>
                </a:lnTo>
                <a:lnTo>
                  <a:pt x="2916944" y="465621"/>
                </a:lnTo>
                <a:lnTo>
                  <a:pt x="2932946" y="445904"/>
                </a:lnTo>
                <a:lnTo>
                  <a:pt x="2944545" y="422401"/>
                </a:lnTo>
                <a:lnTo>
                  <a:pt x="2949484" y="404619"/>
                </a:lnTo>
                <a:lnTo>
                  <a:pt x="2952974" y="380844"/>
                </a:lnTo>
                <a:lnTo>
                  <a:pt x="2954074" y="366951"/>
                </a:lnTo>
                <a:lnTo>
                  <a:pt x="2954737" y="351720"/>
                </a:lnTo>
                <a:lnTo>
                  <a:pt x="2954959" y="335152"/>
                </a:lnTo>
                <a:lnTo>
                  <a:pt x="2954959" y="109347"/>
                </a:lnTo>
                <a:lnTo>
                  <a:pt x="2918510" y="109347"/>
                </a:lnTo>
                <a:lnTo>
                  <a:pt x="2918510" y="158623"/>
                </a:lnTo>
                <a:lnTo>
                  <a:pt x="2914685" y="154221"/>
                </a:lnTo>
                <a:lnTo>
                  <a:pt x="2905065" y="144063"/>
                </a:lnTo>
                <a:lnTo>
                  <a:pt x="2895334" y="135081"/>
                </a:lnTo>
                <a:lnTo>
                  <a:pt x="2885486" y="127275"/>
                </a:lnTo>
                <a:lnTo>
                  <a:pt x="2875518" y="120644"/>
                </a:lnTo>
                <a:lnTo>
                  <a:pt x="2865424" y="115188"/>
                </a:lnTo>
                <a:lnTo>
                  <a:pt x="2856285" y="111245"/>
                </a:lnTo>
                <a:lnTo>
                  <a:pt x="2844293" y="107237"/>
                </a:lnTo>
                <a:lnTo>
                  <a:pt x="2831944" y="104382"/>
                </a:lnTo>
                <a:lnTo>
                  <a:pt x="2819223" y="102675"/>
                </a:lnTo>
                <a:lnTo>
                  <a:pt x="2806115" y="102108"/>
                </a:lnTo>
                <a:lnTo>
                  <a:pt x="2794024" y="102608"/>
                </a:lnTo>
                <a:lnTo>
                  <a:pt x="2781432" y="104225"/>
                </a:lnTo>
                <a:lnTo>
                  <a:pt x="2769048" y="106955"/>
                </a:lnTo>
                <a:lnTo>
                  <a:pt x="2756879" y="110795"/>
                </a:lnTo>
                <a:lnTo>
                  <a:pt x="2744933" y="115742"/>
                </a:lnTo>
                <a:lnTo>
                  <a:pt x="2733217" y="121793"/>
                </a:lnTo>
                <a:lnTo>
                  <a:pt x="2722044" y="128862"/>
                </a:lnTo>
                <a:lnTo>
                  <a:pt x="2711813" y="136657"/>
                </a:lnTo>
                <a:lnTo>
                  <a:pt x="2705859" y="205095"/>
                </a:lnTo>
                <a:lnTo>
                  <a:pt x="2711627" y="193548"/>
                </a:lnTo>
                <a:lnTo>
                  <a:pt x="2715945" y="186649"/>
                </a:lnTo>
                <a:lnTo>
                  <a:pt x="2723703" y="176447"/>
                </a:lnTo>
                <a:lnTo>
                  <a:pt x="2732507" y="167290"/>
                </a:lnTo>
                <a:lnTo>
                  <a:pt x="2742365" y="159187"/>
                </a:lnTo>
                <a:lnTo>
                  <a:pt x="2753283" y="152146"/>
                </a:lnTo>
                <a:lnTo>
                  <a:pt x="2761230" y="148084"/>
                </a:lnTo>
                <a:lnTo>
                  <a:pt x="2773061" y="143326"/>
                </a:lnTo>
                <a:lnTo>
                  <a:pt x="2785284" y="139910"/>
                </a:lnTo>
                <a:lnTo>
                  <a:pt x="2797909" y="137850"/>
                </a:lnTo>
                <a:lnTo>
                  <a:pt x="2810941" y="137160"/>
                </a:lnTo>
                <a:lnTo>
                  <a:pt x="2817565" y="137349"/>
                </a:lnTo>
                <a:lnTo>
                  <a:pt x="2830312" y="138814"/>
                </a:lnTo>
                <a:lnTo>
                  <a:pt x="2842697" y="141717"/>
                </a:lnTo>
                <a:lnTo>
                  <a:pt x="2854703" y="146039"/>
                </a:lnTo>
                <a:lnTo>
                  <a:pt x="2866313" y="151764"/>
                </a:lnTo>
                <a:lnTo>
                  <a:pt x="2881802" y="162330"/>
                </a:lnTo>
                <a:lnTo>
                  <a:pt x="2891124" y="170988"/>
                </a:lnTo>
                <a:lnTo>
                  <a:pt x="2899248" y="180713"/>
                </a:lnTo>
                <a:lnTo>
                  <a:pt x="2906191" y="191515"/>
                </a:lnTo>
                <a:lnTo>
                  <a:pt x="2909789" y="198533"/>
                </a:lnTo>
                <a:lnTo>
                  <a:pt x="2914382" y="210108"/>
                </a:lnTo>
                <a:lnTo>
                  <a:pt x="2917663" y="222322"/>
                </a:lnTo>
                <a:lnTo>
                  <a:pt x="2919632" y="235175"/>
                </a:lnTo>
                <a:lnTo>
                  <a:pt x="2920288" y="248665"/>
                </a:lnTo>
                <a:lnTo>
                  <a:pt x="2919949" y="258863"/>
                </a:lnTo>
                <a:lnTo>
                  <a:pt x="2918310" y="272535"/>
                </a:lnTo>
                <a:lnTo>
                  <a:pt x="2915313" y="285351"/>
                </a:lnTo>
                <a:lnTo>
                  <a:pt x="2910954" y="297318"/>
                </a:lnTo>
                <a:lnTo>
                  <a:pt x="2905230" y="308439"/>
                </a:lnTo>
                <a:lnTo>
                  <a:pt x="2898140" y="318721"/>
                </a:lnTo>
                <a:lnTo>
                  <a:pt x="2889681" y="328168"/>
                </a:lnTo>
                <a:lnTo>
                  <a:pt x="2882195" y="334839"/>
                </a:lnTo>
                <a:lnTo>
                  <a:pt x="2872079" y="342016"/>
                </a:lnTo>
                <a:lnTo>
                  <a:pt x="2861119" y="347899"/>
                </a:lnTo>
                <a:lnTo>
                  <a:pt x="2849312" y="352483"/>
                </a:lnTo>
                <a:lnTo>
                  <a:pt x="2836655" y="355763"/>
                </a:lnTo>
                <a:lnTo>
                  <a:pt x="2823146" y="357735"/>
                </a:lnTo>
                <a:lnTo>
                  <a:pt x="2808782" y="358394"/>
                </a:lnTo>
                <a:lnTo>
                  <a:pt x="2797134" y="357956"/>
                </a:lnTo>
                <a:lnTo>
                  <a:pt x="2783584" y="356229"/>
                </a:lnTo>
                <a:lnTo>
                  <a:pt x="2770826" y="353190"/>
                </a:lnTo>
                <a:lnTo>
                  <a:pt x="2758861" y="348839"/>
                </a:lnTo>
                <a:lnTo>
                  <a:pt x="2747693" y="343176"/>
                </a:lnTo>
                <a:lnTo>
                  <a:pt x="2737324" y="336201"/>
                </a:lnTo>
                <a:lnTo>
                  <a:pt x="2727756" y="327913"/>
                </a:lnTo>
                <a:lnTo>
                  <a:pt x="2714722" y="312577"/>
                </a:lnTo>
                <a:lnTo>
                  <a:pt x="2708167" y="301716"/>
                </a:lnTo>
                <a:lnTo>
                  <a:pt x="2703069" y="290105"/>
                </a:lnTo>
                <a:lnTo>
                  <a:pt x="2699428" y="277749"/>
                </a:lnTo>
                <a:lnTo>
                  <a:pt x="2697243" y="264653"/>
                </a:lnTo>
                <a:lnTo>
                  <a:pt x="2696514" y="250825"/>
                </a:lnTo>
                <a:lnTo>
                  <a:pt x="2693819" y="154602"/>
                </a:lnTo>
                <a:lnTo>
                  <a:pt x="2686056" y="164738"/>
                </a:lnTo>
                <a:lnTo>
                  <a:pt x="2679115" y="175640"/>
                </a:lnTo>
                <a:lnTo>
                  <a:pt x="2673253" y="186829"/>
                </a:lnTo>
                <a:lnTo>
                  <a:pt x="2668313" y="198648"/>
                </a:lnTo>
                <a:lnTo>
                  <a:pt x="2664477" y="210774"/>
                </a:lnTo>
                <a:lnTo>
                  <a:pt x="2661741" y="223200"/>
                </a:lnTo>
                <a:lnTo>
                  <a:pt x="2660103" y="235917"/>
                </a:lnTo>
                <a:lnTo>
                  <a:pt x="2659557" y="248920"/>
                </a:lnTo>
                <a:lnTo>
                  <a:pt x="2659968" y="260454"/>
                </a:lnTo>
                <a:lnTo>
                  <a:pt x="2661456" y="273349"/>
                </a:lnTo>
                <a:lnTo>
                  <a:pt x="2664034" y="285853"/>
                </a:lnTo>
                <a:lnTo>
                  <a:pt x="2667708" y="297969"/>
                </a:lnTo>
                <a:lnTo>
                  <a:pt x="2672479" y="309702"/>
                </a:lnTo>
                <a:lnTo>
                  <a:pt x="2678353" y="321056"/>
                </a:lnTo>
                <a:lnTo>
                  <a:pt x="2684234" y="330517"/>
                </a:lnTo>
                <a:lnTo>
                  <a:pt x="2691864" y="340656"/>
                </a:lnTo>
                <a:lnTo>
                  <a:pt x="2700416" y="350000"/>
                </a:lnTo>
                <a:lnTo>
                  <a:pt x="2709886" y="358547"/>
                </a:lnTo>
                <a:lnTo>
                  <a:pt x="2720271" y="366298"/>
                </a:lnTo>
                <a:lnTo>
                  <a:pt x="2731566" y="373252"/>
                </a:lnTo>
                <a:lnTo>
                  <a:pt x="2743024" y="379139"/>
                </a:lnTo>
                <a:lnTo>
                  <a:pt x="2754887" y="384015"/>
                </a:lnTo>
                <a:lnTo>
                  <a:pt x="2767025" y="387807"/>
                </a:lnTo>
                <a:lnTo>
                  <a:pt x="2779441" y="390516"/>
                </a:lnTo>
                <a:lnTo>
                  <a:pt x="2792132" y="392142"/>
                </a:lnTo>
                <a:lnTo>
                  <a:pt x="2805099" y="392684"/>
                </a:lnTo>
                <a:lnTo>
                  <a:pt x="2806127" y="392680"/>
                </a:lnTo>
                <a:lnTo>
                  <a:pt x="2819087" y="392064"/>
                </a:lnTo>
                <a:lnTo>
                  <a:pt x="2831757" y="390377"/>
                </a:lnTo>
                <a:lnTo>
                  <a:pt x="2844144" y="387615"/>
                </a:lnTo>
                <a:lnTo>
                  <a:pt x="2856254" y="383772"/>
                </a:lnTo>
                <a:lnTo>
                  <a:pt x="2868091" y="378840"/>
                </a:lnTo>
                <a:lnTo>
                  <a:pt x="2880211" y="372375"/>
                </a:lnTo>
                <a:lnTo>
                  <a:pt x="2890830" y="365370"/>
                </a:lnTo>
                <a:lnTo>
                  <a:pt x="2900749" y="357445"/>
                </a:lnTo>
                <a:lnTo>
                  <a:pt x="2909974" y="348600"/>
                </a:lnTo>
                <a:lnTo>
                  <a:pt x="2918510" y="338836"/>
                </a:lnTo>
                <a:lnTo>
                  <a:pt x="2918447" y="360401"/>
                </a:lnTo>
                <a:lnTo>
                  <a:pt x="2917759" y="376113"/>
                </a:lnTo>
                <a:lnTo>
                  <a:pt x="2916317" y="390054"/>
                </a:lnTo>
                <a:lnTo>
                  <a:pt x="2914120" y="402226"/>
                </a:lnTo>
                <a:lnTo>
                  <a:pt x="2911168" y="412627"/>
                </a:lnTo>
                <a:lnTo>
                  <a:pt x="2907461" y="421259"/>
                </a:lnTo>
                <a:lnTo>
                  <a:pt x="2901202" y="431175"/>
                </a:lnTo>
                <a:lnTo>
                  <a:pt x="2892970" y="440404"/>
                </a:lnTo>
                <a:lnTo>
                  <a:pt x="2882865" y="448744"/>
                </a:lnTo>
                <a:lnTo>
                  <a:pt x="2870885" y="456184"/>
                </a:lnTo>
                <a:lnTo>
                  <a:pt x="2859447" y="461455"/>
                </a:lnTo>
                <a:lnTo>
                  <a:pt x="2847912" y="465214"/>
                </a:lnTo>
                <a:lnTo>
                  <a:pt x="2835479" y="467891"/>
                </a:lnTo>
                <a:lnTo>
                  <a:pt x="2822141" y="469494"/>
                </a:lnTo>
                <a:lnTo>
                  <a:pt x="2807893" y="470026"/>
                </a:lnTo>
                <a:lnTo>
                  <a:pt x="2806392" y="470021"/>
                </a:lnTo>
                <a:lnTo>
                  <a:pt x="2792109" y="469404"/>
                </a:lnTo>
                <a:lnTo>
                  <a:pt x="2778786" y="467755"/>
                </a:lnTo>
                <a:lnTo>
                  <a:pt x="2766418" y="465069"/>
                </a:lnTo>
                <a:lnTo>
                  <a:pt x="2754998" y="461341"/>
                </a:lnTo>
                <a:lnTo>
                  <a:pt x="2744520" y="456564"/>
                </a:lnTo>
                <a:lnTo>
                  <a:pt x="2737665" y="452559"/>
                </a:lnTo>
                <a:lnTo>
                  <a:pt x="2727637" y="445166"/>
                </a:lnTo>
                <a:lnTo>
                  <a:pt x="2718484" y="436416"/>
                </a:lnTo>
                <a:lnTo>
                  <a:pt x="2710222" y="426325"/>
                </a:lnTo>
                <a:lnTo>
                  <a:pt x="2702864" y="414909"/>
                </a:lnTo>
                <a:close/>
              </a:path>
              <a:path w="4484166" h="503682">
                <a:moveTo>
                  <a:pt x="1813176" y="205923"/>
                </a:moveTo>
                <a:lnTo>
                  <a:pt x="1818944" y="194183"/>
                </a:lnTo>
                <a:lnTo>
                  <a:pt x="1823257" y="187095"/>
                </a:lnTo>
                <a:lnTo>
                  <a:pt x="1830964" y="176674"/>
                </a:lnTo>
                <a:lnTo>
                  <a:pt x="1839656" y="167381"/>
                </a:lnTo>
                <a:lnTo>
                  <a:pt x="1849326" y="159207"/>
                </a:lnTo>
                <a:lnTo>
                  <a:pt x="1859965" y="152146"/>
                </a:lnTo>
                <a:lnTo>
                  <a:pt x="1878328" y="143614"/>
                </a:lnTo>
                <a:lnTo>
                  <a:pt x="1890513" y="140039"/>
                </a:lnTo>
                <a:lnTo>
                  <a:pt x="1903148" y="137882"/>
                </a:lnTo>
                <a:lnTo>
                  <a:pt x="1916226" y="137160"/>
                </a:lnTo>
                <a:lnTo>
                  <a:pt x="1927037" y="137610"/>
                </a:lnTo>
                <a:lnTo>
                  <a:pt x="1940117" y="139466"/>
                </a:lnTo>
                <a:lnTo>
                  <a:pt x="1952553" y="142760"/>
                </a:lnTo>
                <a:lnTo>
                  <a:pt x="1964345" y="147490"/>
                </a:lnTo>
                <a:lnTo>
                  <a:pt x="1975493" y="153659"/>
                </a:lnTo>
                <a:lnTo>
                  <a:pt x="1985996" y="161264"/>
                </a:lnTo>
                <a:lnTo>
                  <a:pt x="1995855" y="170307"/>
                </a:lnTo>
                <a:lnTo>
                  <a:pt x="2004134" y="179660"/>
                </a:lnTo>
                <a:lnTo>
                  <a:pt x="2011500" y="190121"/>
                </a:lnTo>
                <a:lnTo>
                  <a:pt x="2017526" y="201255"/>
                </a:lnTo>
                <a:lnTo>
                  <a:pt x="2022214" y="213059"/>
                </a:lnTo>
                <a:lnTo>
                  <a:pt x="2025562" y="225533"/>
                </a:lnTo>
                <a:lnTo>
                  <a:pt x="2027571" y="238672"/>
                </a:lnTo>
                <a:lnTo>
                  <a:pt x="2028240" y="252475"/>
                </a:lnTo>
                <a:lnTo>
                  <a:pt x="2027921" y="262016"/>
                </a:lnTo>
                <a:lnTo>
                  <a:pt x="2026373" y="275018"/>
                </a:lnTo>
                <a:lnTo>
                  <a:pt x="2023529" y="287444"/>
                </a:lnTo>
                <a:lnTo>
                  <a:pt x="2019372" y="299282"/>
                </a:lnTo>
                <a:lnTo>
                  <a:pt x="2013889" y="310514"/>
                </a:lnTo>
                <a:lnTo>
                  <a:pt x="2002508" y="326913"/>
                </a:lnTo>
                <a:lnTo>
                  <a:pt x="1993735" y="336058"/>
                </a:lnTo>
                <a:lnTo>
                  <a:pt x="1983773" y="344181"/>
                </a:lnTo>
                <a:lnTo>
                  <a:pt x="1972614" y="351282"/>
                </a:lnTo>
                <a:lnTo>
                  <a:pt x="1965397" y="355072"/>
                </a:lnTo>
                <a:lnTo>
                  <a:pt x="1953469" y="360049"/>
                </a:lnTo>
                <a:lnTo>
                  <a:pt x="1941266" y="363584"/>
                </a:lnTo>
                <a:lnTo>
                  <a:pt x="1928773" y="365695"/>
                </a:lnTo>
                <a:lnTo>
                  <a:pt x="1915972" y="366395"/>
                </a:lnTo>
                <a:lnTo>
                  <a:pt x="1908941" y="366178"/>
                </a:lnTo>
                <a:lnTo>
                  <a:pt x="1896238" y="364639"/>
                </a:lnTo>
                <a:lnTo>
                  <a:pt x="1883905" y="361622"/>
                </a:lnTo>
                <a:lnTo>
                  <a:pt x="1871941" y="357127"/>
                </a:lnTo>
                <a:lnTo>
                  <a:pt x="1860346" y="351155"/>
                </a:lnTo>
                <a:lnTo>
                  <a:pt x="1853154" y="346554"/>
                </a:lnTo>
                <a:lnTo>
                  <a:pt x="1843191" y="338747"/>
                </a:lnTo>
                <a:lnTo>
                  <a:pt x="1834194" y="329830"/>
                </a:lnTo>
                <a:lnTo>
                  <a:pt x="1826157" y="319789"/>
                </a:lnTo>
                <a:lnTo>
                  <a:pt x="1819071" y="308610"/>
                </a:lnTo>
                <a:lnTo>
                  <a:pt x="1815073" y="300867"/>
                </a:lnTo>
                <a:lnTo>
                  <a:pt x="1810155" y="288884"/>
                </a:lnTo>
                <a:lnTo>
                  <a:pt x="1806642" y="276655"/>
                </a:lnTo>
                <a:lnTo>
                  <a:pt x="1804534" y="264180"/>
                </a:lnTo>
                <a:lnTo>
                  <a:pt x="1803831" y="251460"/>
                </a:lnTo>
                <a:lnTo>
                  <a:pt x="1801454" y="154601"/>
                </a:lnTo>
                <a:lnTo>
                  <a:pt x="1793320" y="164985"/>
                </a:lnTo>
                <a:lnTo>
                  <a:pt x="1786270" y="175819"/>
                </a:lnTo>
                <a:lnTo>
                  <a:pt x="1780305" y="187100"/>
                </a:lnTo>
                <a:lnTo>
                  <a:pt x="1775424" y="198829"/>
                </a:lnTo>
                <a:lnTo>
                  <a:pt x="1771628" y="211003"/>
                </a:lnTo>
                <a:lnTo>
                  <a:pt x="1768916" y="223622"/>
                </a:lnTo>
                <a:lnTo>
                  <a:pt x="1767290" y="236684"/>
                </a:lnTo>
                <a:lnTo>
                  <a:pt x="1766747" y="250189"/>
                </a:lnTo>
                <a:lnTo>
                  <a:pt x="1766747" y="250328"/>
                </a:lnTo>
                <a:lnTo>
                  <a:pt x="1767283" y="263996"/>
                </a:lnTo>
                <a:lnTo>
                  <a:pt x="1768871" y="277188"/>
                </a:lnTo>
                <a:lnTo>
                  <a:pt x="1771510" y="289906"/>
                </a:lnTo>
                <a:lnTo>
                  <a:pt x="1775200" y="302151"/>
                </a:lnTo>
                <a:lnTo>
                  <a:pt x="1779941" y="313925"/>
                </a:lnTo>
                <a:lnTo>
                  <a:pt x="1785734" y="325231"/>
                </a:lnTo>
                <a:lnTo>
                  <a:pt x="1792578" y="336072"/>
                </a:lnTo>
                <a:lnTo>
                  <a:pt x="1800473" y="346448"/>
                </a:lnTo>
                <a:lnTo>
                  <a:pt x="1809419" y="356362"/>
                </a:lnTo>
                <a:lnTo>
                  <a:pt x="1817209" y="363860"/>
                </a:lnTo>
                <a:lnTo>
                  <a:pt x="1827471" y="372333"/>
                </a:lnTo>
                <a:lnTo>
                  <a:pt x="1838195" y="379680"/>
                </a:lnTo>
                <a:lnTo>
                  <a:pt x="1849378" y="385899"/>
                </a:lnTo>
                <a:lnTo>
                  <a:pt x="1861021" y="390990"/>
                </a:lnTo>
                <a:lnTo>
                  <a:pt x="1873122" y="394952"/>
                </a:lnTo>
                <a:lnTo>
                  <a:pt x="1885680" y="397783"/>
                </a:lnTo>
                <a:lnTo>
                  <a:pt x="1898694" y="399483"/>
                </a:lnTo>
                <a:lnTo>
                  <a:pt x="1912162" y="400050"/>
                </a:lnTo>
                <a:lnTo>
                  <a:pt x="1912619" y="400049"/>
                </a:lnTo>
                <a:lnTo>
                  <a:pt x="1925852" y="399455"/>
                </a:lnTo>
                <a:lnTo>
                  <a:pt x="1938647" y="397748"/>
                </a:lnTo>
                <a:lnTo>
                  <a:pt x="1951015" y="394929"/>
                </a:lnTo>
                <a:lnTo>
                  <a:pt x="1962969" y="390997"/>
                </a:lnTo>
                <a:lnTo>
                  <a:pt x="1974519" y="385952"/>
                </a:lnTo>
                <a:lnTo>
                  <a:pt x="1987598" y="378592"/>
                </a:lnTo>
                <a:lnTo>
                  <a:pt x="1997815" y="371463"/>
                </a:lnTo>
                <a:lnTo>
                  <a:pt x="2007614" y="363328"/>
                </a:lnTo>
                <a:lnTo>
                  <a:pt x="2016993" y="354188"/>
                </a:lnTo>
                <a:lnTo>
                  <a:pt x="2025954" y="344043"/>
                </a:lnTo>
                <a:lnTo>
                  <a:pt x="2025954" y="392684"/>
                </a:lnTo>
                <a:lnTo>
                  <a:pt x="2061895" y="392684"/>
                </a:lnTo>
                <a:lnTo>
                  <a:pt x="2061895" y="109347"/>
                </a:lnTo>
                <a:lnTo>
                  <a:pt x="2025954" y="109347"/>
                </a:lnTo>
                <a:lnTo>
                  <a:pt x="2025954" y="161417"/>
                </a:lnTo>
                <a:lnTo>
                  <a:pt x="2023873" y="158574"/>
                </a:lnTo>
                <a:lnTo>
                  <a:pt x="2015375" y="148074"/>
                </a:lnTo>
                <a:lnTo>
                  <a:pt x="2006374" y="138651"/>
                </a:lnTo>
                <a:lnTo>
                  <a:pt x="1996864" y="130304"/>
                </a:lnTo>
                <a:lnTo>
                  <a:pt x="1986840" y="123034"/>
                </a:lnTo>
                <a:lnTo>
                  <a:pt x="1976297" y="116839"/>
                </a:lnTo>
                <a:lnTo>
                  <a:pt x="1963785" y="111174"/>
                </a:lnTo>
                <a:lnTo>
                  <a:pt x="1951899" y="107216"/>
                </a:lnTo>
                <a:lnTo>
                  <a:pt x="1939499" y="104382"/>
                </a:lnTo>
                <a:lnTo>
                  <a:pt x="1926590" y="102677"/>
                </a:lnTo>
                <a:lnTo>
                  <a:pt x="1913178" y="102108"/>
                </a:lnTo>
                <a:lnTo>
                  <a:pt x="1901986" y="102491"/>
                </a:lnTo>
                <a:lnTo>
                  <a:pt x="1888894" y="103972"/>
                </a:lnTo>
                <a:lnTo>
                  <a:pt x="1876245" y="106567"/>
                </a:lnTo>
                <a:lnTo>
                  <a:pt x="1864043" y="110277"/>
                </a:lnTo>
                <a:lnTo>
                  <a:pt x="1852289" y="115102"/>
                </a:lnTo>
                <a:lnTo>
                  <a:pt x="1840985" y="121040"/>
                </a:lnTo>
                <a:lnTo>
                  <a:pt x="1830135" y="128093"/>
                </a:lnTo>
                <a:lnTo>
                  <a:pt x="1819739" y="136260"/>
                </a:lnTo>
                <a:lnTo>
                  <a:pt x="1813176" y="205923"/>
                </a:lnTo>
                <a:close/>
              </a:path>
              <a:path w="4484166" h="503682">
                <a:moveTo>
                  <a:pt x="1809800" y="145542"/>
                </a:moveTo>
                <a:lnTo>
                  <a:pt x="1801454" y="154601"/>
                </a:lnTo>
                <a:lnTo>
                  <a:pt x="1803831" y="251460"/>
                </a:lnTo>
                <a:lnTo>
                  <a:pt x="1804140" y="242900"/>
                </a:lnTo>
                <a:lnTo>
                  <a:pt x="1805766" y="230274"/>
                </a:lnTo>
                <a:lnTo>
                  <a:pt x="1808780" y="217951"/>
                </a:lnTo>
                <a:lnTo>
                  <a:pt x="1813176" y="205923"/>
                </a:lnTo>
                <a:lnTo>
                  <a:pt x="1819739" y="136260"/>
                </a:lnTo>
                <a:lnTo>
                  <a:pt x="1809800" y="145542"/>
                </a:lnTo>
                <a:close/>
              </a:path>
              <a:path w="4484166" h="503682">
                <a:moveTo>
                  <a:pt x="3055670" y="150749"/>
                </a:moveTo>
                <a:lnTo>
                  <a:pt x="3055670" y="109347"/>
                </a:lnTo>
                <a:lnTo>
                  <a:pt x="3018459" y="109347"/>
                </a:lnTo>
                <a:lnTo>
                  <a:pt x="3018459" y="392684"/>
                </a:lnTo>
                <a:lnTo>
                  <a:pt x="3055670" y="392684"/>
                </a:lnTo>
                <a:lnTo>
                  <a:pt x="3055733" y="283299"/>
                </a:lnTo>
                <a:lnTo>
                  <a:pt x="3056017" y="266294"/>
                </a:lnTo>
                <a:lnTo>
                  <a:pt x="3056529" y="250941"/>
                </a:lnTo>
                <a:lnTo>
                  <a:pt x="3057271" y="237236"/>
                </a:lnTo>
                <a:lnTo>
                  <a:pt x="3058242" y="225180"/>
                </a:lnTo>
                <a:lnTo>
                  <a:pt x="3059442" y="214770"/>
                </a:lnTo>
                <a:lnTo>
                  <a:pt x="3060870" y="206004"/>
                </a:lnTo>
                <a:lnTo>
                  <a:pt x="3062528" y="198882"/>
                </a:lnTo>
                <a:lnTo>
                  <a:pt x="3068161" y="182392"/>
                </a:lnTo>
                <a:lnTo>
                  <a:pt x="3073946" y="170524"/>
                </a:lnTo>
                <a:lnTo>
                  <a:pt x="3080666" y="160526"/>
                </a:lnTo>
                <a:lnTo>
                  <a:pt x="3088309" y="152400"/>
                </a:lnTo>
                <a:lnTo>
                  <a:pt x="3099828" y="144064"/>
                </a:lnTo>
                <a:lnTo>
                  <a:pt x="3111504" y="139085"/>
                </a:lnTo>
                <a:lnTo>
                  <a:pt x="3123488" y="137413"/>
                </a:lnTo>
                <a:lnTo>
                  <a:pt x="3128695" y="137413"/>
                </a:lnTo>
                <a:lnTo>
                  <a:pt x="3135045" y="139064"/>
                </a:lnTo>
                <a:lnTo>
                  <a:pt x="3142665" y="142367"/>
                </a:lnTo>
                <a:lnTo>
                  <a:pt x="3161715" y="111633"/>
                </a:lnTo>
                <a:lnTo>
                  <a:pt x="3153436" y="107539"/>
                </a:lnTo>
                <a:lnTo>
                  <a:pt x="3141141" y="103465"/>
                </a:lnTo>
                <a:lnTo>
                  <a:pt x="3129457" y="102108"/>
                </a:lnTo>
                <a:lnTo>
                  <a:pt x="3127138" y="102147"/>
                </a:lnTo>
                <a:lnTo>
                  <a:pt x="3114745" y="103755"/>
                </a:lnTo>
                <a:lnTo>
                  <a:pt x="3102633" y="107748"/>
                </a:lnTo>
                <a:lnTo>
                  <a:pt x="3090849" y="114173"/>
                </a:lnTo>
                <a:lnTo>
                  <a:pt x="3081755" y="121007"/>
                </a:lnTo>
                <a:lnTo>
                  <a:pt x="3072849" y="129394"/>
                </a:lnTo>
                <a:lnTo>
                  <a:pt x="3064158" y="139308"/>
                </a:lnTo>
                <a:lnTo>
                  <a:pt x="3055670" y="15074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10458" y="1233297"/>
            <a:ext cx="221741" cy="227583"/>
          </a:xfrm>
          <a:custGeom>
            <a:avLst/>
            <a:gdLst/>
            <a:ahLst/>
            <a:cxnLst/>
            <a:rect l="l" t="t" r="r" b="b"/>
            <a:pathLst>
              <a:path w="221741" h="227583">
                <a:moveTo>
                  <a:pt x="110870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5" y="33527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7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6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0" y="227583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1" y="114807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7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15998" y="1233297"/>
            <a:ext cx="221741" cy="227583"/>
          </a:xfrm>
          <a:custGeom>
            <a:avLst/>
            <a:gdLst/>
            <a:ahLst/>
            <a:cxnLst/>
            <a:rect l="l" t="t" r="r" b="b"/>
            <a:pathLst>
              <a:path w="221741" h="227583">
                <a:moveTo>
                  <a:pt x="110870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5" y="33527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7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5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0" y="227583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1" y="114807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7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53153" y="1232662"/>
            <a:ext cx="224155" cy="229235"/>
          </a:xfrm>
          <a:custGeom>
            <a:avLst/>
            <a:gdLst/>
            <a:ahLst/>
            <a:cxnLst/>
            <a:rect l="l" t="t" r="r" b="b"/>
            <a:pathLst>
              <a:path w="224155" h="229235">
                <a:moveTo>
                  <a:pt x="111887" y="0"/>
                </a:moveTo>
                <a:lnTo>
                  <a:pt x="98296" y="718"/>
                </a:lnTo>
                <a:lnTo>
                  <a:pt x="85350" y="2874"/>
                </a:lnTo>
                <a:lnTo>
                  <a:pt x="73048" y="6467"/>
                </a:lnTo>
                <a:lnTo>
                  <a:pt x="61390" y="11498"/>
                </a:lnTo>
                <a:lnTo>
                  <a:pt x="50377" y="17965"/>
                </a:lnTo>
                <a:lnTo>
                  <a:pt x="40008" y="25870"/>
                </a:lnTo>
                <a:lnTo>
                  <a:pt x="32258" y="33147"/>
                </a:lnTo>
                <a:lnTo>
                  <a:pt x="23657" y="42968"/>
                </a:lnTo>
                <a:lnTo>
                  <a:pt x="16383" y="53466"/>
                </a:lnTo>
                <a:lnTo>
                  <a:pt x="10439" y="64637"/>
                </a:lnTo>
                <a:lnTo>
                  <a:pt x="5826" y="76480"/>
                </a:lnTo>
                <a:lnTo>
                  <a:pt x="2547" y="88991"/>
                </a:lnTo>
                <a:lnTo>
                  <a:pt x="605" y="102170"/>
                </a:lnTo>
                <a:lnTo>
                  <a:pt x="0" y="115315"/>
                </a:lnTo>
                <a:lnTo>
                  <a:pt x="638" y="128716"/>
                </a:lnTo>
                <a:lnTo>
                  <a:pt x="2563" y="141551"/>
                </a:lnTo>
                <a:lnTo>
                  <a:pt x="5790" y="153807"/>
                </a:lnTo>
                <a:lnTo>
                  <a:pt x="10333" y="165469"/>
                </a:lnTo>
                <a:lnTo>
                  <a:pt x="14350" y="173354"/>
                </a:lnTo>
                <a:lnTo>
                  <a:pt x="21265" y="184087"/>
                </a:lnTo>
                <a:lnTo>
                  <a:pt x="29360" y="193801"/>
                </a:lnTo>
                <a:lnTo>
                  <a:pt x="38651" y="202495"/>
                </a:lnTo>
                <a:lnTo>
                  <a:pt x="49156" y="210169"/>
                </a:lnTo>
                <a:lnTo>
                  <a:pt x="55752" y="214122"/>
                </a:lnTo>
                <a:lnTo>
                  <a:pt x="67509" y="219983"/>
                </a:lnTo>
                <a:lnTo>
                  <a:pt x="79550" y="224400"/>
                </a:lnTo>
                <a:lnTo>
                  <a:pt x="91875" y="227388"/>
                </a:lnTo>
                <a:lnTo>
                  <a:pt x="104486" y="228962"/>
                </a:lnTo>
                <a:lnTo>
                  <a:pt x="112522" y="229235"/>
                </a:lnTo>
                <a:lnTo>
                  <a:pt x="125381" y="228483"/>
                </a:lnTo>
                <a:lnTo>
                  <a:pt x="137895" y="226228"/>
                </a:lnTo>
                <a:lnTo>
                  <a:pt x="150053" y="222470"/>
                </a:lnTo>
                <a:lnTo>
                  <a:pt x="161848" y="217208"/>
                </a:lnTo>
                <a:lnTo>
                  <a:pt x="178253" y="206919"/>
                </a:lnTo>
                <a:lnTo>
                  <a:pt x="187894" y="198745"/>
                </a:lnTo>
                <a:lnTo>
                  <a:pt x="196571" y="189457"/>
                </a:lnTo>
                <a:lnTo>
                  <a:pt x="204291" y="179039"/>
                </a:lnTo>
                <a:lnTo>
                  <a:pt x="208914" y="171450"/>
                </a:lnTo>
                <a:lnTo>
                  <a:pt x="214757" y="159628"/>
                </a:lnTo>
                <a:lnTo>
                  <a:pt x="219193" y="147561"/>
                </a:lnTo>
                <a:lnTo>
                  <a:pt x="222225" y="135247"/>
                </a:lnTo>
                <a:lnTo>
                  <a:pt x="223851" y="122688"/>
                </a:lnTo>
                <a:lnTo>
                  <a:pt x="224155" y="114300"/>
                </a:lnTo>
                <a:lnTo>
                  <a:pt x="223455" y="101468"/>
                </a:lnTo>
                <a:lnTo>
                  <a:pt x="221363" y="88945"/>
                </a:lnTo>
                <a:lnTo>
                  <a:pt x="217884" y="76721"/>
                </a:lnTo>
                <a:lnTo>
                  <a:pt x="213027" y="64791"/>
                </a:lnTo>
                <a:lnTo>
                  <a:pt x="209042" y="57023"/>
                </a:lnTo>
                <a:lnTo>
                  <a:pt x="201954" y="45893"/>
                </a:lnTo>
                <a:lnTo>
                  <a:pt x="193876" y="35896"/>
                </a:lnTo>
                <a:lnTo>
                  <a:pt x="184816" y="27023"/>
                </a:lnTo>
                <a:lnTo>
                  <a:pt x="174781" y="19268"/>
                </a:lnTo>
                <a:lnTo>
                  <a:pt x="168021" y="14986"/>
                </a:lnTo>
                <a:lnTo>
                  <a:pt x="156558" y="9184"/>
                </a:lnTo>
                <a:lnTo>
                  <a:pt x="144650" y="4782"/>
                </a:lnTo>
                <a:lnTo>
                  <a:pt x="132289" y="1795"/>
                </a:lnTo>
                <a:lnTo>
                  <a:pt x="119468" y="240"/>
                </a:lnTo>
                <a:lnTo>
                  <a:pt x="1118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78757" y="1232662"/>
            <a:ext cx="224408" cy="229235"/>
          </a:xfrm>
          <a:custGeom>
            <a:avLst/>
            <a:gdLst/>
            <a:ahLst/>
            <a:cxnLst/>
            <a:rect l="l" t="t" r="r" b="b"/>
            <a:pathLst>
              <a:path w="224408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5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8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3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58691" y="1232662"/>
            <a:ext cx="223774" cy="221234"/>
          </a:xfrm>
          <a:custGeom>
            <a:avLst/>
            <a:gdLst/>
            <a:ahLst/>
            <a:cxnLst/>
            <a:rect l="l" t="t" r="r" b="b"/>
            <a:pathLst>
              <a:path w="223774" h="221234">
                <a:moveTo>
                  <a:pt x="114427" y="0"/>
                </a:moveTo>
                <a:lnTo>
                  <a:pt x="101394" y="690"/>
                </a:lnTo>
                <a:lnTo>
                  <a:pt x="88769" y="2750"/>
                </a:lnTo>
                <a:lnTo>
                  <a:pt x="76546" y="6166"/>
                </a:lnTo>
                <a:lnTo>
                  <a:pt x="64715" y="10924"/>
                </a:lnTo>
                <a:lnTo>
                  <a:pt x="56769" y="14986"/>
                </a:lnTo>
                <a:lnTo>
                  <a:pt x="45850" y="22027"/>
                </a:lnTo>
                <a:lnTo>
                  <a:pt x="35992" y="30130"/>
                </a:lnTo>
                <a:lnTo>
                  <a:pt x="27188" y="39287"/>
                </a:lnTo>
                <a:lnTo>
                  <a:pt x="19430" y="49489"/>
                </a:lnTo>
                <a:lnTo>
                  <a:pt x="15112" y="56387"/>
                </a:lnTo>
                <a:lnTo>
                  <a:pt x="9344" y="67935"/>
                </a:lnTo>
                <a:lnTo>
                  <a:pt x="4948" y="79876"/>
                </a:lnTo>
                <a:lnTo>
                  <a:pt x="1934" y="92217"/>
                </a:lnTo>
                <a:lnTo>
                  <a:pt x="308" y="104966"/>
                </a:lnTo>
                <a:lnTo>
                  <a:pt x="0" y="113664"/>
                </a:lnTo>
                <a:lnTo>
                  <a:pt x="728" y="127493"/>
                </a:lnTo>
                <a:lnTo>
                  <a:pt x="2913" y="140589"/>
                </a:lnTo>
                <a:lnTo>
                  <a:pt x="6554" y="152945"/>
                </a:lnTo>
                <a:lnTo>
                  <a:pt x="11652" y="164556"/>
                </a:lnTo>
                <a:lnTo>
                  <a:pt x="18207" y="175417"/>
                </a:lnTo>
                <a:lnTo>
                  <a:pt x="26219" y="185523"/>
                </a:lnTo>
                <a:lnTo>
                  <a:pt x="40809" y="199041"/>
                </a:lnTo>
                <a:lnTo>
                  <a:pt x="51179" y="206016"/>
                </a:lnTo>
                <a:lnTo>
                  <a:pt x="62347" y="211679"/>
                </a:lnTo>
                <a:lnTo>
                  <a:pt x="74311" y="216030"/>
                </a:lnTo>
                <a:lnTo>
                  <a:pt x="87069" y="219069"/>
                </a:lnTo>
                <a:lnTo>
                  <a:pt x="100619" y="220796"/>
                </a:lnTo>
                <a:lnTo>
                  <a:pt x="112268" y="221234"/>
                </a:lnTo>
                <a:lnTo>
                  <a:pt x="126631" y="220575"/>
                </a:lnTo>
                <a:lnTo>
                  <a:pt x="140140" y="218603"/>
                </a:lnTo>
                <a:lnTo>
                  <a:pt x="152797" y="215323"/>
                </a:lnTo>
                <a:lnTo>
                  <a:pt x="164604" y="210739"/>
                </a:lnTo>
                <a:lnTo>
                  <a:pt x="175565" y="204856"/>
                </a:lnTo>
                <a:lnTo>
                  <a:pt x="185680" y="197679"/>
                </a:lnTo>
                <a:lnTo>
                  <a:pt x="193167" y="191008"/>
                </a:lnTo>
                <a:lnTo>
                  <a:pt x="201626" y="181561"/>
                </a:lnTo>
                <a:lnTo>
                  <a:pt x="208716" y="171279"/>
                </a:lnTo>
                <a:lnTo>
                  <a:pt x="214439" y="160158"/>
                </a:lnTo>
                <a:lnTo>
                  <a:pt x="218798" y="148191"/>
                </a:lnTo>
                <a:lnTo>
                  <a:pt x="221796" y="135375"/>
                </a:lnTo>
                <a:lnTo>
                  <a:pt x="223434" y="121703"/>
                </a:lnTo>
                <a:lnTo>
                  <a:pt x="223774" y="111505"/>
                </a:lnTo>
                <a:lnTo>
                  <a:pt x="223117" y="98015"/>
                </a:lnTo>
                <a:lnTo>
                  <a:pt x="221149" y="85162"/>
                </a:lnTo>
                <a:lnTo>
                  <a:pt x="217868" y="72948"/>
                </a:lnTo>
                <a:lnTo>
                  <a:pt x="213274" y="61373"/>
                </a:lnTo>
                <a:lnTo>
                  <a:pt x="209677" y="54355"/>
                </a:lnTo>
                <a:lnTo>
                  <a:pt x="202733" y="43553"/>
                </a:lnTo>
                <a:lnTo>
                  <a:pt x="194609" y="33828"/>
                </a:lnTo>
                <a:lnTo>
                  <a:pt x="185287" y="25170"/>
                </a:lnTo>
                <a:lnTo>
                  <a:pt x="174749" y="17572"/>
                </a:lnTo>
                <a:lnTo>
                  <a:pt x="158188" y="8879"/>
                </a:lnTo>
                <a:lnTo>
                  <a:pt x="146182" y="4557"/>
                </a:lnTo>
                <a:lnTo>
                  <a:pt x="133797" y="1654"/>
                </a:lnTo>
                <a:lnTo>
                  <a:pt x="121050" y="189"/>
                </a:lnTo>
                <a:lnTo>
                  <a:pt x="11442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66009" y="1232662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3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5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77104" y="1204849"/>
            <a:ext cx="269240" cy="386968"/>
          </a:xfrm>
          <a:custGeom>
            <a:avLst/>
            <a:gdLst/>
            <a:ahLst/>
            <a:cxnLst/>
            <a:rect l="l" t="t" r="r" b="b"/>
            <a:pathLst>
              <a:path w="269240" h="386968">
                <a:moveTo>
                  <a:pt x="0" y="0"/>
                </a:moveTo>
                <a:lnTo>
                  <a:pt x="38481" y="0"/>
                </a:lnTo>
                <a:lnTo>
                  <a:pt x="135890" y="218186"/>
                </a:lnTo>
                <a:lnTo>
                  <a:pt x="230505" y="0"/>
                </a:lnTo>
                <a:lnTo>
                  <a:pt x="269240" y="0"/>
                </a:lnTo>
                <a:lnTo>
                  <a:pt x="100330" y="386968"/>
                </a:lnTo>
                <a:lnTo>
                  <a:pt x="61722" y="386968"/>
                </a:lnTo>
                <a:lnTo>
                  <a:pt x="116332" y="26187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19244" y="1197610"/>
            <a:ext cx="295147" cy="394207"/>
          </a:xfrm>
          <a:custGeom>
            <a:avLst/>
            <a:gdLst/>
            <a:ahLst/>
            <a:cxnLst/>
            <a:rect l="l" t="t" r="r" b="b"/>
            <a:pathLst>
              <a:path w="295147" h="394207">
                <a:moveTo>
                  <a:pt x="148843" y="0"/>
                </a:moveTo>
                <a:lnTo>
                  <a:pt x="162298" y="557"/>
                </a:lnTo>
                <a:lnTo>
                  <a:pt x="175304" y="2228"/>
                </a:lnTo>
                <a:lnTo>
                  <a:pt x="187863" y="5014"/>
                </a:lnTo>
                <a:lnTo>
                  <a:pt x="199975" y="8914"/>
                </a:lnTo>
                <a:lnTo>
                  <a:pt x="211642" y="13929"/>
                </a:lnTo>
                <a:lnTo>
                  <a:pt x="222865" y="20057"/>
                </a:lnTo>
                <a:lnTo>
                  <a:pt x="233645" y="27300"/>
                </a:lnTo>
                <a:lnTo>
                  <a:pt x="243983" y="35658"/>
                </a:lnTo>
                <a:lnTo>
                  <a:pt x="252221" y="43434"/>
                </a:lnTo>
                <a:lnTo>
                  <a:pt x="261309" y="53413"/>
                </a:lnTo>
                <a:lnTo>
                  <a:pt x="269319" y="63842"/>
                </a:lnTo>
                <a:lnTo>
                  <a:pt x="276251" y="74721"/>
                </a:lnTo>
                <a:lnTo>
                  <a:pt x="282104" y="86048"/>
                </a:lnTo>
                <a:lnTo>
                  <a:pt x="286876" y="97823"/>
                </a:lnTo>
                <a:lnTo>
                  <a:pt x="290567" y="110043"/>
                </a:lnTo>
                <a:lnTo>
                  <a:pt x="293176" y="122709"/>
                </a:lnTo>
                <a:lnTo>
                  <a:pt x="294702" y="135818"/>
                </a:lnTo>
                <a:lnTo>
                  <a:pt x="295147" y="148081"/>
                </a:lnTo>
                <a:lnTo>
                  <a:pt x="294622" y="161760"/>
                </a:lnTo>
                <a:lnTo>
                  <a:pt x="293045" y="174962"/>
                </a:lnTo>
                <a:lnTo>
                  <a:pt x="290417" y="187689"/>
                </a:lnTo>
                <a:lnTo>
                  <a:pt x="286741" y="199943"/>
                </a:lnTo>
                <a:lnTo>
                  <a:pt x="282017" y="211726"/>
                </a:lnTo>
                <a:lnTo>
                  <a:pt x="276246" y="223041"/>
                </a:lnTo>
                <a:lnTo>
                  <a:pt x="269429" y="233889"/>
                </a:lnTo>
                <a:lnTo>
                  <a:pt x="261567" y="244272"/>
                </a:lnTo>
                <a:lnTo>
                  <a:pt x="252602" y="254253"/>
                </a:lnTo>
                <a:lnTo>
                  <a:pt x="242672" y="263616"/>
                </a:lnTo>
                <a:lnTo>
                  <a:pt x="232296" y="271854"/>
                </a:lnTo>
                <a:lnTo>
                  <a:pt x="221471" y="278965"/>
                </a:lnTo>
                <a:lnTo>
                  <a:pt x="210197" y="284948"/>
                </a:lnTo>
                <a:lnTo>
                  <a:pt x="198469" y="289804"/>
                </a:lnTo>
                <a:lnTo>
                  <a:pt x="186286" y="293529"/>
                </a:lnTo>
                <a:lnTo>
                  <a:pt x="173647" y="296124"/>
                </a:lnTo>
                <a:lnTo>
                  <a:pt x="160548" y="297587"/>
                </a:lnTo>
                <a:lnTo>
                  <a:pt x="149859" y="297941"/>
                </a:lnTo>
                <a:lnTo>
                  <a:pt x="136623" y="297381"/>
                </a:lnTo>
                <a:lnTo>
                  <a:pt x="123811" y="295699"/>
                </a:lnTo>
                <a:lnTo>
                  <a:pt x="111423" y="292896"/>
                </a:lnTo>
                <a:lnTo>
                  <a:pt x="99459" y="288971"/>
                </a:lnTo>
                <a:lnTo>
                  <a:pt x="87920" y="283925"/>
                </a:lnTo>
                <a:lnTo>
                  <a:pt x="77071" y="277936"/>
                </a:lnTo>
                <a:lnTo>
                  <a:pt x="66782" y="271019"/>
                </a:lnTo>
                <a:lnTo>
                  <a:pt x="56897" y="263094"/>
                </a:lnTo>
                <a:lnTo>
                  <a:pt x="47420" y="254161"/>
                </a:lnTo>
                <a:lnTo>
                  <a:pt x="38356" y="244219"/>
                </a:lnTo>
                <a:lnTo>
                  <a:pt x="36448" y="241935"/>
                </a:lnTo>
                <a:lnTo>
                  <a:pt x="36448" y="394207"/>
                </a:lnTo>
                <a:lnTo>
                  <a:pt x="0" y="394207"/>
                </a:lnTo>
                <a:lnTo>
                  <a:pt x="0" y="7238"/>
                </a:lnTo>
                <a:lnTo>
                  <a:pt x="36448" y="7238"/>
                </a:lnTo>
                <a:lnTo>
                  <a:pt x="36448" y="59309"/>
                </a:lnTo>
                <a:lnTo>
                  <a:pt x="44936" y="48535"/>
                </a:lnTo>
                <a:lnTo>
                  <a:pt x="53871" y="38838"/>
                </a:lnTo>
                <a:lnTo>
                  <a:pt x="63258" y="30217"/>
                </a:lnTo>
                <a:lnTo>
                  <a:pt x="73103" y="22673"/>
                </a:lnTo>
                <a:lnTo>
                  <a:pt x="83409" y="16205"/>
                </a:lnTo>
                <a:lnTo>
                  <a:pt x="97468" y="9513"/>
                </a:lnTo>
                <a:lnTo>
                  <a:pt x="109329" y="5426"/>
                </a:lnTo>
                <a:lnTo>
                  <a:pt x="121680" y="2474"/>
                </a:lnTo>
                <a:lnTo>
                  <a:pt x="134517" y="664"/>
                </a:lnTo>
                <a:lnTo>
                  <a:pt x="147834" y="3"/>
                </a:lnTo>
                <a:lnTo>
                  <a:pt x="1488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1673" y="1197610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0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9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5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4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0637" y="1197610"/>
            <a:ext cx="143255" cy="290575"/>
          </a:xfrm>
          <a:custGeom>
            <a:avLst/>
            <a:gdLst/>
            <a:ahLst/>
            <a:cxnLst/>
            <a:rect l="l" t="t" r="r" b="b"/>
            <a:pathLst>
              <a:path w="143255" h="290575">
                <a:moveTo>
                  <a:pt x="110998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5" y="9525"/>
                </a:lnTo>
                <a:lnTo>
                  <a:pt x="124205" y="40259"/>
                </a:lnTo>
                <a:lnTo>
                  <a:pt x="116586" y="36956"/>
                </a:lnTo>
                <a:lnTo>
                  <a:pt x="110236" y="35305"/>
                </a:lnTo>
                <a:lnTo>
                  <a:pt x="105028" y="35305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1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1" y="194817"/>
                </a:lnTo>
                <a:lnTo>
                  <a:pt x="372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1" y="7238"/>
                </a:lnTo>
                <a:lnTo>
                  <a:pt x="37211" y="48640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89" y="12064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21735" y="1197610"/>
            <a:ext cx="295401" cy="401574"/>
          </a:xfrm>
          <a:custGeom>
            <a:avLst/>
            <a:gdLst/>
            <a:ahLst/>
            <a:cxnLst/>
            <a:rect l="l" t="t" r="r" b="b"/>
            <a:pathLst>
              <a:path w="295401" h="401574">
                <a:moveTo>
                  <a:pt x="146557" y="0"/>
                </a:moveTo>
                <a:lnTo>
                  <a:pt x="159665" y="567"/>
                </a:lnTo>
                <a:lnTo>
                  <a:pt x="172386" y="2274"/>
                </a:lnTo>
                <a:lnTo>
                  <a:pt x="184736" y="5129"/>
                </a:lnTo>
                <a:lnTo>
                  <a:pt x="196727" y="9137"/>
                </a:lnTo>
                <a:lnTo>
                  <a:pt x="205866" y="13080"/>
                </a:lnTo>
                <a:lnTo>
                  <a:pt x="215960" y="18536"/>
                </a:lnTo>
                <a:lnTo>
                  <a:pt x="225929" y="25167"/>
                </a:lnTo>
                <a:lnTo>
                  <a:pt x="235776" y="32973"/>
                </a:lnTo>
                <a:lnTo>
                  <a:pt x="245507" y="41955"/>
                </a:lnTo>
                <a:lnTo>
                  <a:pt x="255127" y="52113"/>
                </a:lnTo>
                <a:lnTo>
                  <a:pt x="258952" y="56514"/>
                </a:lnTo>
                <a:lnTo>
                  <a:pt x="258952" y="7238"/>
                </a:lnTo>
                <a:lnTo>
                  <a:pt x="295401" y="7238"/>
                </a:lnTo>
                <a:lnTo>
                  <a:pt x="295401" y="233044"/>
                </a:lnTo>
                <a:lnTo>
                  <a:pt x="295179" y="249612"/>
                </a:lnTo>
                <a:lnTo>
                  <a:pt x="294516" y="264843"/>
                </a:lnTo>
                <a:lnTo>
                  <a:pt x="293416" y="278736"/>
                </a:lnTo>
                <a:lnTo>
                  <a:pt x="289926" y="302511"/>
                </a:lnTo>
                <a:lnTo>
                  <a:pt x="284988" y="320293"/>
                </a:lnTo>
                <a:lnTo>
                  <a:pt x="279735" y="332518"/>
                </a:lnTo>
                <a:lnTo>
                  <a:pt x="265941" y="354128"/>
                </a:lnTo>
                <a:lnTo>
                  <a:pt x="247718" y="371951"/>
                </a:lnTo>
                <a:lnTo>
                  <a:pt x="235203" y="380491"/>
                </a:lnTo>
                <a:lnTo>
                  <a:pt x="213490" y="390945"/>
                </a:lnTo>
                <a:lnTo>
                  <a:pt x="189371" y="397844"/>
                </a:lnTo>
                <a:lnTo>
                  <a:pt x="162865" y="401208"/>
                </a:lnTo>
                <a:lnTo>
                  <a:pt x="149987" y="401574"/>
                </a:lnTo>
                <a:lnTo>
                  <a:pt x="136295" y="401195"/>
                </a:lnTo>
                <a:lnTo>
                  <a:pt x="123142" y="400060"/>
                </a:lnTo>
                <a:lnTo>
                  <a:pt x="98471" y="395518"/>
                </a:lnTo>
                <a:lnTo>
                  <a:pt x="84581" y="391287"/>
                </a:lnTo>
                <a:lnTo>
                  <a:pt x="71679" y="386086"/>
                </a:lnTo>
                <a:lnTo>
                  <a:pt x="49388" y="373527"/>
                </a:lnTo>
                <a:lnTo>
                  <a:pt x="37211" y="363600"/>
                </a:lnTo>
                <a:lnTo>
                  <a:pt x="22532" y="346244"/>
                </a:lnTo>
                <a:lnTo>
                  <a:pt x="8816" y="323391"/>
                </a:lnTo>
                <a:lnTo>
                  <a:pt x="3682" y="312800"/>
                </a:lnTo>
                <a:lnTo>
                  <a:pt x="43306" y="312800"/>
                </a:lnTo>
                <a:lnTo>
                  <a:pt x="50664" y="324217"/>
                </a:lnTo>
                <a:lnTo>
                  <a:pt x="58927" y="334308"/>
                </a:lnTo>
                <a:lnTo>
                  <a:pt x="68080" y="343058"/>
                </a:lnTo>
                <a:lnTo>
                  <a:pt x="78108" y="350451"/>
                </a:lnTo>
                <a:lnTo>
                  <a:pt x="84962" y="354456"/>
                </a:lnTo>
                <a:lnTo>
                  <a:pt x="95440" y="359233"/>
                </a:lnTo>
                <a:lnTo>
                  <a:pt x="106860" y="362961"/>
                </a:lnTo>
                <a:lnTo>
                  <a:pt x="119229" y="365647"/>
                </a:lnTo>
                <a:lnTo>
                  <a:pt x="132551" y="367296"/>
                </a:lnTo>
                <a:lnTo>
                  <a:pt x="146834" y="367913"/>
                </a:lnTo>
                <a:lnTo>
                  <a:pt x="148336" y="367918"/>
                </a:lnTo>
                <a:lnTo>
                  <a:pt x="162583" y="367386"/>
                </a:lnTo>
                <a:lnTo>
                  <a:pt x="175921" y="365783"/>
                </a:lnTo>
                <a:lnTo>
                  <a:pt x="188354" y="363106"/>
                </a:lnTo>
                <a:lnTo>
                  <a:pt x="199889" y="359347"/>
                </a:lnTo>
                <a:lnTo>
                  <a:pt x="210531" y="354501"/>
                </a:lnTo>
                <a:lnTo>
                  <a:pt x="223307" y="346636"/>
                </a:lnTo>
                <a:lnTo>
                  <a:pt x="233413" y="338296"/>
                </a:lnTo>
                <a:lnTo>
                  <a:pt x="241644" y="329067"/>
                </a:lnTo>
                <a:lnTo>
                  <a:pt x="247903" y="319150"/>
                </a:lnTo>
                <a:lnTo>
                  <a:pt x="251610" y="310519"/>
                </a:lnTo>
                <a:lnTo>
                  <a:pt x="254562" y="300118"/>
                </a:lnTo>
                <a:lnTo>
                  <a:pt x="256759" y="287946"/>
                </a:lnTo>
                <a:lnTo>
                  <a:pt x="258202" y="274005"/>
                </a:lnTo>
                <a:lnTo>
                  <a:pt x="258889" y="258293"/>
                </a:lnTo>
                <a:lnTo>
                  <a:pt x="258952" y="251332"/>
                </a:lnTo>
                <a:lnTo>
                  <a:pt x="258952" y="236727"/>
                </a:lnTo>
                <a:lnTo>
                  <a:pt x="250416" y="246492"/>
                </a:lnTo>
                <a:lnTo>
                  <a:pt x="241191" y="255337"/>
                </a:lnTo>
                <a:lnTo>
                  <a:pt x="231272" y="263262"/>
                </a:lnTo>
                <a:lnTo>
                  <a:pt x="220653" y="270267"/>
                </a:lnTo>
                <a:lnTo>
                  <a:pt x="209328" y="276353"/>
                </a:lnTo>
                <a:lnTo>
                  <a:pt x="196696" y="281664"/>
                </a:lnTo>
                <a:lnTo>
                  <a:pt x="184586" y="285507"/>
                </a:lnTo>
                <a:lnTo>
                  <a:pt x="172199" y="288269"/>
                </a:lnTo>
                <a:lnTo>
                  <a:pt x="159529" y="289956"/>
                </a:lnTo>
                <a:lnTo>
                  <a:pt x="146569" y="290572"/>
                </a:lnTo>
                <a:lnTo>
                  <a:pt x="145541" y="290575"/>
                </a:lnTo>
                <a:lnTo>
                  <a:pt x="132574" y="290034"/>
                </a:lnTo>
                <a:lnTo>
                  <a:pt x="119883" y="288408"/>
                </a:lnTo>
                <a:lnTo>
                  <a:pt x="107468" y="285699"/>
                </a:lnTo>
                <a:lnTo>
                  <a:pt x="95329" y="281907"/>
                </a:lnTo>
                <a:lnTo>
                  <a:pt x="83466" y="277031"/>
                </a:lnTo>
                <a:lnTo>
                  <a:pt x="72009" y="271144"/>
                </a:lnTo>
                <a:lnTo>
                  <a:pt x="60713" y="264190"/>
                </a:lnTo>
                <a:lnTo>
                  <a:pt x="50328" y="256439"/>
                </a:lnTo>
                <a:lnTo>
                  <a:pt x="40858" y="247892"/>
                </a:lnTo>
                <a:lnTo>
                  <a:pt x="32306" y="238548"/>
                </a:lnTo>
                <a:lnTo>
                  <a:pt x="24676" y="228409"/>
                </a:lnTo>
                <a:lnTo>
                  <a:pt x="18795" y="218948"/>
                </a:lnTo>
                <a:lnTo>
                  <a:pt x="12922" y="207594"/>
                </a:lnTo>
                <a:lnTo>
                  <a:pt x="8150" y="195861"/>
                </a:lnTo>
                <a:lnTo>
                  <a:pt x="4477" y="183745"/>
                </a:lnTo>
                <a:lnTo>
                  <a:pt x="1898" y="171241"/>
                </a:lnTo>
                <a:lnTo>
                  <a:pt x="410" y="158346"/>
                </a:lnTo>
                <a:lnTo>
                  <a:pt x="0" y="146812"/>
                </a:lnTo>
                <a:lnTo>
                  <a:pt x="545" y="133809"/>
                </a:lnTo>
                <a:lnTo>
                  <a:pt x="2184" y="121092"/>
                </a:lnTo>
                <a:lnTo>
                  <a:pt x="4919" y="108666"/>
                </a:lnTo>
                <a:lnTo>
                  <a:pt x="8755" y="96540"/>
                </a:lnTo>
                <a:lnTo>
                  <a:pt x="13695" y="84721"/>
                </a:lnTo>
                <a:lnTo>
                  <a:pt x="19557" y="73532"/>
                </a:lnTo>
                <a:lnTo>
                  <a:pt x="26498" y="62630"/>
                </a:lnTo>
                <a:lnTo>
                  <a:pt x="34261" y="52494"/>
                </a:lnTo>
                <a:lnTo>
                  <a:pt x="42847" y="43131"/>
                </a:lnTo>
                <a:lnTo>
                  <a:pt x="52255" y="34549"/>
                </a:lnTo>
                <a:lnTo>
                  <a:pt x="62486" y="26754"/>
                </a:lnTo>
                <a:lnTo>
                  <a:pt x="73660" y="19685"/>
                </a:lnTo>
                <a:lnTo>
                  <a:pt x="85376" y="13634"/>
                </a:lnTo>
                <a:lnTo>
                  <a:pt x="97321" y="8687"/>
                </a:lnTo>
                <a:lnTo>
                  <a:pt x="109490" y="4847"/>
                </a:lnTo>
                <a:lnTo>
                  <a:pt x="121874" y="2117"/>
                </a:lnTo>
                <a:lnTo>
                  <a:pt x="134466" y="500"/>
                </a:lnTo>
                <a:lnTo>
                  <a:pt x="1465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73501" y="1197610"/>
            <a:ext cx="295656" cy="297941"/>
          </a:xfrm>
          <a:custGeom>
            <a:avLst/>
            <a:gdLst/>
            <a:ahLst/>
            <a:cxnLst/>
            <a:rect l="l" t="t" r="r" b="b"/>
            <a:pathLst>
              <a:path w="295656" h="297941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6" y="149732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1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1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2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28925" y="1197610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9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5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4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41626" y="1197610"/>
            <a:ext cx="423672" cy="290575"/>
          </a:xfrm>
          <a:custGeom>
            <a:avLst/>
            <a:gdLst/>
            <a:ahLst/>
            <a:cxnLst/>
            <a:rect l="l" t="t" r="r" b="b"/>
            <a:pathLst>
              <a:path w="423672" h="290575">
                <a:moveTo>
                  <a:pt x="133731" y="0"/>
                </a:moveTo>
                <a:lnTo>
                  <a:pt x="146622" y="809"/>
                </a:lnTo>
                <a:lnTo>
                  <a:pt x="159104" y="3238"/>
                </a:lnTo>
                <a:lnTo>
                  <a:pt x="171152" y="7285"/>
                </a:lnTo>
                <a:lnTo>
                  <a:pt x="184708" y="14199"/>
                </a:lnTo>
                <a:lnTo>
                  <a:pt x="194990" y="21592"/>
                </a:lnTo>
                <a:lnTo>
                  <a:pt x="203073" y="29463"/>
                </a:lnTo>
                <a:lnTo>
                  <a:pt x="209678" y="38332"/>
                </a:lnTo>
                <a:lnTo>
                  <a:pt x="215717" y="49147"/>
                </a:lnTo>
                <a:lnTo>
                  <a:pt x="221211" y="61909"/>
                </a:lnTo>
                <a:lnTo>
                  <a:pt x="223393" y="67944"/>
                </a:lnTo>
                <a:lnTo>
                  <a:pt x="230521" y="56063"/>
                </a:lnTo>
                <a:lnTo>
                  <a:pt x="238265" y="45296"/>
                </a:lnTo>
                <a:lnTo>
                  <a:pt x="246628" y="35643"/>
                </a:lnTo>
                <a:lnTo>
                  <a:pt x="255617" y="27103"/>
                </a:lnTo>
                <a:lnTo>
                  <a:pt x="265234" y="19676"/>
                </a:lnTo>
                <a:lnTo>
                  <a:pt x="280352" y="10827"/>
                </a:lnTo>
                <a:lnTo>
                  <a:pt x="292207" y="5887"/>
                </a:lnTo>
                <a:lnTo>
                  <a:pt x="304423" y="2444"/>
                </a:lnTo>
                <a:lnTo>
                  <a:pt x="317001" y="492"/>
                </a:lnTo>
                <a:lnTo>
                  <a:pt x="327532" y="0"/>
                </a:lnTo>
                <a:lnTo>
                  <a:pt x="341025" y="820"/>
                </a:lnTo>
                <a:lnTo>
                  <a:pt x="353726" y="3275"/>
                </a:lnTo>
                <a:lnTo>
                  <a:pt x="365645" y="7354"/>
                </a:lnTo>
                <a:lnTo>
                  <a:pt x="376794" y="13048"/>
                </a:lnTo>
                <a:lnTo>
                  <a:pt x="389522" y="22484"/>
                </a:lnTo>
                <a:lnTo>
                  <a:pt x="398247" y="31578"/>
                </a:lnTo>
                <a:lnTo>
                  <a:pt x="405672" y="42013"/>
                </a:lnTo>
                <a:lnTo>
                  <a:pt x="411818" y="53790"/>
                </a:lnTo>
                <a:lnTo>
                  <a:pt x="416033" y="65297"/>
                </a:lnTo>
                <a:lnTo>
                  <a:pt x="418641" y="75665"/>
                </a:lnTo>
                <a:lnTo>
                  <a:pt x="420703" y="87365"/>
                </a:lnTo>
                <a:lnTo>
                  <a:pt x="422222" y="100398"/>
                </a:lnTo>
                <a:lnTo>
                  <a:pt x="423201" y="114764"/>
                </a:lnTo>
                <a:lnTo>
                  <a:pt x="423643" y="130461"/>
                </a:lnTo>
                <a:lnTo>
                  <a:pt x="423672" y="135889"/>
                </a:lnTo>
                <a:lnTo>
                  <a:pt x="423672" y="290575"/>
                </a:lnTo>
                <a:lnTo>
                  <a:pt x="386461" y="290575"/>
                </a:lnTo>
                <a:lnTo>
                  <a:pt x="386461" y="135889"/>
                </a:lnTo>
                <a:lnTo>
                  <a:pt x="386197" y="118667"/>
                </a:lnTo>
                <a:lnTo>
                  <a:pt x="385406" y="103752"/>
                </a:lnTo>
                <a:lnTo>
                  <a:pt x="384087" y="91158"/>
                </a:lnTo>
                <a:lnTo>
                  <a:pt x="382242" y="80897"/>
                </a:lnTo>
                <a:lnTo>
                  <a:pt x="374135" y="61831"/>
                </a:lnTo>
                <a:lnTo>
                  <a:pt x="365884" y="52159"/>
                </a:lnTo>
                <a:lnTo>
                  <a:pt x="357759" y="45847"/>
                </a:lnTo>
                <a:lnTo>
                  <a:pt x="346883" y="40108"/>
                </a:lnTo>
                <a:lnTo>
                  <a:pt x="334681" y="36587"/>
                </a:lnTo>
                <a:lnTo>
                  <a:pt x="321206" y="35310"/>
                </a:lnTo>
                <a:lnTo>
                  <a:pt x="320294" y="35305"/>
                </a:lnTo>
                <a:lnTo>
                  <a:pt x="307361" y="36298"/>
                </a:lnTo>
                <a:lnTo>
                  <a:pt x="294998" y="39261"/>
                </a:lnTo>
                <a:lnTo>
                  <a:pt x="283204" y="44170"/>
                </a:lnTo>
                <a:lnTo>
                  <a:pt x="271906" y="51053"/>
                </a:lnTo>
                <a:lnTo>
                  <a:pt x="262016" y="59197"/>
                </a:lnTo>
                <a:lnTo>
                  <a:pt x="253491" y="68550"/>
                </a:lnTo>
                <a:lnTo>
                  <a:pt x="246321" y="79123"/>
                </a:lnTo>
                <a:lnTo>
                  <a:pt x="240496" y="90928"/>
                </a:lnTo>
                <a:lnTo>
                  <a:pt x="237063" y="100969"/>
                </a:lnTo>
                <a:lnTo>
                  <a:pt x="234781" y="110713"/>
                </a:lnTo>
                <a:lnTo>
                  <a:pt x="232927" y="121939"/>
                </a:lnTo>
                <a:lnTo>
                  <a:pt x="231499" y="134642"/>
                </a:lnTo>
                <a:lnTo>
                  <a:pt x="230494" y="148816"/>
                </a:lnTo>
                <a:lnTo>
                  <a:pt x="229910" y="164458"/>
                </a:lnTo>
                <a:lnTo>
                  <a:pt x="229743" y="179704"/>
                </a:lnTo>
                <a:lnTo>
                  <a:pt x="229743" y="290575"/>
                </a:lnTo>
                <a:lnTo>
                  <a:pt x="193294" y="290575"/>
                </a:lnTo>
                <a:lnTo>
                  <a:pt x="193294" y="145541"/>
                </a:lnTo>
                <a:lnTo>
                  <a:pt x="193080" y="128031"/>
                </a:lnTo>
                <a:lnTo>
                  <a:pt x="192441" y="112676"/>
                </a:lnTo>
                <a:lnTo>
                  <a:pt x="191376" y="99477"/>
                </a:lnTo>
                <a:lnTo>
                  <a:pt x="189885" y="88434"/>
                </a:lnTo>
                <a:lnTo>
                  <a:pt x="187967" y="79546"/>
                </a:lnTo>
                <a:lnTo>
                  <a:pt x="181309" y="64059"/>
                </a:lnTo>
                <a:lnTo>
                  <a:pt x="173505" y="54024"/>
                </a:lnTo>
                <a:lnTo>
                  <a:pt x="164592" y="46481"/>
                </a:lnTo>
                <a:lnTo>
                  <a:pt x="153721" y="40468"/>
                </a:lnTo>
                <a:lnTo>
                  <a:pt x="141576" y="36729"/>
                </a:lnTo>
                <a:lnTo>
                  <a:pt x="128236" y="35317"/>
                </a:lnTo>
                <a:lnTo>
                  <a:pt x="126873" y="35305"/>
                </a:lnTo>
                <a:lnTo>
                  <a:pt x="114161" y="36298"/>
                </a:lnTo>
                <a:lnTo>
                  <a:pt x="101884" y="39276"/>
                </a:lnTo>
                <a:lnTo>
                  <a:pt x="90028" y="44239"/>
                </a:lnTo>
                <a:lnTo>
                  <a:pt x="79501" y="50545"/>
                </a:lnTo>
                <a:lnTo>
                  <a:pt x="69525" y="58567"/>
                </a:lnTo>
                <a:lnTo>
                  <a:pt x="60871" y="67834"/>
                </a:lnTo>
                <a:lnTo>
                  <a:pt x="53561" y="78335"/>
                </a:lnTo>
                <a:lnTo>
                  <a:pt x="47617" y="90060"/>
                </a:lnTo>
                <a:lnTo>
                  <a:pt x="43912" y="100511"/>
                </a:lnTo>
                <a:lnTo>
                  <a:pt x="41360" y="110833"/>
                </a:lnTo>
                <a:lnTo>
                  <a:pt x="39336" y="122535"/>
                </a:lnTo>
                <a:lnTo>
                  <a:pt x="37845" y="135620"/>
                </a:lnTo>
                <a:lnTo>
                  <a:pt x="36888" y="150092"/>
                </a:lnTo>
                <a:lnTo>
                  <a:pt x="36469" y="165953"/>
                </a:lnTo>
                <a:lnTo>
                  <a:pt x="36449" y="170561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6261"/>
                </a:lnTo>
                <a:lnTo>
                  <a:pt x="45197" y="44606"/>
                </a:lnTo>
                <a:lnTo>
                  <a:pt x="54055" y="34498"/>
                </a:lnTo>
                <a:lnTo>
                  <a:pt x="63014" y="25936"/>
                </a:lnTo>
                <a:lnTo>
                  <a:pt x="72065" y="18921"/>
                </a:lnTo>
                <a:lnTo>
                  <a:pt x="75565" y="16637"/>
                </a:lnTo>
                <a:lnTo>
                  <a:pt x="87295" y="10351"/>
                </a:lnTo>
                <a:lnTo>
                  <a:pt x="99287" y="5563"/>
                </a:lnTo>
                <a:lnTo>
                  <a:pt x="111533" y="2258"/>
                </a:lnTo>
                <a:lnTo>
                  <a:pt x="124027" y="422"/>
                </a:lnTo>
                <a:lnTo>
                  <a:pt x="1337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979041" y="1197610"/>
            <a:ext cx="295656" cy="297941"/>
          </a:xfrm>
          <a:custGeom>
            <a:avLst/>
            <a:gdLst/>
            <a:ahLst/>
            <a:cxnLst/>
            <a:rect l="l" t="t" r="r" b="b"/>
            <a:pathLst>
              <a:path w="295656" h="297941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6" y="149732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1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1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2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19020" y="1197610"/>
            <a:ext cx="143256" cy="290575"/>
          </a:xfrm>
          <a:custGeom>
            <a:avLst/>
            <a:gdLst/>
            <a:ahLst/>
            <a:cxnLst/>
            <a:rect l="l" t="t" r="r" b="b"/>
            <a:pathLst>
              <a:path w="143256" h="290575">
                <a:moveTo>
                  <a:pt x="110998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6" y="9525"/>
                </a:lnTo>
                <a:lnTo>
                  <a:pt x="124206" y="40259"/>
                </a:lnTo>
                <a:lnTo>
                  <a:pt x="116586" y="36956"/>
                </a:lnTo>
                <a:lnTo>
                  <a:pt x="110236" y="35305"/>
                </a:lnTo>
                <a:lnTo>
                  <a:pt x="105029" y="35305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1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1" y="194817"/>
                </a:lnTo>
                <a:lnTo>
                  <a:pt x="372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1" y="7238"/>
                </a:lnTo>
                <a:lnTo>
                  <a:pt x="37211" y="48640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90" y="12064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87954" y="1099565"/>
            <a:ext cx="144144" cy="388620"/>
          </a:xfrm>
          <a:custGeom>
            <a:avLst/>
            <a:gdLst/>
            <a:ahLst/>
            <a:cxnLst/>
            <a:rect l="l" t="t" r="r" b="b"/>
            <a:pathLst>
              <a:path w="144144" h="388620">
                <a:moveTo>
                  <a:pt x="49783" y="0"/>
                </a:moveTo>
                <a:lnTo>
                  <a:pt x="86232" y="0"/>
                </a:lnTo>
                <a:lnTo>
                  <a:pt x="86232" y="105283"/>
                </a:lnTo>
                <a:lnTo>
                  <a:pt x="144144" y="105283"/>
                </a:lnTo>
                <a:lnTo>
                  <a:pt x="144144" y="136779"/>
                </a:lnTo>
                <a:lnTo>
                  <a:pt x="86232" y="136779"/>
                </a:lnTo>
                <a:lnTo>
                  <a:pt x="86232" y="388620"/>
                </a:lnTo>
                <a:lnTo>
                  <a:pt x="49783" y="388620"/>
                </a:lnTo>
                <a:lnTo>
                  <a:pt x="49783" y="136779"/>
                </a:lnTo>
                <a:lnTo>
                  <a:pt x="0" y="136779"/>
                </a:lnTo>
                <a:lnTo>
                  <a:pt x="0" y="105283"/>
                </a:lnTo>
                <a:lnTo>
                  <a:pt x="49783" y="105283"/>
                </a:lnTo>
                <a:lnTo>
                  <a:pt x="497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82972" y="1095502"/>
            <a:ext cx="247141" cy="392684"/>
          </a:xfrm>
          <a:custGeom>
            <a:avLst/>
            <a:gdLst/>
            <a:ahLst/>
            <a:cxnLst/>
            <a:rect l="l" t="t" r="r" b="b"/>
            <a:pathLst>
              <a:path w="247141" h="392684">
                <a:moveTo>
                  <a:pt x="0" y="0"/>
                </a:moveTo>
                <a:lnTo>
                  <a:pt x="36449" y="0"/>
                </a:lnTo>
                <a:lnTo>
                  <a:pt x="36449" y="160147"/>
                </a:lnTo>
                <a:lnTo>
                  <a:pt x="45193" y="149385"/>
                </a:lnTo>
                <a:lnTo>
                  <a:pt x="54282" y="139719"/>
                </a:lnTo>
                <a:lnTo>
                  <a:pt x="63714" y="131153"/>
                </a:lnTo>
                <a:lnTo>
                  <a:pt x="73491" y="123693"/>
                </a:lnTo>
                <a:lnTo>
                  <a:pt x="83612" y="117345"/>
                </a:lnTo>
                <a:lnTo>
                  <a:pt x="96769" y="110986"/>
                </a:lnTo>
                <a:lnTo>
                  <a:pt x="108742" y="106815"/>
                </a:lnTo>
                <a:lnTo>
                  <a:pt x="121134" y="103951"/>
                </a:lnTo>
                <a:lnTo>
                  <a:pt x="133945" y="102404"/>
                </a:lnTo>
                <a:lnTo>
                  <a:pt x="142748" y="102108"/>
                </a:lnTo>
                <a:lnTo>
                  <a:pt x="156186" y="102859"/>
                </a:lnTo>
                <a:lnTo>
                  <a:pt x="168945" y="105119"/>
                </a:lnTo>
                <a:lnTo>
                  <a:pt x="181026" y="108895"/>
                </a:lnTo>
                <a:lnTo>
                  <a:pt x="192428" y="114195"/>
                </a:lnTo>
                <a:lnTo>
                  <a:pt x="209526" y="126003"/>
                </a:lnTo>
                <a:lnTo>
                  <a:pt x="218618" y="134915"/>
                </a:lnTo>
                <a:lnTo>
                  <a:pt x="226418" y="144964"/>
                </a:lnTo>
                <a:lnTo>
                  <a:pt x="232937" y="156141"/>
                </a:lnTo>
                <a:lnTo>
                  <a:pt x="238635" y="170247"/>
                </a:lnTo>
                <a:lnTo>
                  <a:pt x="241313" y="180292"/>
                </a:lnTo>
                <a:lnTo>
                  <a:pt x="243490" y="191679"/>
                </a:lnTo>
                <a:lnTo>
                  <a:pt x="245162" y="204407"/>
                </a:lnTo>
                <a:lnTo>
                  <a:pt x="246328" y="218477"/>
                </a:lnTo>
                <a:lnTo>
                  <a:pt x="246984" y="233889"/>
                </a:lnTo>
                <a:lnTo>
                  <a:pt x="247141" y="246887"/>
                </a:lnTo>
                <a:lnTo>
                  <a:pt x="247141" y="392684"/>
                </a:lnTo>
                <a:lnTo>
                  <a:pt x="210692" y="392684"/>
                </a:lnTo>
                <a:lnTo>
                  <a:pt x="210692" y="257556"/>
                </a:lnTo>
                <a:lnTo>
                  <a:pt x="210548" y="239794"/>
                </a:lnTo>
                <a:lnTo>
                  <a:pt x="210113" y="224472"/>
                </a:lnTo>
                <a:lnTo>
                  <a:pt x="209379" y="211594"/>
                </a:lnTo>
                <a:lnTo>
                  <a:pt x="208343" y="201166"/>
                </a:lnTo>
                <a:lnTo>
                  <a:pt x="206755" y="192150"/>
                </a:lnTo>
                <a:lnTo>
                  <a:pt x="202528" y="178468"/>
                </a:lnTo>
                <a:lnTo>
                  <a:pt x="196775" y="166684"/>
                </a:lnTo>
                <a:lnTo>
                  <a:pt x="189509" y="156798"/>
                </a:lnTo>
                <a:lnTo>
                  <a:pt x="182117" y="149860"/>
                </a:lnTo>
                <a:lnTo>
                  <a:pt x="172136" y="143407"/>
                </a:lnTo>
                <a:lnTo>
                  <a:pt x="160623" y="138898"/>
                </a:lnTo>
                <a:lnTo>
                  <a:pt x="147591" y="136320"/>
                </a:lnTo>
                <a:lnTo>
                  <a:pt x="135381" y="135636"/>
                </a:lnTo>
                <a:lnTo>
                  <a:pt x="122377" y="136529"/>
                </a:lnTo>
                <a:lnTo>
                  <a:pt x="109909" y="139201"/>
                </a:lnTo>
                <a:lnTo>
                  <a:pt x="97992" y="143640"/>
                </a:lnTo>
                <a:lnTo>
                  <a:pt x="86637" y="149832"/>
                </a:lnTo>
                <a:lnTo>
                  <a:pt x="76200" y="157480"/>
                </a:lnTo>
                <a:lnTo>
                  <a:pt x="66526" y="166536"/>
                </a:lnTo>
                <a:lnTo>
                  <a:pt x="58267" y="176402"/>
                </a:lnTo>
                <a:lnTo>
                  <a:pt x="51412" y="187081"/>
                </a:lnTo>
                <a:lnTo>
                  <a:pt x="45949" y="198581"/>
                </a:lnTo>
                <a:lnTo>
                  <a:pt x="41866" y="210908"/>
                </a:lnTo>
                <a:lnTo>
                  <a:pt x="40099" y="219501"/>
                </a:lnTo>
                <a:lnTo>
                  <a:pt x="38814" y="229222"/>
                </a:lnTo>
                <a:lnTo>
                  <a:pt x="37802" y="240865"/>
                </a:lnTo>
                <a:lnTo>
                  <a:pt x="37069" y="254423"/>
                </a:lnTo>
                <a:lnTo>
                  <a:pt x="36617" y="269888"/>
                </a:lnTo>
                <a:lnTo>
                  <a:pt x="36450" y="287255"/>
                </a:lnTo>
                <a:lnTo>
                  <a:pt x="36449" y="288798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8252" y="1095502"/>
            <a:ext cx="247141" cy="392684"/>
          </a:xfrm>
          <a:custGeom>
            <a:avLst/>
            <a:gdLst/>
            <a:ahLst/>
            <a:cxnLst/>
            <a:rect l="l" t="t" r="r" b="b"/>
            <a:pathLst>
              <a:path w="247141" h="392684">
                <a:moveTo>
                  <a:pt x="0" y="0"/>
                </a:moveTo>
                <a:lnTo>
                  <a:pt x="36448" y="0"/>
                </a:lnTo>
                <a:lnTo>
                  <a:pt x="36448" y="160147"/>
                </a:lnTo>
                <a:lnTo>
                  <a:pt x="45193" y="149385"/>
                </a:lnTo>
                <a:lnTo>
                  <a:pt x="54282" y="139719"/>
                </a:lnTo>
                <a:lnTo>
                  <a:pt x="63714" y="131153"/>
                </a:lnTo>
                <a:lnTo>
                  <a:pt x="73491" y="123693"/>
                </a:lnTo>
                <a:lnTo>
                  <a:pt x="83612" y="117345"/>
                </a:lnTo>
                <a:lnTo>
                  <a:pt x="96769" y="110986"/>
                </a:lnTo>
                <a:lnTo>
                  <a:pt x="108742" y="106815"/>
                </a:lnTo>
                <a:lnTo>
                  <a:pt x="121134" y="103951"/>
                </a:lnTo>
                <a:lnTo>
                  <a:pt x="133945" y="102404"/>
                </a:lnTo>
                <a:lnTo>
                  <a:pt x="142747" y="102108"/>
                </a:lnTo>
                <a:lnTo>
                  <a:pt x="156186" y="102859"/>
                </a:lnTo>
                <a:lnTo>
                  <a:pt x="168945" y="105119"/>
                </a:lnTo>
                <a:lnTo>
                  <a:pt x="181026" y="108895"/>
                </a:lnTo>
                <a:lnTo>
                  <a:pt x="192428" y="114195"/>
                </a:lnTo>
                <a:lnTo>
                  <a:pt x="209526" y="126003"/>
                </a:lnTo>
                <a:lnTo>
                  <a:pt x="218618" y="134915"/>
                </a:lnTo>
                <a:lnTo>
                  <a:pt x="226418" y="144964"/>
                </a:lnTo>
                <a:lnTo>
                  <a:pt x="232937" y="156141"/>
                </a:lnTo>
                <a:lnTo>
                  <a:pt x="238635" y="170247"/>
                </a:lnTo>
                <a:lnTo>
                  <a:pt x="241313" y="180292"/>
                </a:lnTo>
                <a:lnTo>
                  <a:pt x="243490" y="191679"/>
                </a:lnTo>
                <a:lnTo>
                  <a:pt x="245162" y="204407"/>
                </a:lnTo>
                <a:lnTo>
                  <a:pt x="246328" y="218477"/>
                </a:lnTo>
                <a:lnTo>
                  <a:pt x="246984" y="233889"/>
                </a:lnTo>
                <a:lnTo>
                  <a:pt x="247141" y="246887"/>
                </a:lnTo>
                <a:lnTo>
                  <a:pt x="247141" y="392684"/>
                </a:lnTo>
                <a:lnTo>
                  <a:pt x="210692" y="392684"/>
                </a:lnTo>
                <a:lnTo>
                  <a:pt x="210692" y="257556"/>
                </a:lnTo>
                <a:lnTo>
                  <a:pt x="210548" y="239794"/>
                </a:lnTo>
                <a:lnTo>
                  <a:pt x="210113" y="224472"/>
                </a:lnTo>
                <a:lnTo>
                  <a:pt x="209379" y="211594"/>
                </a:lnTo>
                <a:lnTo>
                  <a:pt x="208343" y="201166"/>
                </a:lnTo>
                <a:lnTo>
                  <a:pt x="206755" y="192150"/>
                </a:lnTo>
                <a:lnTo>
                  <a:pt x="202528" y="178468"/>
                </a:lnTo>
                <a:lnTo>
                  <a:pt x="196775" y="166684"/>
                </a:lnTo>
                <a:lnTo>
                  <a:pt x="189509" y="156798"/>
                </a:lnTo>
                <a:lnTo>
                  <a:pt x="182117" y="149860"/>
                </a:lnTo>
                <a:lnTo>
                  <a:pt x="172136" y="143407"/>
                </a:lnTo>
                <a:lnTo>
                  <a:pt x="160623" y="138898"/>
                </a:lnTo>
                <a:lnTo>
                  <a:pt x="147591" y="136320"/>
                </a:lnTo>
                <a:lnTo>
                  <a:pt x="135381" y="135636"/>
                </a:lnTo>
                <a:lnTo>
                  <a:pt x="122377" y="136529"/>
                </a:lnTo>
                <a:lnTo>
                  <a:pt x="109909" y="139201"/>
                </a:lnTo>
                <a:lnTo>
                  <a:pt x="97992" y="143640"/>
                </a:lnTo>
                <a:lnTo>
                  <a:pt x="86637" y="149832"/>
                </a:lnTo>
                <a:lnTo>
                  <a:pt x="76200" y="157480"/>
                </a:lnTo>
                <a:lnTo>
                  <a:pt x="66526" y="166536"/>
                </a:lnTo>
                <a:lnTo>
                  <a:pt x="58267" y="176402"/>
                </a:lnTo>
                <a:lnTo>
                  <a:pt x="51412" y="187081"/>
                </a:lnTo>
                <a:lnTo>
                  <a:pt x="45949" y="198581"/>
                </a:lnTo>
                <a:lnTo>
                  <a:pt x="41866" y="210908"/>
                </a:lnTo>
                <a:lnTo>
                  <a:pt x="40099" y="219501"/>
                </a:lnTo>
                <a:lnTo>
                  <a:pt x="38814" y="229222"/>
                </a:lnTo>
                <a:lnTo>
                  <a:pt x="37802" y="240865"/>
                </a:lnTo>
                <a:lnTo>
                  <a:pt x="37069" y="254423"/>
                </a:lnTo>
                <a:lnTo>
                  <a:pt x="36617" y="269888"/>
                </a:lnTo>
                <a:lnTo>
                  <a:pt x="36450" y="287255"/>
                </a:lnTo>
                <a:lnTo>
                  <a:pt x="36448" y="288798"/>
                </a:lnTo>
                <a:lnTo>
                  <a:pt x="36448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2177" y="1095502"/>
            <a:ext cx="374573" cy="402336"/>
          </a:xfrm>
          <a:custGeom>
            <a:avLst/>
            <a:gdLst/>
            <a:ahLst/>
            <a:cxnLst/>
            <a:rect l="l" t="t" r="r" b="b"/>
            <a:pathLst>
              <a:path w="374573" h="402336">
                <a:moveTo>
                  <a:pt x="206806" y="0"/>
                </a:moveTo>
                <a:lnTo>
                  <a:pt x="220388" y="344"/>
                </a:lnTo>
                <a:lnTo>
                  <a:pt x="233621" y="1378"/>
                </a:lnTo>
                <a:lnTo>
                  <a:pt x="246507" y="3105"/>
                </a:lnTo>
                <a:lnTo>
                  <a:pt x="259049" y="5529"/>
                </a:lnTo>
                <a:lnTo>
                  <a:pt x="271247" y="8653"/>
                </a:lnTo>
                <a:lnTo>
                  <a:pt x="283104" y="12480"/>
                </a:lnTo>
                <a:lnTo>
                  <a:pt x="294620" y="17013"/>
                </a:lnTo>
                <a:lnTo>
                  <a:pt x="303707" y="21209"/>
                </a:lnTo>
                <a:lnTo>
                  <a:pt x="315288" y="27339"/>
                </a:lnTo>
                <a:lnTo>
                  <a:pt x="326280" y="34115"/>
                </a:lnTo>
                <a:lnTo>
                  <a:pt x="336683" y="41539"/>
                </a:lnTo>
                <a:lnTo>
                  <a:pt x="346497" y="49609"/>
                </a:lnTo>
                <a:lnTo>
                  <a:pt x="355722" y="58325"/>
                </a:lnTo>
                <a:lnTo>
                  <a:pt x="364358" y="67688"/>
                </a:lnTo>
                <a:lnTo>
                  <a:pt x="372405" y="77697"/>
                </a:lnTo>
                <a:lnTo>
                  <a:pt x="374573" y="80645"/>
                </a:lnTo>
                <a:lnTo>
                  <a:pt x="344347" y="103886"/>
                </a:lnTo>
                <a:lnTo>
                  <a:pt x="335924" y="93664"/>
                </a:lnTo>
                <a:lnTo>
                  <a:pt x="326955" y="84279"/>
                </a:lnTo>
                <a:lnTo>
                  <a:pt x="317444" y="75734"/>
                </a:lnTo>
                <a:lnTo>
                  <a:pt x="307395" y="68031"/>
                </a:lnTo>
                <a:lnTo>
                  <a:pt x="296810" y="61175"/>
                </a:lnTo>
                <a:lnTo>
                  <a:pt x="285693" y="55169"/>
                </a:lnTo>
                <a:lnTo>
                  <a:pt x="272793" y="49512"/>
                </a:lnTo>
                <a:lnTo>
                  <a:pt x="260953" y="45413"/>
                </a:lnTo>
                <a:lnTo>
                  <a:pt x="248757" y="42186"/>
                </a:lnTo>
                <a:lnTo>
                  <a:pt x="236206" y="39831"/>
                </a:lnTo>
                <a:lnTo>
                  <a:pt x="223299" y="38347"/>
                </a:lnTo>
                <a:lnTo>
                  <a:pt x="210037" y="37736"/>
                </a:lnTo>
                <a:lnTo>
                  <a:pt x="207327" y="37719"/>
                </a:lnTo>
                <a:lnTo>
                  <a:pt x="194191" y="38181"/>
                </a:lnTo>
                <a:lnTo>
                  <a:pt x="181341" y="39569"/>
                </a:lnTo>
                <a:lnTo>
                  <a:pt x="168775" y="41878"/>
                </a:lnTo>
                <a:lnTo>
                  <a:pt x="156494" y="45107"/>
                </a:lnTo>
                <a:lnTo>
                  <a:pt x="144498" y="49253"/>
                </a:lnTo>
                <a:lnTo>
                  <a:pt x="132784" y="54315"/>
                </a:lnTo>
                <a:lnTo>
                  <a:pt x="122415" y="59689"/>
                </a:lnTo>
                <a:lnTo>
                  <a:pt x="111090" y="66653"/>
                </a:lnTo>
                <a:lnTo>
                  <a:pt x="100557" y="74288"/>
                </a:lnTo>
                <a:lnTo>
                  <a:pt x="90815" y="82597"/>
                </a:lnTo>
                <a:lnTo>
                  <a:pt x="81865" y="91582"/>
                </a:lnTo>
                <a:lnTo>
                  <a:pt x="73706" y="101245"/>
                </a:lnTo>
                <a:lnTo>
                  <a:pt x="66337" y="111591"/>
                </a:lnTo>
                <a:lnTo>
                  <a:pt x="55993" y="130021"/>
                </a:lnTo>
                <a:lnTo>
                  <a:pt x="51059" y="141568"/>
                </a:lnTo>
                <a:lnTo>
                  <a:pt x="47059" y="153512"/>
                </a:lnTo>
                <a:lnTo>
                  <a:pt x="43992" y="165854"/>
                </a:lnTo>
                <a:lnTo>
                  <a:pt x="41859" y="178593"/>
                </a:lnTo>
                <a:lnTo>
                  <a:pt x="40660" y="191729"/>
                </a:lnTo>
                <a:lnTo>
                  <a:pt x="40373" y="202311"/>
                </a:lnTo>
                <a:lnTo>
                  <a:pt x="40857" y="216157"/>
                </a:lnTo>
                <a:lnTo>
                  <a:pt x="42311" y="229535"/>
                </a:lnTo>
                <a:lnTo>
                  <a:pt x="44735" y="242445"/>
                </a:lnTo>
                <a:lnTo>
                  <a:pt x="48127" y="254885"/>
                </a:lnTo>
                <a:lnTo>
                  <a:pt x="52489" y="266856"/>
                </a:lnTo>
                <a:lnTo>
                  <a:pt x="57821" y="278359"/>
                </a:lnTo>
                <a:lnTo>
                  <a:pt x="64122" y="289393"/>
                </a:lnTo>
                <a:lnTo>
                  <a:pt x="71393" y="299958"/>
                </a:lnTo>
                <a:lnTo>
                  <a:pt x="79634" y="310054"/>
                </a:lnTo>
                <a:lnTo>
                  <a:pt x="88430" y="319277"/>
                </a:lnTo>
                <a:lnTo>
                  <a:pt x="98054" y="327984"/>
                </a:lnTo>
                <a:lnTo>
                  <a:pt x="108159" y="335797"/>
                </a:lnTo>
                <a:lnTo>
                  <a:pt x="118743" y="342716"/>
                </a:lnTo>
                <a:lnTo>
                  <a:pt x="129809" y="348741"/>
                </a:lnTo>
                <a:lnTo>
                  <a:pt x="141356" y="353871"/>
                </a:lnTo>
                <a:lnTo>
                  <a:pt x="153384" y="358108"/>
                </a:lnTo>
                <a:lnTo>
                  <a:pt x="165894" y="361451"/>
                </a:lnTo>
                <a:lnTo>
                  <a:pt x="178887" y="363900"/>
                </a:lnTo>
                <a:lnTo>
                  <a:pt x="192362" y="365454"/>
                </a:lnTo>
                <a:lnTo>
                  <a:pt x="206319" y="366115"/>
                </a:lnTo>
                <a:lnTo>
                  <a:pt x="209727" y="366140"/>
                </a:lnTo>
                <a:lnTo>
                  <a:pt x="223274" y="365681"/>
                </a:lnTo>
                <a:lnTo>
                  <a:pt x="236437" y="364304"/>
                </a:lnTo>
                <a:lnTo>
                  <a:pt x="249217" y="362007"/>
                </a:lnTo>
                <a:lnTo>
                  <a:pt x="261615" y="358791"/>
                </a:lnTo>
                <a:lnTo>
                  <a:pt x="273631" y="354656"/>
                </a:lnTo>
                <a:lnTo>
                  <a:pt x="285265" y="349599"/>
                </a:lnTo>
                <a:lnTo>
                  <a:pt x="296518" y="343622"/>
                </a:lnTo>
                <a:lnTo>
                  <a:pt x="307391" y="336724"/>
                </a:lnTo>
                <a:lnTo>
                  <a:pt x="317884" y="328904"/>
                </a:lnTo>
                <a:lnTo>
                  <a:pt x="327997" y="320162"/>
                </a:lnTo>
                <a:lnTo>
                  <a:pt x="337731" y="310496"/>
                </a:lnTo>
                <a:lnTo>
                  <a:pt x="344347" y="303149"/>
                </a:lnTo>
                <a:lnTo>
                  <a:pt x="374573" y="326009"/>
                </a:lnTo>
                <a:lnTo>
                  <a:pt x="357453" y="345109"/>
                </a:lnTo>
                <a:lnTo>
                  <a:pt x="338166" y="361601"/>
                </a:lnTo>
                <a:lnTo>
                  <a:pt x="316678" y="375484"/>
                </a:lnTo>
                <a:lnTo>
                  <a:pt x="303072" y="382397"/>
                </a:lnTo>
                <a:lnTo>
                  <a:pt x="280138" y="391427"/>
                </a:lnTo>
                <a:lnTo>
                  <a:pt x="255855" y="397746"/>
                </a:lnTo>
                <a:lnTo>
                  <a:pt x="230212" y="401368"/>
                </a:lnTo>
                <a:lnTo>
                  <a:pt x="207327" y="402336"/>
                </a:lnTo>
                <a:lnTo>
                  <a:pt x="192724" y="401971"/>
                </a:lnTo>
                <a:lnTo>
                  <a:pt x="178584" y="400876"/>
                </a:lnTo>
                <a:lnTo>
                  <a:pt x="164906" y="399053"/>
                </a:lnTo>
                <a:lnTo>
                  <a:pt x="151690" y="396501"/>
                </a:lnTo>
                <a:lnTo>
                  <a:pt x="126645" y="389211"/>
                </a:lnTo>
                <a:lnTo>
                  <a:pt x="103448" y="379009"/>
                </a:lnTo>
                <a:lnTo>
                  <a:pt x="82100" y="365898"/>
                </a:lnTo>
                <a:lnTo>
                  <a:pt x="62600" y="349880"/>
                </a:lnTo>
                <a:lnTo>
                  <a:pt x="48704" y="335407"/>
                </a:lnTo>
                <a:lnTo>
                  <a:pt x="33134" y="314864"/>
                </a:lnTo>
                <a:lnTo>
                  <a:pt x="20552" y="292890"/>
                </a:lnTo>
                <a:lnTo>
                  <a:pt x="10960" y="269480"/>
                </a:lnTo>
                <a:lnTo>
                  <a:pt x="4358" y="244631"/>
                </a:lnTo>
                <a:lnTo>
                  <a:pt x="747" y="218338"/>
                </a:lnTo>
                <a:lnTo>
                  <a:pt x="63" y="204649"/>
                </a:lnTo>
                <a:lnTo>
                  <a:pt x="0" y="198882"/>
                </a:lnTo>
                <a:lnTo>
                  <a:pt x="405" y="185141"/>
                </a:lnTo>
                <a:lnTo>
                  <a:pt x="1620" y="171763"/>
                </a:lnTo>
                <a:lnTo>
                  <a:pt x="6481" y="146094"/>
                </a:lnTo>
                <a:lnTo>
                  <a:pt x="14581" y="121883"/>
                </a:lnTo>
                <a:lnTo>
                  <a:pt x="25920" y="99137"/>
                </a:lnTo>
                <a:lnTo>
                  <a:pt x="40498" y="77862"/>
                </a:lnTo>
                <a:lnTo>
                  <a:pt x="58313" y="58066"/>
                </a:lnTo>
                <a:lnTo>
                  <a:pt x="68632" y="48559"/>
                </a:lnTo>
                <a:lnTo>
                  <a:pt x="89062" y="33097"/>
                </a:lnTo>
                <a:lnTo>
                  <a:pt x="111022" y="20597"/>
                </a:lnTo>
                <a:lnTo>
                  <a:pt x="134513" y="11053"/>
                </a:lnTo>
                <a:lnTo>
                  <a:pt x="159534" y="4460"/>
                </a:lnTo>
                <a:lnTo>
                  <a:pt x="186087" y="809"/>
                </a:lnTo>
                <a:lnTo>
                  <a:pt x="199938" y="86"/>
                </a:lnTo>
                <a:lnTo>
                  <a:pt x="2068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16012" y="2924111"/>
            <a:ext cx="679450" cy="2878201"/>
          </a:xfrm>
          <a:custGeom>
            <a:avLst/>
            <a:gdLst/>
            <a:ahLst/>
            <a:cxnLst/>
            <a:rect l="l" t="t" r="r" b="b"/>
            <a:pathLst>
              <a:path w="679450" h="2878201">
                <a:moveTo>
                  <a:pt x="0" y="2878201"/>
                </a:moveTo>
                <a:lnTo>
                  <a:pt x="679450" y="2878201"/>
                </a:lnTo>
                <a:lnTo>
                  <a:pt x="679450" y="0"/>
                </a:lnTo>
                <a:lnTo>
                  <a:pt x="0" y="0"/>
                </a:lnTo>
                <a:lnTo>
                  <a:pt x="0" y="287820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6012" y="2924070"/>
            <a:ext cx="652861" cy="2878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9948" y="1972337"/>
            <a:ext cx="6571627" cy="807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10"/>
              </a:lnSpc>
              <a:spcBef>
                <a:spcPts val="150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250" spc="437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ba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28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 three</a:t>
            </a:r>
            <a:r>
              <a:rPr sz="2800" spc="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pect</a:t>
            </a:r>
            <a:endParaRPr sz="2800">
              <a:latin typeface="Century Gothic"/>
              <a:cs typeface="Century Gothic"/>
            </a:endParaRPr>
          </a:p>
          <a:p>
            <a:pPr marL="396748" marR="53309">
              <a:lnSpc>
                <a:spcPts val="3345"/>
              </a:lnSpc>
              <a:spcBef>
                <a:spcPts val="16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aff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3844" y="1972337"/>
            <a:ext cx="42300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00"/>
              </a:lnSpc>
              <a:spcBef>
                <a:spcPts val="150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7290" y="3371842"/>
            <a:ext cx="376008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M</a:t>
            </a:r>
            <a:r>
              <a:rPr sz="2000" b="1" spc="-4" dirty="0" smtClean="0">
                <a:solidFill>
                  <a:srgbClr val="FFFFCC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t</a:t>
            </a:r>
            <a:r>
              <a:rPr sz="2000" b="1" spc="-4" dirty="0" smtClean="0">
                <a:solidFill>
                  <a:srgbClr val="FFFFCC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i</a:t>
            </a:r>
            <a:r>
              <a:rPr sz="2000" b="1" spc="4" dirty="0" smtClean="0">
                <a:solidFill>
                  <a:srgbClr val="FFFFCC"/>
                </a:solidFill>
                <a:latin typeface="Century Gothic"/>
                <a:cs typeface="Century Gothic"/>
              </a:rPr>
              <a:t>x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0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 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a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achme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26082" y="4476056"/>
            <a:ext cx="4906115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Sp</a:t>
            </a:r>
            <a:r>
              <a:rPr sz="1900" b="1" spc="-9" dirty="0" smtClean="0">
                <a:solidFill>
                  <a:srgbClr val="FFFFCC"/>
                </a:solidFill>
                <a:latin typeface="Century Gothic"/>
                <a:cs typeface="Century Gothic"/>
              </a:rPr>
              <a:t>a</a:t>
            </a:r>
            <a:r>
              <a:rPr sz="19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cer</a:t>
            </a:r>
            <a:r>
              <a:rPr sz="1900" b="1" spc="-55" dirty="0" smtClean="0">
                <a:solidFill>
                  <a:srgbClr val="FFFFCC"/>
                </a:solidFill>
                <a:latin typeface="Century Gothic"/>
                <a:cs typeface="Century Gothic"/>
              </a:rPr>
              <a:t> </a:t>
            </a:r>
            <a:r>
              <a:rPr sz="19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ar</a:t>
            </a:r>
            <a:r>
              <a:rPr sz="1900" b="1" spc="14" dirty="0" smtClean="0">
                <a:solidFill>
                  <a:srgbClr val="FFFFCC"/>
                </a:solidFill>
                <a:latin typeface="Century Gothic"/>
                <a:cs typeface="Century Gothic"/>
              </a:rPr>
              <a:t>m</a:t>
            </a:r>
            <a:r>
              <a:rPr sz="19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900" b="1" spc="-3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used</a:t>
            </a:r>
            <a:r>
              <a:rPr sz="19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900" spc="-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9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1900" spc="-5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9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ga</a:t>
            </a:r>
            <a:r>
              <a:rPr sz="19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900" spc="-5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900" spc="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mat</a:t>
            </a:r>
            <a:r>
              <a:rPr sz="19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9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6082" y="5537065"/>
            <a:ext cx="4987535" cy="555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b="1" spc="4" dirty="0" smtClean="0">
                <a:solidFill>
                  <a:srgbClr val="FFFFCC"/>
                </a:solidFill>
                <a:latin typeface="Century Gothic"/>
                <a:cs typeface="Century Gothic"/>
              </a:rPr>
              <a:t>L</a:t>
            </a:r>
            <a:r>
              <a:rPr sz="19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ig</a:t>
            </a:r>
            <a:r>
              <a:rPr sz="1900" b="1" spc="-4" dirty="0" smtClean="0">
                <a:solidFill>
                  <a:srgbClr val="FFFFCC"/>
                </a:solidFill>
                <a:latin typeface="Century Gothic"/>
                <a:cs typeface="Century Gothic"/>
              </a:rPr>
              <a:t>a</a:t>
            </a:r>
            <a:r>
              <a:rPr sz="1900" b="1" spc="0" dirty="0" smtClean="0">
                <a:solidFill>
                  <a:srgbClr val="FFFFCC"/>
                </a:solidFill>
                <a:latin typeface="Century Gothic"/>
                <a:cs typeface="Century Gothic"/>
              </a:rPr>
              <a:t>nd</a:t>
            </a:r>
            <a:r>
              <a:rPr sz="19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900" b="1" spc="-5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19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9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ecu</a:t>
            </a:r>
            <a:r>
              <a:rPr sz="19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900" spc="-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that</a:t>
            </a:r>
            <a:r>
              <a:rPr sz="1900" spc="-1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9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19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900" spc="-4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9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9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9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9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bly</a:t>
            </a:r>
            <a:r>
              <a:rPr sz="1900" spc="-1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900" spc="-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1900">
              <a:latin typeface="Century Gothic"/>
              <a:cs typeface="Century Gothic"/>
            </a:endParaRPr>
          </a:p>
          <a:p>
            <a:pPr marL="223012" marR="36118">
              <a:lnSpc>
                <a:spcPts val="2280"/>
              </a:lnSpc>
              <a:spcBef>
                <a:spcPts val="10"/>
              </a:spcBef>
            </a:pP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50" spc="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rget</a:t>
            </a:r>
            <a:r>
              <a:rPr sz="2850" spc="-46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mo</a:t>
            </a:r>
            <a:r>
              <a:rPr sz="2850" spc="-1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ecu</a:t>
            </a:r>
            <a:r>
              <a:rPr sz="2850" spc="-9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50" spc="1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50" spc="-29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50" spc="9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50" spc="-78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50" spc="-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50" spc="7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50" spc="1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nte</a:t>
            </a:r>
            <a:r>
              <a:rPr sz="2850" spc="9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act</a:t>
            </a:r>
            <a:r>
              <a:rPr sz="2850" spc="19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50" spc="-4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50" spc="0" baseline="-1430" dirty="0" smtClean="0">
                <a:solidFill>
                  <a:srgbClr val="FFFFFF"/>
                </a:solidFill>
                <a:latin typeface="Century Gothic"/>
                <a:cs typeface="Century Gothic"/>
              </a:rPr>
              <a:t>n)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18773" y="5537065"/>
            <a:ext cx="963759" cy="266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75"/>
              </a:lnSpc>
              <a:spcBef>
                <a:spcPts val="103"/>
              </a:spcBef>
            </a:pP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19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9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9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9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6012" y="2924111"/>
            <a:ext cx="679450" cy="2878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187954" y="1099565"/>
            <a:ext cx="68008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12" name="object 12"/>
          <p:cNvSpPr txBox="1"/>
          <p:nvPr/>
        </p:nvSpPr>
        <p:spPr>
          <a:xfrm>
            <a:off x="3255962" y="1099565"/>
            <a:ext cx="76136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11" name="object 11"/>
          <p:cNvSpPr txBox="1"/>
          <p:nvPr/>
        </p:nvSpPr>
        <p:spPr>
          <a:xfrm>
            <a:off x="3187954" y="1220597"/>
            <a:ext cx="68008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255962" y="1220597"/>
            <a:ext cx="76136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673915" y="459486"/>
            <a:ext cx="143891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8" name="object 8"/>
          <p:cNvSpPr txBox="1"/>
          <p:nvPr/>
        </p:nvSpPr>
        <p:spPr>
          <a:xfrm>
            <a:off x="5817806" y="459486"/>
            <a:ext cx="76009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7" name="object 7"/>
          <p:cNvSpPr txBox="1"/>
          <p:nvPr/>
        </p:nvSpPr>
        <p:spPr>
          <a:xfrm>
            <a:off x="5673915" y="580517"/>
            <a:ext cx="143891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817806" y="580517"/>
            <a:ext cx="76009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131883" y="459486"/>
            <a:ext cx="143890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4" name="object 4"/>
          <p:cNvSpPr txBox="1"/>
          <p:nvPr/>
        </p:nvSpPr>
        <p:spPr>
          <a:xfrm>
            <a:off x="3275774" y="459486"/>
            <a:ext cx="76009" cy="121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3"/>
              </a:spcBef>
            </a:pP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3131883" y="580517"/>
            <a:ext cx="143890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275774" y="580517"/>
            <a:ext cx="76009" cy="2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2752" y="446531"/>
            <a:ext cx="1493520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3520" y="446531"/>
            <a:ext cx="906780" cy="844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548" y="446531"/>
            <a:ext cx="5366004" cy="844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6769" y="786638"/>
            <a:ext cx="745934" cy="383032"/>
          </a:xfrm>
          <a:custGeom>
            <a:avLst/>
            <a:gdLst/>
            <a:ahLst/>
            <a:cxnLst/>
            <a:rect l="l" t="t" r="r" b="b"/>
            <a:pathLst>
              <a:path w="745934" h="383032">
                <a:moveTo>
                  <a:pt x="141249" y="143128"/>
                </a:moveTo>
                <a:lnTo>
                  <a:pt x="141863" y="216600"/>
                </a:lnTo>
                <a:lnTo>
                  <a:pt x="149758" y="214757"/>
                </a:lnTo>
                <a:lnTo>
                  <a:pt x="154332" y="213362"/>
                </a:lnTo>
                <a:lnTo>
                  <a:pt x="155003" y="126873"/>
                </a:lnTo>
                <a:lnTo>
                  <a:pt x="150926" y="132841"/>
                </a:lnTo>
                <a:lnTo>
                  <a:pt x="146850" y="138811"/>
                </a:lnTo>
                <a:lnTo>
                  <a:pt x="141249" y="143128"/>
                </a:lnTo>
                <a:close/>
              </a:path>
              <a:path w="745934" h="383032">
                <a:moveTo>
                  <a:pt x="524150" y="198234"/>
                </a:moveTo>
                <a:lnTo>
                  <a:pt x="531283" y="186042"/>
                </a:lnTo>
                <a:lnTo>
                  <a:pt x="538754" y="176383"/>
                </a:lnTo>
                <a:lnTo>
                  <a:pt x="546544" y="169290"/>
                </a:lnTo>
                <a:lnTo>
                  <a:pt x="556258" y="97015"/>
                </a:lnTo>
                <a:lnTo>
                  <a:pt x="543940" y="100688"/>
                </a:lnTo>
                <a:lnTo>
                  <a:pt x="532160" y="105439"/>
                </a:lnTo>
                <a:lnTo>
                  <a:pt x="524150" y="198234"/>
                </a:lnTo>
                <a:close/>
              </a:path>
              <a:path w="745934" h="383032">
                <a:moveTo>
                  <a:pt x="448500" y="242950"/>
                </a:moveTo>
                <a:lnTo>
                  <a:pt x="448952" y="255852"/>
                </a:lnTo>
                <a:lnTo>
                  <a:pt x="450453" y="269270"/>
                </a:lnTo>
                <a:lnTo>
                  <a:pt x="453009" y="282158"/>
                </a:lnTo>
                <a:lnTo>
                  <a:pt x="456620" y="294514"/>
                </a:lnTo>
                <a:lnTo>
                  <a:pt x="461286" y="306335"/>
                </a:lnTo>
                <a:lnTo>
                  <a:pt x="467011" y="317620"/>
                </a:lnTo>
                <a:lnTo>
                  <a:pt x="473793" y="328366"/>
                </a:lnTo>
                <a:lnTo>
                  <a:pt x="481635" y="338571"/>
                </a:lnTo>
                <a:lnTo>
                  <a:pt x="490537" y="348234"/>
                </a:lnTo>
                <a:lnTo>
                  <a:pt x="501652" y="358308"/>
                </a:lnTo>
                <a:lnTo>
                  <a:pt x="511775" y="365821"/>
                </a:lnTo>
                <a:lnTo>
                  <a:pt x="522487" y="372335"/>
                </a:lnTo>
                <a:lnTo>
                  <a:pt x="533787" y="377850"/>
                </a:lnTo>
                <a:lnTo>
                  <a:pt x="545677" y="382365"/>
                </a:lnTo>
                <a:lnTo>
                  <a:pt x="558155" y="385877"/>
                </a:lnTo>
                <a:lnTo>
                  <a:pt x="571222" y="388388"/>
                </a:lnTo>
                <a:lnTo>
                  <a:pt x="584878" y="389895"/>
                </a:lnTo>
                <a:lnTo>
                  <a:pt x="599122" y="390398"/>
                </a:lnTo>
                <a:lnTo>
                  <a:pt x="612656" y="390001"/>
                </a:lnTo>
                <a:lnTo>
                  <a:pt x="626091" y="388747"/>
                </a:lnTo>
                <a:lnTo>
                  <a:pt x="638875" y="386636"/>
                </a:lnTo>
                <a:lnTo>
                  <a:pt x="651005" y="383667"/>
                </a:lnTo>
                <a:lnTo>
                  <a:pt x="662478" y="379841"/>
                </a:lnTo>
                <a:lnTo>
                  <a:pt x="673290" y="375158"/>
                </a:lnTo>
                <a:lnTo>
                  <a:pt x="690572" y="364985"/>
                </a:lnTo>
                <a:lnTo>
                  <a:pt x="700514" y="357331"/>
                </a:lnTo>
                <a:lnTo>
                  <a:pt x="709901" y="348637"/>
                </a:lnTo>
                <a:lnTo>
                  <a:pt x="718734" y="338913"/>
                </a:lnTo>
                <a:lnTo>
                  <a:pt x="727011" y="328167"/>
                </a:lnTo>
                <a:lnTo>
                  <a:pt x="667067" y="299974"/>
                </a:lnTo>
                <a:lnTo>
                  <a:pt x="658807" y="307244"/>
                </a:lnTo>
                <a:lnTo>
                  <a:pt x="648097" y="314639"/>
                </a:lnTo>
                <a:lnTo>
                  <a:pt x="636719" y="320391"/>
                </a:lnTo>
                <a:lnTo>
                  <a:pt x="624677" y="324500"/>
                </a:lnTo>
                <a:lnTo>
                  <a:pt x="611974" y="326965"/>
                </a:lnTo>
                <a:lnTo>
                  <a:pt x="598614" y="327787"/>
                </a:lnTo>
                <a:lnTo>
                  <a:pt x="590836" y="327537"/>
                </a:lnTo>
                <a:lnTo>
                  <a:pt x="577346" y="325758"/>
                </a:lnTo>
                <a:lnTo>
                  <a:pt x="565002" y="322254"/>
                </a:lnTo>
                <a:lnTo>
                  <a:pt x="553803" y="317009"/>
                </a:lnTo>
                <a:lnTo>
                  <a:pt x="543750" y="310007"/>
                </a:lnTo>
                <a:lnTo>
                  <a:pt x="532186" y="297963"/>
                </a:lnTo>
                <a:lnTo>
                  <a:pt x="525459" y="287286"/>
                </a:lnTo>
                <a:lnTo>
                  <a:pt x="520512" y="275298"/>
                </a:lnTo>
                <a:lnTo>
                  <a:pt x="517334" y="262000"/>
                </a:lnTo>
                <a:lnTo>
                  <a:pt x="745680" y="262000"/>
                </a:lnTo>
                <a:lnTo>
                  <a:pt x="745934" y="248412"/>
                </a:lnTo>
                <a:lnTo>
                  <a:pt x="745817" y="241068"/>
                </a:lnTo>
                <a:lnTo>
                  <a:pt x="744887" y="226880"/>
                </a:lnTo>
                <a:lnTo>
                  <a:pt x="743029" y="213300"/>
                </a:lnTo>
                <a:lnTo>
                  <a:pt x="740242" y="200327"/>
                </a:lnTo>
                <a:lnTo>
                  <a:pt x="736527" y="187962"/>
                </a:lnTo>
                <a:lnTo>
                  <a:pt x="731883" y="176205"/>
                </a:lnTo>
                <a:lnTo>
                  <a:pt x="726311" y="165056"/>
                </a:lnTo>
                <a:lnTo>
                  <a:pt x="719811" y="154515"/>
                </a:lnTo>
                <a:lnTo>
                  <a:pt x="712382" y="144581"/>
                </a:lnTo>
                <a:lnTo>
                  <a:pt x="704024" y="135254"/>
                </a:lnTo>
                <a:lnTo>
                  <a:pt x="692588" y="124743"/>
                </a:lnTo>
                <a:lnTo>
                  <a:pt x="682474" y="117168"/>
                </a:lnTo>
                <a:lnTo>
                  <a:pt x="671769" y="110606"/>
                </a:lnTo>
                <a:lnTo>
                  <a:pt x="660474" y="105056"/>
                </a:lnTo>
                <a:lnTo>
                  <a:pt x="648590" y="100517"/>
                </a:lnTo>
                <a:lnTo>
                  <a:pt x="636119" y="96989"/>
                </a:lnTo>
                <a:lnTo>
                  <a:pt x="623060" y="94470"/>
                </a:lnTo>
                <a:lnTo>
                  <a:pt x="609415" y="92959"/>
                </a:lnTo>
                <a:lnTo>
                  <a:pt x="595185" y="92456"/>
                </a:lnTo>
                <a:lnTo>
                  <a:pt x="582506" y="92902"/>
                </a:lnTo>
                <a:lnTo>
                  <a:pt x="569113" y="94420"/>
                </a:lnTo>
                <a:lnTo>
                  <a:pt x="556258" y="97015"/>
                </a:lnTo>
                <a:lnTo>
                  <a:pt x="546544" y="169290"/>
                </a:lnTo>
                <a:lnTo>
                  <a:pt x="549882" y="166920"/>
                </a:lnTo>
                <a:lnTo>
                  <a:pt x="560931" y="160623"/>
                </a:lnTo>
                <a:lnTo>
                  <a:pt x="572758" y="156125"/>
                </a:lnTo>
                <a:lnTo>
                  <a:pt x="585361" y="153426"/>
                </a:lnTo>
                <a:lnTo>
                  <a:pt x="598741" y="152526"/>
                </a:lnTo>
                <a:lnTo>
                  <a:pt x="611704" y="153409"/>
                </a:lnTo>
                <a:lnTo>
                  <a:pt x="624271" y="156179"/>
                </a:lnTo>
                <a:lnTo>
                  <a:pt x="635990" y="160838"/>
                </a:lnTo>
                <a:lnTo>
                  <a:pt x="646874" y="167386"/>
                </a:lnTo>
                <a:lnTo>
                  <a:pt x="654560" y="173616"/>
                </a:lnTo>
                <a:lnTo>
                  <a:pt x="663217" y="183126"/>
                </a:lnTo>
                <a:lnTo>
                  <a:pt x="669889" y="193913"/>
                </a:lnTo>
                <a:lnTo>
                  <a:pt x="674560" y="205994"/>
                </a:lnTo>
                <a:lnTo>
                  <a:pt x="520382" y="205994"/>
                </a:lnTo>
                <a:lnTo>
                  <a:pt x="524150" y="198234"/>
                </a:lnTo>
                <a:lnTo>
                  <a:pt x="532160" y="105439"/>
                </a:lnTo>
                <a:lnTo>
                  <a:pt x="520916" y="111271"/>
                </a:lnTo>
                <a:lnTo>
                  <a:pt x="510210" y="118183"/>
                </a:lnTo>
                <a:lnTo>
                  <a:pt x="500041" y="126177"/>
                </a:lnTo>
                <a:lnTo>
                  <a:pt x="490410" y="135254"/>
                </a:lnTo>
                <a:lnTo>
                  <a:pt x="480894" y="145935"/>
                </a:lnTo>
                <a:lnTo>
                  <a:pt x="473302" y="156208"/>
                </a:lnTo>
                <a:lnTo>
                  <a:pt x="466722" y="167013"/>
                </a:lnTo>
                <a:lnTo>
                  <a:pt x="461154" y="178349"/>
                </a:lnTo>
                <a:lnTo>
                  <a:pt x="456599" y="190214"/>
                </a:lnTo>
                <a:lnTo>
                  <a:pt x="453055" y="202608"/>
                </a:lnTo>
                <a:lnTo>
                  <a:pt x="450525" y="215529"/>
                </a:lnTo>
                <a:lnTo>
                  <a:pt x="449006" y="228977"/>
                </a:lnTo>
                <a:lnTo>
                  <a:pt x="448500" y="242950"/>
                </a:lnTo>
                <a:close/>
              </a:path>
              <a:path w="745934" h="383032">
                <a:moveTo>
                  <a:pt x="345122" y="383032"/>
                </a:moveTo>
                <a:lnTo>
                  <a:pt x="345122" y="268477"/>
                </a:lnTo>
                <a:lnTo>
                  <a:pt x="344741" y="254635"/>
                </a:lnTo>
                <a:lnTo>
                  <a:pt x="344773" y="248471"/>
                </a:lnTo>
                <a:lnTo>
                  <a:pt x="345248" y="231336"/>
                </a:lnTo>
                <a:lnTo>
                  <a:pt x="346293" y="216158"/>
                </a:lnTo>
                <a:lnTo>
                  <a:pt x="347908" y="202936"/>
                </a:lnTo>
                <a:lnTo>
                  <a:pt x="350093" y="191669"/>
                </a:lnTo>
                <a:lnTo>
                  <a:pt x="352847" y="182359"/>
                </a:lnTo>
                <a:lnTo>
                  <a:pt x="356171" y="175006"/>
                </a:lnTo>
                <a:lnTo>
                  <a:pt x="362384" y="165783"/>
                </a:lnTo>
                <a:lnTo>
                  <a:pt x="372424" y="157453"/>
                </a:lnTo>
                <a:lnTo>
                  <a:pt x="383857" y="154686"/>
                </a:lnTo>
                <a:lnTo>
                  <a:pt x="389191" y="154686"/>
                </a:lnTo>
                <a:lnTo>
                  <a:pt x="396049" y="156717"/>
                </a:lnTo>
                <a:lnTo>
                  <a:pt x="404431" y="160909"/>
                </a:lnTo>
                <a:lnTo>
                  <a:pt x="426529" y="99695"/>
                </a:lnTo>
                <a:lnTo>
                  <a:pt x="422175" y="97742"/>
                </a:lnTo>
                <a:lnTo>
                  <a:pt x="409689" y="93777"/>
                </a:lnTo>
                <a:lnTo>
                  <a:pt x="397700" y="92456"/>
                </a:lnTo>
                <a:lnTo>
                  <a:pt x="385348" y="93583"/>
                </a:lnTo>
                <a:lnTo>
                  <a:pt x="373190" y="97203"/>
                </a:lnTo>
                <a:lnTo>
                  <a:pt x="361759" y="103377"/>
                </a:lnTo>
                <a:lnTo>
                  <a:pt x="359176" y="105183"/>
                </a:lnTo>
                <a:lnTo>
                  <a:pt x="350056" y="113314"/>
                </a:lnTo>
                <a:lnTo>
                  <a:pt x="342154" y="123381"/>
                </a:lnTo>
                <a:lnTo>
                  <a:pt x="335470" y="135382"/>
                </a:lnTo>
                <a:lnTo>
                  <a:pt x="335470" y="99695"/>
                </a:lnTo>
                <a:lnTo>
                  <a:pt x="274510" y="99695"/>
                </a:lnTo>
                <a:lnTo>
                  <a:pt x="274510" y="383032"/>
                </a:lnTo>
                <a:lnTo>
                  <a:pt x="345122" y="383032"/>
                </a:lnTo>
                <a:close/>
              </a:path>
              <a:path w="745934" h="383032">
                <a:moveTo>
                  <a:pt x="166413" y="10969"/>
                </a:moveTo>
                <a:lnTo>
                  <a:pt x="147756" y="5579"/>
                </a:lnTo>
                <a:lnTo>
                  <a:pt x="123669" y="2002"/>
                </a:lnTo>
                <a:lnTo>
                  <a:pt x="109589" y="888"/>
                </a:lnTo>
                <a:lnTo>
                  <a:pt x="94151" y="221"/>
                </a:lnTo>
                <a:lnTo>
                  <a:pt x="77355" y="0"/>
                </a:lnTo>
                <a:lnTo>
                  <a:pt x="0" y="0"/>
                </a:lnTo>
                <a:lnTo>
                  <a:pt x="0" y="383032"/>
                </a:lnTo>
                <a:lnTo>
                  <a:pt x="72923" y="383032"/>
                </a:lnTo>
                <a:lnTo>
                  <a:pt x="72923" y="220852"/>
                </a:lnTo>
                <a:lnTo>
                  <a:pt x="74186" y="220852"/>
                </a:lnTo>
                <a:lnTo>
                  <a:pt x="91484" y="220663"/>
                </a:lnTo>
                <a:lnTo>
                  <a:pt x="106900" y="220144"/>
                </a:lnTo>
                <a:lnTo>
                  <a:pt x="120434" y="219294"/>
                </a:lnTo>
                <a:lnTo>
                  <a:pt x="132088" y="218112"/>
                </a:lnTo>
                <a:lnTo>
                  <a:pt x="141863" y="216600"/>
                </a:lnTo>
                <a:lnTo>
                  <a:pt x="141249" y="143128"/>
                </a:lnTo>
                <a:lnTo>
                  <a:pt x="134124" y="145796"/>
                </a:lnTo>
                <a:lnTo>
                  <a:pt x="125086" y="147957"/>
                </a:lnTo>
                <a:lnTo>
                  <a:pt x="112435" y="149279"/>
                </a:lnTo>
                <a:lnTo>
                  <a:pt x="96100" y="149733"/>
                </a:lnTo>
                <a:lnTo>
                  <a:pt x="72923" y="149733"/>
                </a:lnTo>
                <a:lnTo>
                  <a:pt x="72923" y="70992"/>
                </a:lnTo>
                <a:lnTo>
                  <a:pt x="93497" y="70992"/>
                </a:lnTo>
                <a:lnTo>
                  <a:pt x="105542" y="71265"/>
                </a:lnTo>
                <a:lnTo>
                  <a:pt x="120100" y="72601"/>
                </a:lnTo>
                <a:lnTo>
                  <a:pt x="131541" y="75050"/>
                </a:lnTo>
                <a:lnTo>
                  <a:pt x="139865" y="78612"/>
                </a:lnTo>
                <a:lnTo>
                  <a:pt x="148800" y="86047"/>
                </a:lnTo>
                <a:lnTo>
                  <a:pt x="154986" y="97105"/>
                </a:lnTo>
                <a:lnTo>
                  <a:pt x="157048" y="110998"/>
                </a:lnTo>
                <a:lnTo>
                  <a:pt x="157048" y="119507"/>
                </a:lnTo>
                <a:lnTo>
                  <a:pt x="155003" y="126873"/>
                </a:lnTo>
                <a:lnTo>
                  <a:pt x="154332" y="213362"/>
                </a:lnTo>
                <a:lnTo>
                  <a:pt x="166896" y="208543"/>
                </a:lnTo>
                <a:lnTo>
                  <a:pt x="178413" y="202578"/>
                </a:lnTo>
                <a:lnTo>
                  <a:pt x="188883" y="195466"/>
                </a:lnTo>
                <a:lnTo>
                  <a:pt x="198309" y="187206"/>
                </a:lnTo>
                <a:lnTo>
                  <a:pt x="206692" y="177800"/>
                </a:lnTo>
                <a:lnTo>
                  <a:pt x="216576" y="162311"/>
                </a:lnTo>
                <a:lnTo>
                  <a:pt x="221420" y="150873"/>
                </a:lnTo>
                <a:lnTo>
                  <a:pt x="224879" y="138529"/>
                </a:lnTo>
                <a:lnTo>
                  <a:pt x="226955" y="125280"/>
                </a:lnTo>
                <a:lnTo>
                  <a:pt x="227647" y="111125"/>
                </a:lnTo>
                <a:lnTo>
                  <a:pt x="227645" y="110413"/>
                </a:lnTo>
                <a:lnTo>
                  <a:pt x="226956" y="96521"/>
                </a:lnTo>
                <a:lnTo>
                  <a:pt x="225010" y="83436"/>
                </a:lnTo>
                <a:lnTo>
                  <a:pt x="221810" y="71157"/>
                </a:lnTo>
                <a:lnTo>
                  <a:pt x="217355" y="59686"/>
                </a:lnTo>
                <a:lnTo>
                  <a:pt x="211645" y="49022"/>
                </a:lnTo>
                <a:lnTo>
                  <a:pt x="207686" y="43084"/>
                </a:lnTo>
                <a:lnTo>
                  <a:pt x="199438" y="33120"/>
                </a:lnTo>
                <a:lnTo>
                  <a:pt x="190047" y="24549"/>
                </a:lnTo>
                <a:lnTo>
                  <a:pt x="179517" y="17364"/>
                </a:lnTo>
                <a:lnTo>
                  <a:pt x="167855" y="11557"/>
                </a:lnTo>
                <a:lnTo>
                  <a:pt x="166413" y="1096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7152" y="939164"/>
            <a:ext cx="154178" cy="53467"/>
          </a:xfrm>
          <a:custGeom>
            <a:avLst/>
            <a:gdLst/>
            <a:ahLst/>
            <a:cxnLst/>
            <a:rect l="l" t="t" r="r" b="b"/>
            <a:pathLst>
              <a:path w="154178" h="53467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7"/>
                </a:lnTo>
                <a:lnTo>
                  <a:pt x="154178" y="53467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1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5270" y="879094"/>
            <a:ext cx="297434" cy="297941"/>
          </a:xfrm>
          <a:custGeom>
            <a:avLst/>
            <a:gdLst/>
            <a:ahLst/>
            <a:cxnLst/>
            <a:rect l="l" t="t" r="r" b="b"/>
            <a:pathLst>
              <a:path w="297434" h="297941">
                <a:moveTo>
                  <a:pt x="146685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4" y="155955"/>
                </a:lnTo>
                <a:lnTo>
                  <a:pt x="297180" y="169544"/>
                </a:lnTo>
                <a:lnTo>
                  <a:pt x="68834" y="169544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0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7" y="207517"/>
                </a:lnTo>
                <a:lnTo>
                  <a:pt x="278511" y="235711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2" y="297941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4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1280" y="879094"/>
            <a:ext cx="152019" cy="290575"/>
          </a:xfrm>
          <a:custGeom>
            <a:avLst/>
            <a:gdLst/>
            <a:ahLst/>
            <a:cxnLst/>
            <a:rect l="l" t="t" r="r" b="b"/>
            <a:pathLst>
              <a:path w="152019" h="290575">
                <a:moveTo>
                  <a:pt x="123189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9" y="7238"/>
                </a:lnTo>
                <a:lnTo>
                  <a:pt x="129920" y="68452"/>
                </a:lnTo>
                <a:lnTo>
                  <a:pt x="121538" y="64261"/>
                </a:lnTo>
                <a:lnTo>
                  <a:pt x="114681" y="62229"/>
                </a:lnTo>
                <a:lnTo>
                  <a:pt x="109347" y="62229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0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1" y="162178"/>
                </a:lnTo>
                <a:lnTo>
                  <a:pt x="70611" y="176021"/>
                </a:lnTo>
                <a:lnTo>
                  <a:pt x="706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60959" y="7238"/>
                </a:lnTo>
                <a:lnTo>
                  <a:pt x="60959" y="42925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8" y="10921"/>
                </a:lnTo>
                <a:lnTo>
                  <a:pt x="98680" y="4747"/>
                </a:lnTo>
                <a:lnTo>
                  <a:pt x="110837" y="1127"/>
                </a:lnTo>
                <a:lnTo>
                  <a:pt x="1231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9692" y="857630"/>
            <a:ext cx="84124" cy="78740"/>
          </a:xfrm>
          <a:custGeom>
            <a:avLst/>
            <a:gdLst/>
            <a:ahLst/>
            <a:cxnLst/>
            <a:rect l="l" t="t" r="r" b="b"/>
            <a:pathLst>
              <a:path w="84124" h="78740">
                <a:moveTo>
                  <a:pt x="0" y="0"/>
                </a:moveTo>
                <a:lnTo>
                  <a:pt x="0" y="78740"/>
                </a:lnTo>
                <a:lnTo>
                  <a:pt x="23177" y="78740"/>
                </a:lnTo>
                <a:lnTo>
                  <a:pt x="39512" y="78286"/>
                </a:lnTo>
                <a:lnTo>
                  <a:pt x="52163" y="76964"/>
                </a:lnTo>
                <a:lnTo>
                  <a:pt x="61201" y="74803"/>
                </a:lnTo>
                <a:lnTo>
                  <a:pt x="68325" y="72136"/>
                </a:lnTo>
                <a:lnTo>
                  <a:pt x="73926" y="67818"/>
                </a:lnTo>
                <a:lnTo>
                  <a:pt x="78003" y="61849"/>
                </a:lnTo>
                <a:lnTo>
                  <a:pt x="82080" y="55880"/>
                </a:lnTo>
                <a:lnTo>
                  <a:pt x="84124" y="48514"/>
                </a:lnTo>
                <a:lnTo>
                  <a:pt x="84124" y="40005"/>
                </a:lnTo>
                <a:lnTo>
                  <a:pt x="82062" y="26112"/>
                </a:lnTo>
                <a:lnTo>
                  <a:pt x="75876" y="15054"/>
                </a:lnTo>
                <a:lnTo>
                  <a:pt x="66941" y="7620"/>
                </a:lnTo>
                <a:lnTo>
                  <a:pt x="58617" y="4057"/>
                </a:lnTo>
                <a:lnTo>
                  <a:pt x="47176" y="1608"/>
                </a:lnTo>
                <a:lnTo>
                  <a:pt x="32618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6769" y="786638"/>
            <a:ext cx="227647" cy="383032"/>
          </a:xfrm>
          <a:custGeom>
            <a:avLst/>
            <a:gdLst/>
            <a:ahLst/>
            <a:cxnLst/>
            <a:rect l="l" t="t" r="r" b="b"/>
            <a:pathLst>
              <a:path w="227647" h="383032">
                <a:moveTo>
                  <a:pt x="0" y="0"/>
                </a:moveTo>
                <a:lnTo>
                  <a:pt x="77355" y="0"/>
                </a:lnTo>
                <a:lnTo>
                  <a:pt x="94151" y="221"/>
                </a:lnTo>
                <a:lnTo>
                  <a:pt x="109589" y="888"/>
                </a:lnTo>
                <a:lnTo>
                  <a:pt x="123669" y="2002"/>
                </a:lnTo>
                <a:lnTo>
                  <a:pt x="136391" y="3565"/>
                </a:lnTo>
                <a:lnTo>
                  <a:pt x="147756" y="5579"/>
                </a:lnTo>
                <a:lnTo>
                  <a:pt x="157763" y="8047"/>
                </a:lnTo>
                <a:lnTo>
                  <a:pt x="166413" y="10969"/>
                </a:lnTo>
                <a:lnTo>
                  <a:pt x="179517" y="17364"/>
                </a:lnTo>
                <a:lnTo>
                  <a:pt x="190047" y="24549"/>
                </a:lnTo>
                <a:lnTo>
                  <a:pt x="199438" y="33120"/>
                </a:lnTo>
                <a:lnTo>
                  <a:pt x="207686" y="43084"/>
                </a:lnTo>
                <a:lnTo>
                  <a:pt x="217355" y="59686"/>
                </a:lnTo>
                <a:lnTo>
                  <a:pt x="221810" y="71157"/>
                </a:lnTo>
                <a:lnTo>
                  <a:pt x="225010" y="83436"/>
                </a:lnTo>
                <a:lnTo>
                  <a:pt x="226956" y="96521"/>
                </a:lnTo>
                <a:lnTo>
                  <a:pt x="227645" y="110413"/>
                </a:lnTo>
                <a:lnTo>
                  <a:pt x="227647" y="111125"/>
                </a:lnTo>
                <a:lnTo>
                  <a:pt x="226955" y="125280"/>
                </a:lnTo>
                <a:lnTo>
                  <a:pt x="224879" y="138529"/>
                </a:lnTo>
                <a:lnTo>
                  <a:pt x="221420" y="150873"/>
                </a:lnTo>
                <a:lnTo>
                  <a:pt x="216576" y="162311"/>
                </a:lnTo>
                <a:lnTo>
                  <a:pt x="210349" y="172843"/>
                </a:lnTo>
                <a:lnTo>
                  <a:pt x="198309" y="187206"/>
                </a:lnTo>
                <a:lnTo>
                  <a:pt x="188883" y="195466"/>
                </a:lnTo>
                <a:lnTo>
                  <a:pt x="178413" y="202578"/>
                </a:lnTo>
                <a:lnTo>
                  <a:pt x="166896" y="208543"/>
                </a:lnTo>
                <a:lnTo>
                  <a:pt x="154332" y="213362"/>
                </a:lnTo>
                <a:lnTo>
                  <a:pt x="141863" y="216600"/>
                </a:lnTo>
                <a:lnTo>
                  <a:pt x="132088" y="218112"/>
                </a:lnTo>
                <a:lnTo>
                  <a:pt x="120434" y="219294"/>
                </a:lnTo>
                <a:lnTo>
                  <a:pt x="106900" y="220144"/>
                </a:lnTo>
                <a:lnTo>
                  <a:pt x="91484" y="220663"/>
                </a:lnTo>
                <a:lnTo>
                  <a:pt x="74186" y="220852"/>
                </a:lnTo>
                <a:lnTo>
                  <a:pt x="72923" y="220852"/>
                </a:lnTo>
                <a:lnTo>
                  <a:pt x="7292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89887" y="995438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89887" y="995438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4009" y="776986"/>
            <a:ext cx="4613656" cy="496315"/>
          </a:xfrm>
          <a:custGeom>
            <a:avLst/>
            <a:gdLst/>
            <a:ahLst/>
            <a:cxnLst/>
            <a:rect l="l" t="t" r="r" b="b"/>
            <a:pathLst>
              <a:path w="4613656" h="496315">
                <a:moveTo>
                  <a:pt x="1829173" y="102752"/>
                </a:moveTo>
                <a:lnTo>
                  <a:pt x="1816100" y="102108"/>
                </a:lnTo>
                <a:lnTo>
                  <a:pt x="1814577" y="102115"/>
                </a:lnTo>
                <a:lnTo>
                  <a:pt x="1801221" y="102895"/>
                </a:lnTo>
                <a:lnTo>
                  <a:pt x="1788374" y="104948"/>
                </a:lnTo>
                <a:lnTo>
                  <a:pt x="1776036" y="108274"/>
                </a:lnTo>
                <a:lnTo>
                  <a:pt x="1768029" y="200808"/>
                </a:lnTo>
                <a:lnTo>
                  <a:pt x="1775841" y="191008"/>
                </a:lnTo>
                <a:lnTo>
                  <a:pt x="1782446" y="184691"/>
                </a:lnTo>
                <a:lnTo>
                  <a:pt x="1792944" y="177253"/>
                </a:lnTo>
                <a:lnTo>
                  <a:pt x="1804470" y="171922"/>
                </a:lnTo>
                <a:lnTo>
                  <a:pt x="1817017" y="168713"/>
                </a:lnTo>
                <a:lnTo>
                  <a:pt x="1830578" y="167639"/>
                </a:lnTo>
                <a:lnTo>
                  <a:pt x="1841027" y="168228"/>
                </a:lnTo>
                <a:lnTo>
                  <a:pt x="1853925" y="170799"/>
                </a:lnTo>
                <a:lnTo>
                  <a:pt x="1865801" y="175398"/>
                </a:lnTo>
                <a:lnTo>
                  <a:pt x="1876648" y="182012"/>
                </a:lnTo>
                <a:lnTo>
                  <a:pt x="1886458" y="190626"/>
                </a:lnTo>
                <a:lnTo>
                  <a:pt x="1894502" y="200557"/>
                </a:lnTo>
                <a:lnTo>
                  <a:pt x="1900586" y="211363"/>
                </a:lnTo>
                <a:lnTo>
                  <a:pt x="1904939" y="223296"/>
                </a:lnTo>
                <a:lnTo>
                  <a:pt x="1907555" y="236363"/>
                </a:lnTo>
                <a:lnTo>
                  <a:pt x="1908429" y="250571"/>
                </a:lnTo>
                <a:lnTo>
                  <a:pt x="1908420" y="252076"/>
                </a:lnTo>
                <a:lnTo>
                  <a:pt x="1907398" y="266192"/>
                </a:lnTo>
                <a:lnTo>
                  <a:pt x="1904686" y="279195"/>
                </a:lnTo>
                <a:lnTo>
                  <a:pt x="1900288" y="291086"/>
                </a:lnTo>
                <a:lnTo>
                  <a:pt x="1894210" y="301864"/>
                </a:lnTo>
                <a:lnTo>
                  <a:pt x="1886458" y="311530"/>
                </a:lnTo>
                <a:lnTo>
                  <a:pt x="1879188" y="318347"/>
                </a:lnTo>
                <a:lnTo>
                  <a:pt x="1868618" y="325599"/>
                </a:lnTo>
                <a:lnTo>
                  <a:pt x="1857035" y="330770"/>
                </a:lnTo>
                <a:lnTo>
                  <a:pt x="1844440" y="333868"/>
                </a:lnTo>
                <a:lnTo>
                  <a:pt x="1830832" y="334899"/>
                </a:lnTo>
                <a:lnTo>
                  <a:pt x="1821536" y="334388"/>
                </a:lnTo>
                <a:lnTo>
                  <a:pt x="1808830" y="331828"/>
                </a:lnTo>
                <a:lnTo>
                  <a:pt x="1797047" y="327106"/>
                </a:lnTo>
                <a:lnTo>
                  <a:pt x="1786180" y="320216"/>
                </a:lnTo>
                <a:lnTo>
                  <a:pt x="1776221" y="311150"/>
                </a:lnTo>
                <a:lnTo>
                  <a:pt x="1767907" y="300652"/>
                </a:lnTo>
                <a:lnTo>
                  <a:pt x="1761839" y="289708"/>
                </a:lnTo>
                <a:lnTo>
                  <a:pt x="1757490" y="277748"/>
                </a:lnTo>
                <a:lnTo>
                  <a:pt x="1754872" y="264783"/>
                </a:lnTo>
                <a:lnTo>
                  <a:pt x="1753996" y="250825"/>
                </a:lnTo>
                <a:lnTo>
                  <a:pt x="1752890" y="118750"/>
                </a:lnTo>
                <a:lnTo>
                  <a:pt x="1742081" y="125899"/>
                </a:lnTo>
                <a:lnTo>
                  <a:pt x="1731782" y="134321"/>
                </a:lnTo>
                <a:lnTo>
                  <a:pt x="1721993" y="144017"/>
                </a:lnTo>
                <a:lnTo>
                  <a:pt x="1713797" y="153674"/>
                </a:lnTo>
                <a:lnTo>
                  <a:pt x="1706609" y="163859"/>
                </a:lnTo>
                <a:lnTo>
                  <a:pt x="1700380" y="174630"/>
                </a:lnTo>
                <a:lnTo>
                  <a:pt x="1695109" y="185986"/>
                </a:lnTo>
                <a:lnTo>
                  <a:pt x="1690797" y="197928"/>
                </a:lnTo>
                <a:lnTo>
                  <a:pt x="1687443" y="210459"/>
                </a:lnTo>
                <a:lnTo>
                  <a:pt x="1685047" y="223578"/>
                </a:lnTo>
                <a:lnTo>
                  <a:pt x="1683610" y="237287"/>
                </a:lnTo>
                <a:lnTo>
                  <a:pt x="1683131" y="251587"/>
                </a:lnTo>
                <a:lnTo>
                  <a:pt x="1683551" y="264281"/>
                </a:lnTo>
                <a:lnTo>
                  <a:pt x="1684983" y="277747"/>
                </a:lnTo>
                <a:lnTo>
                  <a:pt x="1687428" y="290693"/>
                </a:lnTo>
                <a:lnTo>
                  <a:pt x="1690885" y="303117"/>
                </a:lnTo>
                <a:lnTo>
                  <a:pt x="1695350" y="315019"/>
                </a:lnTo>
                <a:lnTo>
                  <a:pt x="1700823" y="326397"/>
                </a:lnTo>
                <a:lnTo>
                  <a:pt x="1707301" y="337250"/>
                </a:lnTo>
                <a:lnTo>
                  <a:pt x="1714781" y="347577"/>
                </a:lnTo>
                <a:lnTo>
                  <a:pt x="1723263" y="357377"/>
                </a:lnTo>
                <a:lnTo>
                  <a:pt x="1735290" y="368953"/>
                </a:lnTo>
                <a:lnTo>
                  <a:pt x="1745801" y="377203"/>
                </a:lnTo>
                <a:lnTo>
                  <a:pt x="1756756" y="384184"/>
                </a:lnTo>
                <a:lnTo>
                  <a:pt x="1768158" y="389896"/>
                </a:lnTo>
                <a:lnTo>
                  <a:pt x="1780008" y="394338"/>
                </a:lnTo>
                <a:lnTo>
                  <a:pt x="1792307" y="397511"/>
                </a:lnTo>
                <a:lnTo>
                  <a:pt x="1805057" y="399415"/>
                </a:lnTo>
                <a:lnTo>
                  <a:pt x="1818258" y="400050"/>
                </a:lnTo>
                <a:lnTo>
                  <a:pt x="1826685" y="399781"/>
                </a:lnTo>
                <a:lnTo>
                  <a:pt x="1839508" y="398275"/>
                </a:lnTo>
                <a:lnTo>
                  <a:pt x="1851812" y="395444"/>
                </a:lnTo>
                <a:lnTo>
                  <a:pt x="1863598" y="391287"/>
                </a:lnTo>
                <a:lnTo>
                  <a:pt x="1873961" y="386276"/>
                </a:lnTo>
                <a:lnTo>
                  <a:pt x="1884462" y="379812"/>
                </a:lnTo>
                <a:lnTo>
                  <a:pt x="1894939" y="371957"/>
                </a:lnTo>
                <a:lnTo>
                  <a:pt x="1905381" y="362712"/>
                </a:lnTo>
                <a:lnTo>
                  <a:pt x="1905381" y="392684"/>
                </a:lnTo>
                <a:lnTo>
                  <a:pt x="1976501" y="392684"/>
                </a:lnTo>
                <a:lnTo>
                  <a:pt x="1976501" y="0"/>
                </a:lnTo>
                <a:lnTo>
                  <a:pt x="1905381" y="0"/>
                </a:lnTo>
                <a:lnTo>
                  <a:pt x="1905381" y="140588"/>
                </a:lnTo>
                <a:lnTo>
                  <a:pt x="1895824" y="131702"/>
                </a:lnTo>
                <a:lnTo>
                  <a:pt x="1885650" y="123809"/>
                </a:lnTo>
                <a:lnTo>
                  <a:pt x="1875043" y="117119"/>
                </a:lnTo>
                <a:lnTo>
                  <a:pt x="1863979" y="111633"/>
                </a:lnTo>
                <a:lnTo>
                  <a:pt x="1854028" y="107909"/>
                </a:lnTo>
                <a:lnTo>
                  <a:pt x="1841820" y="104686"/>
                </a:lnTo>
                <a:lnTo>
                  <a:pt x="1829173" y="102752"/>
                </a:lnTo>
                <a:close/>
              </a:path>
              <a:path w="4613656" h="496315">
                <a:moveTo>
                  <a:pt x="1764208" y="112875"/>
                </a:moveTo>
                <a:lnTo>
                  <a:pt x="1752890" y="118750"/>
                </a:lnTo>
                <a:lnTo>
                  <a:pt x="1753996" y="250825"/>
                </a:lnTo>
                <a:lnTo>
                  <a:pt x="1753997" y="250617"/>
                </a:lnTo>
                <a:lnTo>
                  <a:pt x="1754898" y="236574"/>
                </a:lnTo>
                <a:lnTo>
                  <a:pt x="1757546" y="223591"/>
                </a:lnTo>
                <a:lnTo>
                  <a:pt x="1761927" y="211669"/>
                </a:lnTo>
                <a:lnTo>
                  <a:pt x="1768029" y="200808"/>
                </a:lnTo>
                <a:lnTo>
                  <a:pt x="1776036" y="108274"/>
                </a:lnTo>
                <a:lnTo>
                  <a:pt x="1764208" y="112875"/>
                </a:lnTo>
                <a:close/>
              </a:path>
              <a:path w="4613656" h="496315">
                <a:moveTo>
                  <a:pt x="485005" y="102752"/>
                </a:moveTo>
                <a:lnTo>
                  <a:pt x="471932" y="102108"/>
                </a:lnTo>
                <a:lnTo>
                  <a:pt x="470409" y="102115"/>
                </a:lnTo>
                <a:lnTo>
                  <a:pt x="457053" y="102895"/>
                </a:lnTo>
                <a:lnTo>
                  <a:pt x="444206" y="104948"/>
                </a:lnTo>
                <a:lnTo>
                  <a:pt x="431868" y="108274"/>
                </a:lnTo>
                <a:lnTo>
                  <a:pt x="423861" y="200808"/>
                </a:lnTo>
                <a:lnTo>
                  <a:pt x="431673" y="191008"/>
                </a:lnTo>
                <a:lnTo>
                  <a:pt x="438278" y="184691"/>
                </a:lnTo>
                <a:lnTo>
                  <a:pt x="448776" y="177253"/>
                </a:lnTo>
                <a:lnTo>
                  <a:pt x="460302" y="171922"/>
                </a:lnTo>
                <a:lnTo>
                  <a:pt x="472849" y="168713"/>
                </a:lnTo>
                <a:lnTo>
                  <a:pt x="486410" y="167639"/>
                </a:lnTo>
                <a:lnTo>
                  <a:pt x="496859" y="168228"/>
                </a:lnTo>
                <a:lnTo>
                  <a:pt x="509757" y="170799"/>
                </a:lnTo>
                <a:lnTo>
                  <a:pt x="521633" y="175398"/>
                </a:lnTo>
                <a:lnTo>
                  <a:pt x="532480" y="182012"/>
                </a:lnTo>
                <a:lnTo>
                  <a:pt x="542290" y="190626"/>
                </a:lnTo>
                <a:lnTo>
                  <a:pt x="550334" y="200557"/>
                </a:lnTo>
                <a:lnTo>
                  <a:pt x="556418" y="211363"/>
                </a:lnTo>
                <a:lnTo>
                  <a:pt x="560771" y="223296"/>
                </a:lnTo>
                <a:lnTo>
                  <a:pt x="563387" y="236363"/>
                </a:lnTo>
                <a:lnTo>
                  <a:pt x="564261" y="250571"/>
                </a:lnTo>
                <a:lnTo>
                  <a:pt x="564252" y="252076"/>
                </a:lnTo>
                <a:lnTo>
                  <a:pt x="563230" y="266192"/>
                </a:lnTo>
                <a:lnTo>
                  <a:pt x="560518" y="279195"/>
                </a:lnTo>
                <a:lnTo>
                  <a:pt x="556120" y="291086"/>
                </a:lnTo>
                <a:lnTo>
                  <a:pt x="550042" y="301864"/>
                </a:lnTo>
                <a:lnTo>
                  <a:pt x="542290" y="311530"/>
                </a:lnTo>
                <a:lnTo>
                  <a:pt x="535020" y="318347"/>
                </a:lnTo>
                <a:lnTo>
                  <a:pt x="524450" y="325599"/>
                </a:lnTo>
                <a:lnTo>
                  <a:pt x="512867" y="330770"/>
                </a:lnTo>
                <a:lnTo>
                  <a:pt x="500272" y="333868"/>
                </a:lnTo>
                <a:lnTo>
                  <a:pt x="486664" y="334899"/>
                </a:lnTo>
                <a:lnTo>
                  <a:pt x="477368" y="334388"/>
                </a:lnTo>
                <a:lnTo>
                  <a:pt x="464662" y="331828"/>
                </a:lnTo>
                <a:lnTo>
                  <a:pt x="452879" y="327106"/>
                </a:lnTo>
                <a:lnTo>
                  <a:pt x="442012" y="320216"/>
                </a:lnTo>
                <a:lnTo>
                  <a:pt x="432054" y="311150"/>
                </a:lnTo>
                <a:lnTo>
                  <a:pt x="423739" y="300652"/>
                </a:lnTo>
                <a:lnTo>
                  <a:pt x="417671" y="289708"/>
                </a:lnTo>
                <a:lnTo>
                  <a:pt x="413322" y="277748"/>
                </a:lnTo>
                <a:lnTo>
                  <a:pt x="410704" y="264783"/>
                </a:lnTo>
                <a:lnTo>
                  <a:pt x="409829" y="250825"/>
                </a:lnTo>
                <a:lnTo>
                  <a:pt x="408722" y="118750"/>
                </a:lnTo>
                <a:lnTo>
                  <a:pt x="397913" y="125899"/>
                </a:lnTo>
                <a:lnTo>
                  <a:pt x="387614" y="134321"/>
                </a:lnTo>
                <a:lnTo>
                  <a:pt x="377825" y="144017"/>
                </a:lnTo>
                <a:lnTo>
                  <a:pt x="369629" y="153674"/>
                </a:lnTo>
                <a:lnTo>
                  <a:pt x="362441" y="163859"/>
                </a:lnTo>
                <a:lnTo>
                  <a:pt x="356212" y="174630"/>
                </a:lnTo>
                <a:lnTo>
                  <a:pt x="350941" y="185986"/>
                </a:lnTo>
                <a:lnTo>
                  <a:pt x="346629" y="197928"/>
                </a:lnTo>
                <a:lnTo>
                  <a:pt x="343275" y="210459"/>
                </a:lnTo>
                <a:lnTo>
                  <a:pt x="340879" y="223578"/>
                </a:lnTo>
                <a:lnTo>
                  <a:pt x="339442" y="237287"/>
                </a:lnTo>
                <a:lnTo>
                  <a:pt x="338963" y="251587"/>
                </a:lnTo>
                <a:lnTo>
                  <a:pt x="339383" y="264281"/>
                </a:lnTo>
                <a:lnTo>
                  <a:pt x="340815" y="277747"/>
                </a:lnTo>
                <a:lnTo>
                  <a:pt x="343260" y="290693"/>
                </a:lnTo>
                <a:lnTo>
                  <a:pt x="346717" y="303117"/>
                </a:lnTo>
                <a:lnTo>
                  <a:pt x="351182" y="315019"/>
                </a:lnTo>
                <a:lnTo>
                  <a:pt x="356655" y="326397"/>
                </a:lnTo>
                <a:lnTo>
                  <a:pt x="363133" y="337250"/>
                </a:lnTo>
                <a:lnTo>
                  <a:pt x="370613" y="347577"/>
                </a:lnTo>
                <a:lnTo>
                  <a:pt x="379095" y="357377"/>
                </a:lnTo>
                <a:lnTo>
                  <a:pt x="391122" y="368953"/>
                </a:lnTo>
                <a:lnTo>
                  <a:pt x="401633" y="377203"/>
                </a:lnTo>
                <a:lnTo>
                  <a:pt x="412588" y="384184"/>
                </a:lnTo>
                <a:lnTo>
                  <a:pt x="423990" y="389896"/>
                </a:lnTo>
                <a:lnTo>
                  <a:pt x="435840" y="394338"/>
                </a:lnTo>
                <a:lnTo>
                  <a:pt x="448139" y="397511"/>
                </a:lnTo>
                <a:lnTo>
                  <a:pt x="460889" y="399415"/>
                </a:lnTo>
                <a:lnTo>
                  <a:pt x="474091" y="400050"/>
                </a:lnTo>
                <a:lnTo>
                  <a:pt x="482517" y="399781"/>
                </a:lnTo>
                <a:lnTo>
                  <a:pt x="495340" y="398275"/>
                </a:lnTo>
                <a:lnTo>
                  <a:pt x="507644" y="395444"/>
                </a:lnTo>
                <a:lnTo>
                  <a:pt x="519430" y="391287"/>
                </a:lnTo>
                <a:lnTo>
                  <a:pt x="529793" y="386276"/>
                </a:lnTo>
                <a:lnTo>
                  <a:pt x="540294" y="379812"/>
                </a:lnTo>
                <a:lnTo>
                  <a:pt x="550771" y="371957"/>
                </a:lnTo>
                <a:lnTo>
                  <a:pt x="561213" y="362712"/>
                </a:lnTo>
                <a:lnTo>
                  <a:pt x="561213" y="392684"/>
                </a:lnTo>
                <a:lnTo>
                  <a:pt x="632333" y="392684"/>
                </a:lnTo>
                <a:lnTo>
                  <a:pt x="632333" y="109347"/>
                </a:lnTo>
                <a:lnTo>
                  <a:pt x="561213" y="109347"/>
                </a:lnTo>
                <a:lnTo>
                  <a:pt x="561213" y="140588"/>
                </a:lnTo>
                <a:lnTo>
                  <a:pt x="551656" y="131702"/>
                </a:lnTo>
                <a:lnTo>
                  <a:pt x="541482" y="123809"/>
                </a:lnTo>
                <a:lnTo>
                  <a:pt x="530875" y="117119"/>
                </a:lnTo>
                <a:lnTo>
                  <a:pt x="519811" y="111633"/>
                </a:lnTo>
                <a:lnTo>
                  <a:pt x="509860" y="107909"/>
                </a:lnTo>
                <a:lnTo>
                  <a:pt x="497652" y="104686"/>
                </a:lnTo>
                <a:lnTo>
                  <a:pt x="485005" y="102752"/>
                </a:lnTo>
                <a:close/>
              </a:path>
              <a:path w="4613656" h="496315">
                <a:moveTo>
                  <a:pt x="420040" y="112875"/>
                </a:moveTo>
                <a:lnTo>
                  <a:pt x="408722" y="118750"/>
                </a:lnTo>
                <a:lnTo>
                  <a:pt x="409829" y="250825"/>
                </a:lnTo>
                <a:lnTo>
                  <a:pt x="409829" y="250617"/>
                </a:lnTo>
                <a:lnTo>
                  <a:pt x="410730" y="236574"/>
                </a:lnTo>
                <a:lnTo>
                  <a:pt x="413378" y="223591"/>
                </a:lnTo>
                <a:lnTo>
                  <a:pt x="417759" y="211669"/>
                </a:lnTo>
                <a:lnTo>
                  <a:pt x="423861" y="200808"/>
                </a:lnTo>
                <a:lnTo>
                  <a:pt x="431868" y="108274"/>
                </a:lnTo>
                <a:lnTo>
                  <a:pt x="420040" y="112875"/>
                </a:lnTo>
                <a:close/>
              </a:path>
              <a:path w="4613656" h="496315">
                <a:moveTo>
                  <a:pt x="221811" y="382889"/>
                </a:moveTo>
                <a:lnTo>
                  <a:pt x="232693" y="375655"/>
                </a:lnTo>
                <a:lnTo>
                  <a:pt x="243127" y="367151"/>
                </a:lnTo>
                <a:lnTo>
                  <a:pt x="253111" y="357377"/>
                </a:lnTo>
                <a:lnTo>
                  <a:pt x="260894" y="348488"/>
                </a:lnTo>
                <a:lnTo>
                  <a:pt x="268485" y="338209"/>
                </a:lnTo>
                <a:lnTo>
                  <a:pt x="275060" y="327404"/>
                </a:lnTo>
                <a:lnTo>
                  <a:pt x="280620" y="316073"/>
                </a:lnTo>
                <a:lnTo>
                  <a:pt x="285167" y="304219"/>
                </a:lnTo>
                <a:lnTo>
                  <a:pt x="288702" y="291842"/>
                </a:lnTo>
                <a:lnTo>
                  <a:pt x="291225" y="278944"/>
                </a:lnTo>
                <a:lnTo>
                  <a:pt x="292738" y="265525"/>
                </a:lnTo>
                <a:lnTo>
                  <a:pt x="293243" y="251587"/>
                </a:lnTo>
                <a:lnTo>
                  <a:pt x="292761" y="237248"/>
                </a:lnTo>
                <a:lnTo>
                  <a:pt x="291321" y="223535"/>
                </a:lnTo>
                <a:lnTo>
                  <a:pt x="288925" y="210413"/>
                </a:lnTo>
                <a:lnTo>
                  <a:pt x="285572" y="197880"/>
                </a:lnTo>
                <a:lnTo>
                  <a:pt x="281265" y="185936"/>
                </a:lnTo>
                <a:lnTo>
                  <a:pt x="276004" y="174578"/>
                </a:lnTo>
                <a:lnTo>
                  <a:pt x="269790" y="163806"/>
                </a:lnTo>
                <a:lnTo>
                  <a:pt x="262624" y="153620"/>
                </a:lnTo>
                <a:lnTo>
                  <a:pt x="254508" y="144017"/>
                </a:lnTo>
                <a:lnTo>
                  <a:pt x="243382" y="133178"/>
                </a:lnTo>
                <a:lnTo>
                  <a:pt x="232997" y="124935"/>
                </a:lnTo>
                <a:lnTo>
                  <a:pt x="222108" y="117960"/>
                </a:lnTo>
                <a:lnTo>
                  <a:pt x="210715" y="112253"/>
                </a:lnTo>
                <a:lnTo>
                  <a:pt x="198822" y="107814"/>
                </a:lnTo>
                <a:lnTo>
                  <a:pt x="186428" y="104644"/>
                </a:lnTo>
                <a:lnTo>
                  <a:pt x="173536" y="102742"/>
                </a:lnTo>
                <a:lnTo>
                  <a:pt x="160147" y="102108"/>
                </a:lnTo>
                <a:lnTo>
                  <a:pt x="149086" y="102567"/>
                </a:lnTo>
                <a:lnTo>
                  <a:pt x="136372" y="104299"/>
                </a:lnTo>
                <a:lnTo>
                  <a:pt x="124094" y="107321"/>
                </a:lnTo>
                <a:lnTo>
                  <a:pt x="112268" y="111633"/>
                </a:lnTo>
                <a:lnTo>
                  <a:pt x="101284" y="117061"/>
                </a:lnTo>
                <a:lnTo>
                  <a:pt x="90658" y="123710"/>
                </a:lnTo>
                <a:lnTo>
                  <a:pt x="80438" y="131552"/>
                </a:lnTo>
                <a:lnTo>
                  <a:pt x="70612" y="140588"/>
                </a:lnTo>
                <a:lnTo>
                  <a:pt x="70612" y="109347"/>
                </a:lnTo>
                <a:lnTo>
                  <a:pt x="0" y="109347"/>
                </a:lnTo>
                <a:lnTo>
                  <a:pt x="0" y="496315"/>
                </a:lnTo>
                <a:lnTo>
                  <a:pt x="70612" y="496315"/>
                </a:lnTo>
                <a:lnTo>
                  <a:pt x="70612" y="362712"/>
                </a:lnTo>
                <a:lnTo>
                  <a:pt x="80971" y="371889"/>
                </a:lnTo>
                <a:lnTo>
                  <a:pt x="91440" y="379740"/>
                </a:lnTo>
                <a:lnTo>
                  <a:pt x="89535" y="311530"/>
                </a:lnTo>
                <a:lnTo>
                  <a:pt x="88629" y="310563"/>
                </a:lnTo>
                <a:lnTo>
                  <a:pt x="81000" y="300786"/>
                </a:lnTo>
                <a:lnTo>
                  <a:pt x="75066" y="289898"/>
                </a:lnTo>
                <a:lnTo>
                  <a:pt x="70827" y="277900"/>
                </a:lnTo>
                <a:lnTo>
                  <a:pt x="68284" y="264791"/>
                </a:lnTo>
                <a:lnTo>
                  <a:pt x="67437" y="250571"/>
                </a:lnTo>
                <a:lnTo>
                  <a:pt x="67437" y="250120"/>
                </a:lnTo>
                <a:lnTo>
                  <a:pt x="68364" y="235958"/>
                </a:lnTo>
                <a:lnTo>
                  <a:pt x="71037" y="222933"/>
                </a:lnTo>
                <a:lnTo>
                  <a:pt x="75456" y="211040"/>
                </a:lnTo>
                <a:lnTo>
                  <a:pt x="81622" y="200273"/>
                </a:lnTo>
                <a:lnTo>
                  <a:pt x="89535" y="190626"/>
                </a:lnTo>
                <a:lnTo>
                  <a:pt x="96836" y="183979"/>
                </a:lnTo>
                <a:lnTo>
                  <a:pt x="107453" y="176852"/>
                </a:lnTo>
                <a:lnTo>
                  <a:pt x="119063" y="171743"/>
                </a:lnTo>
                <a:lnTo>
                  <a:pt x="131672" y="168668"/>
                </a:lnTo>
                <a:lnTo>
                  <a:pt x="145288" y="167639"/>
                </a:lnTo>
                <a:lnTo>
                  <a:pt x="155228" y="168192"/>
                </a:lnTo>
                <a:lnTo>
                  <a:pt x="168091" y="170771"/>
                </a:lnTo>
                <a:lnTo>
                  <a:pt x="179930" y="175443"/>
                </a:lnTo>
                <a:lnTo>
                  <a:pt x="190743" y="182193"/>
                </a:lnTo>
                <a:lnTo>
                  <a:pt x="200533" y="191008"/>
                </a:lnTo>
                <a:lnTo>
                  <a:pt x="208492" y="200955"/>
                </a:lnTo>
                <a:lnTo>
                  <a:pt x="214575" y="211831"/>
                </a:lnTo>
                <a:lnTo>
                  <a:pt x="218913" y="223768"/>
                </a:lnTo>
                <a:lnTo>
                  <a:pt x="221512" y="236766"/>
                </a:lnTo>
                <a:lnTo>
                  <a:pt x="222377" y="250825"/>
                </a:lnTo>
                <a:lnTo>
                  <a:pt x="222373" y="251720"/>
                </a:lnTo>
                <a:lnTo>
                  <a:pt x="221403" y="265617"/>
                </a:lnTo>
                <a:lnTo>
                  <a:pt x="218701" y="278520"/>
                </a:lnTo>
                <a:lnTo>
                  <a:pt x="214262" y="290418"/>
                </a:lnTo>
                <a:lnTo>
                  <a:pt x="208081" y="301298"/>
                </a:lnTo>
                <a:lnTo>
                  <a:pt x="200152" y="311150"/>
                </a:lnTo>
                <a:lnTo>
                  <a:pt x="193221" y="317764"/>
                </a:lnTo>
                <a:lnTo>
                  <a:pt x="182630" y="325272"/>
                </a:lnTo>
                <a:lnTo>
                  <a:pt x="171111" y="330625"/>
                </a:lnTo>
                <a:lnTo>
                  <a:pt x="158663" y="333831"/>
                </a:lnTo>
                <a:lnTo>
                  <a:pt x="145288" y="334899"/>
                </a:lnTo>
                <a:lnTo>
                  <a:pt x="134872" y="334305"/>
                </a:lnTo>
                <a:lnTo>
                  <a:pt x="122050" y="331715"/>
                </a:lnTo>
                <a:lnTo>
                  <a:pt x="112522" y="391287"/>
                </a:lnTo>
                <a:lnTo>
                  <a:pt x="120207" y="394148"/>
                </a:lnTo>
                <a:lnTo>
                  <a:pt x="132324" y="397427"/>
                </a:lnTo>
                <a:lnTo>
                  <a:pt x="144950" y="399394"/>
                </a:lnTo>
                <a:lnTo>
                  <a:pt x="158115" y="400050"/>
                </a:lnTo>
                <a:lnTo>
                  <a:pt x="160782" y="400024"/>
                </a:lnTo>
                <a:lnTo>
                  <a:pt x="173861" y="399136"/>
                </a:lnTo>
                <a:lnTo>
                  <a:pt x="186507" y="396978"/>
                </a:lnTo>
                <a:lnTo>
                  <a:pt x="198715" y="393551"/>
                </a:lnTo>
                <a:lnTo>
                  <a:pt x="210484" y="388855"/>
                </a:lnTo>
                <a:lnTo>
                  <a:pt x="221811" y="382889"/>
                </a:lnTo>
                <a:close/>
              </a:path>
              <a:path w="4613656" h="496315">
                <a:moveTo>
                  <a:pt x="89535" y="311530"/>
                </a:moveTo>
                <a:lnTo>
                  <a:pt x="91440" y="379740"/>
                </a:lnTo>
                <a:lnTo>
                  <a:pt x="101957" y="386206"/>
                </a:lnTo>
                <a:lnTo>
                  <a:pt x="112522" y="391287"/>
                </a:lnTo>
                <a:lnTo>
                  <a:pt x="122050" y="331715"/>
                </a:lnTo>
                <a:lnTo>
                  <a:pt x="110224" y="327060"/>
                </a:lnTo>
                <a:lnTo>
                  <a:pt x="99388" y="320334"/>
                </a:lnTo>
                <a:lnTo>
                  <a:pt x="89535" y="311530"/>
                </a:lnTo>
                <a:close/>
              </a:path>
              <a:path w="4613656" h="496315">
                <a:moveTo>
                  <a:pt x="3078480" y="109347"/>
                </a:moveTo>
                <a:lnTo>
                  <a:pt x="3006598" y="109347"/>
                </a:lnTo>
                <a:lnTo>
                  <a:pt x="3006623" y="234717"/>
                </a:lnTo>
                <a:lnTo>
                  <a:pt x="3006901" y="251673"/>
                </a:lnTo>
                <a:lnTo>
                  <a:pt x="3007484" y="267088"/>
                </a:lnTo>
                <a:lnTo>
                  <a:pt x="3008372" y="280963"/>
                </a:lnTo>
                <a:lnTo>
                  <a:pt x="3009566" y="293297"/>
                </a:lnTo>
                <a:lnTo>
                  <a:pt x="3011065" y="304091"/>
                </a:lnTo>
                <a:lnTo>
                  <a:pt x="3014980" y="321055"/>
                </a:lnTo>
                <a:lnTo>
                  <a:pt x="3022917" y="340826"/>
                </a:lnTo>
                <a:lnTo>
                  <a:pt x="3029375" y="352000"/>
                </a:lnTo>
                <a:lnTo>
                  <a:pt x="3036935" y="362118"/>
                </a:lnTo>
                <a:lnTo>
                  <a:pt x="3045599" y="371189"/>
                </a:lnTo>
                <a:lnTo>
                  <a:pt x="3055366" y="379222"/>
                </a:lnTo>
                <a:lnTo>
                  <a:pt x="3066901" y="386321"/>
                </a:lnTo>
                <a:lnTo>
                  <a:pt x="3077813" y="391255"/>
                </a:lnTo>
                <a:lnTo>
                  <a:pt x="3089650" y="395098"/>
                </a:lnTo>
                <a:lnTo>
                  <a:pt x="3102421" y="397846"/>
                </a:lnTo>
                <a:lnTo>
                  <a:pt x="3116136" y="399498"/>
                </a:lnTo>
                <a:lnTo>
                  <a:pt x="3130804" y="400050"/>
                </a:lnTo>
                <a:lnTo>
                  <a:pt x="3141842" y="399741"/>
                </a:lnTo>
                <a:lnTo>
                  <a:pt x="3155648" y="398384"/>
                </a:lnTo>
                <a:lnTo>
                  <a:pt x="3168534" y="395945"/>
                </a:lnTo>
                <a:lnTo>
                  <a:pt x="3180499" y="392425"/>
                </a:lnTo>
                <a:lnTo>
                  <a:pt x="3191544" y="387825"/>
                </a:lnTo>
                <a:lnTo>
                  <a:pt x="3201670" y="382142"/>
                </a:lnTo>
                <a:lnTo>
                  <a:pt x="3213951" y="372981"/>
                </a:lnTo>
                <a:lnTo>
                  <a:pt x="3222912" y="364191"/>
                </a:lnTo>
                <a:lnTo>
                  <a:pt x="3230883" y="354250"/>
                </a:lnTo>
                <a:lnTo>
                  <a:pt x="3237859" y="343170"/>
                </a:lnTo>
                <a:lnTo>
                  <a:pt x="3243834" y="330962"/>
                </a:lnTo>
                <a:lnTo>
                  <a:pt x="3249089" y="313997"/>
                </a:lnTo>
                <a:lnTo>
                  <a:pt x="3251092" y="303517"/>
                </a:lnTo>
                <a:lnTo>
                  <a:pt x="3252731" y="291584"/>
                </a:lnTo>
                <a:lnTo>
                  <a:pt x="3254006" y="278201"/>
                </a:lnTo>
                <a:lnTo>
                  <a:pt x="3254916" y="263369"/>
                </a:lnTo>
                <a:lnTo>
                  <a:pt x="3255462" y="247088"/>
                </a:lnTo>
                <a:lnTo>
                  <a:pt x="3255645" y="229362"/>
                </a:lnTo>
                <a:lnTo>
                  <a:pt x="3255645" y="109347"/>
                </a:lnTo>
                <a:lnTo>
                  <a:pt x="3184525" y="109347"/>
                </a:lnTo>
                <a:lnTo>
                  <a:pt x="3184520" y="250749"/>
                </a:lnTo>
                <a:lnTo>
                  <a:pt x="3184183" y="268100"/>
                </a:lnTo>
                <a:lnTo>
                  <a:pt x="3183323" y="282166"/>
                </a:lnTo>
                <a:lnTo>
                  <a:pt x="3181952" y="292956"/>
                </a:lnTo>
                <a:lnTo>
                  <a:pt x="3180080" y="300481"/>
                </a:lnTo>
                <a:lnTo>
                  <a:pt x="3177691" y="306121"/>
                </a:lnTo>
                <a:lnTo>
                  <a:pt x="3170741" y="317105"/>
                </a:lnTo>
                <a:lnTo>
                  <a:pt x="3161665" y="325374"/>
                </a:lnTo>
                <a:lnTo>
                  <a:pt x="3156736" y="328331"/>
                </a:lnTo>
                <a:lnTo>
                  <a:pt x="3144997" y="332503"/>
                </a:lnTo>
                <a:lnTo>
                  <a:pt x="3131439" y="333883"/>
                </a:lnTo>
                <a:lnTo>
                  <a:pt x="3125162" y="333591"/>
                </a:lnTo>
                <a:lnTo>
                  <a:pt x="3112461" y="330846"/>
                </a:lnTo>
                <a:lnTo>
                  <a:pt x="3101594" y="325247"/>
                </a:lnTo>
                <a:lnTo>
                  <a:pt x="3098080" y="322512"/>
                </a:lnTo>
                <a:lnTo>
                  <a:pt x="3089812" y="313091"/>
                </a:lnTo>
                <a:lnTo>
                  <a:pt x="3083941" y="301116"/>
                </a:lnTo>
                <a:lnTo>
                  <a:pt x="3081033" y="289036"/>
                </a:lnTo>
                <a:lnTo>
                  <a:pt x="3079608" y="277200"/>
                </a:lnTo>
                <a:lnTo>
                  <a:pt x="3078760" y="262812"/>
                </a:lnTo>
                <a:lnTo>
                  <a:pt x="3078480" y="245872"/>
                </a:lnTo>
                <a:lnTo>
                  <a:pt x="3078480" y="109347"/>
                </a:lnTo>
                <a:close/>
              </a:path>
              <a:path w="4613656" h="496315">
                <a:moveTo>
                  <a:pt x="4531868" y="143001"/>
                </a:moveTo>
                <a:lnTo>
                  <a:pt x="4532263" y="148979"/>
                </a:lnTo>
                <a:lnTo>
                  <a:pt x="4536025" y="161180"/>
                </a:lnTo>
                <a:lnTo>
                  <a:pt x="4543806" y="171703"/>
                </a:lnTo>
                <a:lnTo>
                  <a:pt x="4548487" y="175723"/>
                </a:lnTo>
                <a:lnTo>
                  <a:pt x="4559808" y="181567"/>
                </a:lnTo>
                <a:lnTo>
                  <a:pt x="4572762" y="183514"/>
                </a:lnTo>
                <a:lnTo>
                  <a:pt x="4578838" y="183105"/>
                </a:lnTo>
                <a:lnTo>
                  <a:pt x="4591009" y="179335"/>
                </a:lnTo>
                <a:lnTo>
                  <a:pt x="4601591" y="171576"/>
                </a:lnTo>
                <a:lnTo>
                  <a:pt x="4605550" y="167079"/>
                </a:lnTo>
                <a:lnTo>
                  <a:pt x="4611620" y="155807"/>
                </a:lnTo>
                <a:lnTo>
                  <a:pt x="4613656" y="143001"/>
                </a:lnTo>
                <a:lnTo>
                  <a:pt x="4613215" y="136729"/>
                </a:lnTo>
                <a:lnTo>
                  <a:pt x="4609364" y="124575"/>
                </a:lnTo>
                <a:lnTo>
                  <a:pt x="4601591" y="114046"/>
                </a:lnTo>
                <a:lnTo>
                  <a:pt x="4596956" y="110002"/>
                </a:lnTo>
                <a:lnTo>
                  <a:pt x="4585642" y="104073"/>
                </a:lnTo>
                <a:lnTo>
                  <a:pt x="4572762" y="102108"/>
                </a:lnTo>
                <a:lnTo>
                  <a:pt x="4566529" y="102530"/>
                </a:lnTo>
                <a:lnTo>
                  <a:pt x="4554353" y="106309"/>
                </a:lnTo>
                <a:lnTo>
                  <a:pt x="4543806" y="114046"/>
                </a:lnTo>
                <a:lnTo>
                  <a:pt x="4539703" y="118760"/>
                </a:lnTo>
                <a:lnTo>
                  <a:pt x="4533818" y="130066"/>
                </a:lnTo>
                <a:lnTo>
                  <a:pt x="4531868" y="143001"/>
                </a:lnTo>
                <a:close/>
              </a:path>
              <a:path w="4613656" h="496315">
                <a:moveTo>
                  <a:pt x="4169664" y="303911"/>
                </a:moveTo>
                <a:lnTo>
                  <a:pt x="4125976" y="351536"/>
                </a:lnTo>
                <a:lnTo>
                  <a:pt x="4131889" y="358811"/>
                </a:lnTo>
                <a:lnTo>
                  <a:pt x="4141193" y="368486"/>
                </a:lnTo>
                <a:lnTo>
                  <a:pt x="4151163" y="376867"/>
                </a:lnTo>
                <a:lnTo>
                  <a:pt x="4161799" y="383955"/>
                </a:lnTo>
                <a:lnTo>
                  <a:pt x="4173098" y="389752"/>
                </a:lnTo>
                <a:lnTo>
                  <a:pt x="4185059" y="394259"/>
                </a:lnTo>
                <a:lnTo>
                  <a:pt x="4197682" y="397477"/>
                </a:lnTo>
                <a:lnTo>
                  <a:pt x="4210966" y="399407"/>
                </a:lnTo>
                <a:lnTo>
                  <a:pt x="4224908" y="400050"/>
                </a:lnTo>
                <a:lnTo>
                  <a:pt x="4227600" y="400028"/>
                </a:lnTo>
                <a:lnTo>
                  <a:pt x="4242028" y="399122"/>
                </a:lnTo>
                <a:lnTo>
                  <a:pt x="4255459" y="396886"/>
                </a:lnTo>
                <a:lnTo>
                  <a:pt x="4267892" y="393327"/>
                </a:lnTo>
                <a:lnTo>
                  <a:pt x="4279327" y="388451"/>
                </a:lnTo>
                <a:lnTo>
                  <a:pt x="4289764" y="382266"/>
                </a:lnTo>
                <a:lnTo>
                  <a:pt x="4299204" y="374776"/>
                </a:lnTo>
                <a:lnTo>
                  <a:pt x="4311930" y="360573"/>
                </a:lnTo>
                <a:lnTo>
                  <a:pt x="4318530" y="349628"/>
                </a:lnTo>
                <a:lnTo>
                  <a:pt x="4323245" y="337834"/>
                </a:lnTo>
                <a:lnTo>
                  <a:pt x="4326074" y="325180"/>
                </a:lnTo>
                <a:lnTo>
                  <a:pt x="4327017" y="311658"/>
                </a:lnTo>
                <a:lnTo>
                  <a:pt x="4327011" y="310631"/>
                </a:lnTo>
                <a:lnTo>
                  <a:pt x="4325955" y="297218"/>
                </a:lnTo>
                <a:lnTo>
                  <a:pt x="4323050" y="284700"/>
                </a:lnTo>
                <a:lnTo>
                  <a:pt x="4318286" y="273053"/>
                </a:lnTo>
                <a:lnTo>
                  <a:pt x="4311650" y="262254"/>
                </a:lnTo>
                <a:lnTo>
                  <a:pt x="4301235" y="250690"/>
                </a:lnTo>
                <a:lnTo>
                  <a:pt x="4292248" y="243134"/>
                </a:lnTo>
                <a:lnTo>
                  <a:pt x="4281572" y="235639"/>
                </a:lnTo>
                <a:lnTo>
                  <a:pt x="4269202" y="228210"/>
                </a:lnTo>
                <a:lnTo>
                  <a:pt x="4255135" y="220852"/>
                </a:lnTo>
                <a:lnTo>
                  <a:pt x="4229100" y="207772"/>
                </a:lnTo>
                <a:lnTo>
                  <a:pt x="4217797" y="202184"/>
                </a:lnTo>
                <a:lnTo>
                  <a:pt x="4210685" y="197865"/>
                </a:lnTo>
                <a:lnTo>
                  <a:pt x="4207891" y="194690"/>
                </a:lnTo>
                <a:lnTo>
                  <a:pt x="4204970" y="191388"/>
                </a:lnTo>
                <a:lnTo>
                  <a:pt x="4203573" y="187960"/>
                </a:lnTo>
                <a:lnTo>
                  <a:pt x="4203573" y="179069"/>
                </a:lnTo>
                <a:lnTo>
                  <a:pt x="4205858" y="174878"/>
                </a:lnTo>
                <a:lnTo>
                  <a:pt x="4210304" y="171450"/>
                </a:lnTo>
                <a:lnTo>
                  <a:pt x="4214876" y="168021"/>
                </a:lnTo>
                <a:lnTo>
                  <a:pt x="4221099" y="166369"/>
                </a:lnTo>
                <a:lnTo>
                  <a:pt x="4229100" y="166369"/>
                </a:lnTo>
                <a:lnTo>
                  <a:pt x="4232778" y="166554"/>
                </a:lnTo>
                <a:lnTo>
                  <a:pt x="4243242" y="168969"/>
                </a:lnTo>
                <a:lnTo>
                  <a:pt x="4254212" y="174173"/>
                </a:lnTo>
                <a:lnTo>
                  <a:pt x="4265705" y="182157"/>
                </a:lnTo>
                <a:lnTo>
                  <a:pt x="4277741" y="192912"/>
                </a:lnTo>
                <a:lnTo>
                  <a:pt x="4321810" y="148971"/>
                </a:lnTo>
                <a:lnTo>
                  <a:pt x="4311201" y="136549"/>
                </a:lnTo>
                <a:lnTo>
                  <a:pt x="4301806" y="127935"/>
                </a:lnTo>
                <a:lnTo>
                  <a:pt x="4291587" y="120480"/>
                </a:lnTo>
                <a:lnTo>
                  <a:pt x="4280535" y="114173"/>
                </a:lnTo>
                <a:lnTo>
                  <a:pt x="4266359" y="108229"/>
                </a:lnTo>
                <a:lnTo>
                  <a:pt x="4254141" y="104815"/>
                </a:lnTo>
                <a:lnTo>
                  <a:pt x="4241556" y="102781"/>
                </a:lnTo>
                <a:lnTo>
                  <a:pt x="4228592" y="102108"/>
                </a:lnTo>
                <a:lnTo>
                  <a:pt x="4220795" y="102336"/>
                </a:lnTo>
                <a:lnTo>
                  <a:pt x="4207212" y="103944"/>
                </a:lnTo>
                <a:lnTo>
                  <a:pt x="4194570" y="107096"/>
                </a:lnTo>
                <a:lnTo>
                  <a:pt x="4182871" y="111795"/>
                </a:lnTo>
                <a:lnTo>
                  <a:pt x="4172113" y="118047"/>
                </a:lnTo>
                <a:lnTo>
                  <a:pt x="4162298" y="125856"/>
                </a:lnTo>
                <a:lnTo>
                  <a:pt x="4153246" y="135436"/>
                </a:lnTo>
                <a:lnTo>
                  <a:pt x="4145871" y="146209"/>
                </a:lnTo>
                <a:lnTo>
                  <a:pt x="4140604" y="157774"/>
                </a:lnTo>
                <a:lnTo>
                  <a:pt x="4137443" y="170127"/>
                </a:lnTo>
                <a:lnTo>
                  <a:pt x="4136390" y="183261"/>
                </a:lnTo>
                <a:lnTo>
                  <a:pt x="4136849" y="191684"/>
                </a:lnTo>
                <a:lnTo>
                  <a:pt x="4139041" y="203095"/>
                </a:lnTo>
                <a:lnTo>
                  <a:pt x="4143043" y="214038"/>
                </a:lnTo>
                <a:lnTo>
                  <a:pt x="4148854" y="224515"/>
                </a:lnTo>
                <a:lnTo>
                  <a:pt x="4156476" y="234530"/>
                </a:lnTo>
                <a:lnTo>
                  <a:pt x="4165910" y="244083"/>
                </a:lnTo>
                <a:lnTo>
                  <a:pt x="4177157" y="253178"/>
                </a:lnTo>
                <a:lnTo>
                  <a:pt x="4190219" y="261817"/>
                </a:lnTo>
                <a:lnTo>
                  <a:pt x="4205097" y="270001"/>
                </a:lnTo>
                <a:lnTo>
                  <a:pt x="4229100" y="282066"/>
                </a:lnTo>
                <a:lnTo>
                  <a:pt x="4237394" y="286604"/>
                </a:lnTo>
                <a:lnTo>
                  <a:pt x="4249978" y="295636"/>
                </a:lnTo>
                <a:lnTo>
                  <a:pt x="4257554" y="304791"/>
                </a:lnTo>
                <a:lnTo>
                  <a:pt x="4260088" y="314071"/>
                </a:lnTo>
                <a:lnTo>
                  <a:pt x="4260088" y="319913"/>
                </a:lnTo>
                <a:lnTo>
                  <a:pt x="4257167" y="325119"/>
                </a:lnTo>
                <a:lnTo>
                  <a:pt x="4251452" y="329691"/>
                </a:lnTo>
                <a:lnTo>
                  <a:pt x="4245737" y="334263"/>
                </a:lnTo>
                <a:lnTo>
                  <a:pt x="4238244" y="336423"/>
                </a:lnTo>
                <a:lnTo>
                  <a:pt x="4228846" y="336423"/>
                </a:lnTo>
                <a:lnTo>
                  <a:pt x="4223882" y="336124"/>
                </a:lnTo>
                <a:lnTo>
                  <a:pt x="4212049" y="333323"/>
                </a:lnTo>
                <a:lnTo>
                  <a:pt x="4199001" y="327533"/>
                </a:lnTo>
                <a:lnTo>
                  <a:pt x="4188527" y="321012"/>
                </a:lnTo>
                <a:lnTo>
                  <a:pt x="4178619" y="313068"/>
                </a:lnTo>
                <a:lnTo>
                  <a:pt x="4169664" y="303911"/>
                </a:lnTo>
                <a:close/>
              </a:path>
              <a:path w="4613656" h="496315">
                <a:moveTo>
                  <a:pt x="3899407" y="138429"/>
                </a:moveTo>
                <a:lnTo>
                  <a:pt x="3899407" y="109347"/>
                </a:lnTo>
                <a:lnTo>
                  <a:pt x="3828288" y="109347"/>
                </a:lnTo>
                <a:lnTo>
                  <a:pt x="3828288" y="392684"/>
                </a:lnTo>
                <a:lnTo>
                  <a:pt x="3899407" y="392684"/>
                </a:lnTo>
                <a:lnTo>
                  <a:pt x="3899450" y="268999"/>
                </a:lnTo>
                <a:lnTo>
                  <a:pt x="3899757" y="252622"/>
                </a:lnTo>
                <a:lnTo>
                  <a:pt x="3900360" y="239245"/>
                </a:lnTo>
                <a:lnTo>
                  <a:pt x="3901260" y="228866"/>
                </a:lnTo>
                <a:lnTo>
                  <a:pt x="3904621" y="213715"/>
                </a:lnTo>
                <a:lnTo>
                  <a:pt x="3909583" y="201303"/>
                </a:lnTo>
                <a:lnTo>
                  <a:pt x="3916010" y="190596"/>
                </a:lnTo>
                <a:lnTo>
                  <a:pt x="3923919" y="181610"/>
                </a:lnTo>
                <a:lnTo>
                  <a:pt x="3935926" y="173025"/>
                </a:lnTo>
                <a:lnTo>
                  <a:pt x="3947858" y="168605"/>
                </a:lnTo>
                <a:lnTo>
                  <a:pt x="3961003" y="167131"/>
                </a:lnTo>
                <a:lnTo>
                  <a:pt x="3965303" y="167286"/>
                </a:lnTo>
                <a:lnTo>
                  <a:pt x="3978086" y="169942"/>
                </a:lnTo>
                <a:lnTo>
                  <a:pt x="3988943" y="175894"/>
                </a:lnTo>
                <a:lnTo>
                  <a:pt x="3999679" y="188541"/>
                </a:lnTo>
                <a:lnTo>
                  <a:pt x="4004691" y="201294"/>
                </a:lnTo>
                <a:lnTo>
                  <a:pt x="4006670" y="211573"/>
                </a:lnTo>
                <a:lnTo>
                  <a:pt x="4007804" y="222208"/>
                </a:lnTo>
                <a:lnTo>
                  <a:pt x="4008614" y="235262"/>
                </a:lnTo>
                <a:lnTo>
                  <a:pt x="4009100" y="250729"/>
                </a:lnTo>
                <a:lnTo>
                  <a:pt x="4009263" y="268604"/>
                </a:lnTo>
                <a:lnTo>
                  <a:pt x="4009263" y="392684"/>
                </a:lnTo>
                <a:lnTo>
                  <a:pt x="4079621" y="392684"/>
                </a:lnTo>
                <a:lnTo>
                  <a:pt x="4079606" y="203150"/>
                </a:lnTo>
                <a:lnTo>
                  <a:pt x="4078758" y="188044"/>
                </a:lnTo>
                <a:lnTo>
                  <a:pt x="4076598" y="174204"/>
                </a:lnTo>
                <a:lnTo>
                  <a:pt x="4073129" y="161628"/>
                </a:lnTo>
                <a:lnTo>
                  <a:pt x="4068348" y="150311"/>
                </a:lnTo>
                <a:lnTo>
                  <a:pt x="4062257" y="140251"/>
                </a:lnTo>
                <a:lnTo>
                  <a:pt x="4054855" y="131444"/>
                </a:lnTo>
                <a:lnTo>
                  <a:pt x="4043978" y="121912"/>
                </a:lnTo>
                <a:lnTo>
                  <a:pt x="4033232" y="114782"/>
                </a:lnTo>
                <a:lnTo>
                  <a:pt x="4021793" y="109237"/>
                </a:lnTo>
                <a:lnTo>
                  <a:pt x="4009665" y="105276"/>
                </a:lnTo>
                <a:lnTo>
                  <a:pt x="3996851" y="102900"/>
                </a:lnTo>
                <a:lnTo>
                  <a:pt x="3983354" y="102108"/>
                </a:lnTo>
                <a:lnTo>
                  <a:pt x="3980545" y="102145"/>
                </a:lnTo>
                <a:lnTo>
                  <a:pt x="3967920" y="103249"/>
                </a:lnTo>
                <a:lnTo>
                  <a:pt x="3955486" y="105869"/>
                </a:lnTo>
                <a:lnTo>
                  <a:pt x="3943223" y="109981"/>
                </a:lnTo>
                <a:lnTo>
                  <a:pt x="3932265" y="115232"/>
                </a:lnTo>
                <a:lnTo>
                  <a:pt x="3921853" y="121505"/>
                </a:lnTo>
                <a:lnTo>
                  <a:pt x="3910901" y="129241"/>
                </a:lnTo>
                <a:lnTo>
                  <a:pt x="3899407" y="138429"/>
                </a:lnTo>
                <a:close/>
              </a:path>
              <a:path w="4613656" h="496315">
                <a:moveTo>
                  <a:pt x="3585784" y="132972"/>
                </a:moveTo>
                <a:lnTo>
                  <a:pt x="3576982" y="142448"/>
                </a:lnTo>
                <a:lnTo>
                  <a:pt x="3568954" y="153162"/>
                </a:lnTo>
                <a:lnTo>
                  <a:pt x="3568678" y="152631"/>
                </a:lnTo>
                <a:lnTo>
                  <a:pt x="3561692" y="141000"/>
                </a:lnTo>
                <a:lnTo>
                  <a:pt x="3553658" y="130862"/>
                </a:lnTo>
                <a:lnTo>
                  <a:pt x="3544598" y="122216"/>
                </a:lnTo>
                <a:lnTo>
                  <a:pt x="3534537" y="115062"/>
                </a:lnTo>
                <a:lnTo>
                  <a:pt x="3524357" y="109751"/>
                </a:lnTo>
                <a:lnTo>
                  <a:pt x="3512461" y="105505"/>
                </a:lnTo>
                <a:lnTo>
                  <a:pt x="3499891" y="102957"/>
                </a:lnTo>
                <a:lnTo>
                  <a:pt x="3486657" y="102108"/>
                </a:lnTo>
                <a:lnTo>
                  <a:pt x="3474590" y="102643"/>
                </a:lnTo>
                <a:lnTo>
                  <a:pt x="3461858" y="104470"/>
                </a:lnTo>
                <a:lnTo>
                  <a:pt x="3449675" y="107593"/>
                </a:lnTo>
                <a:lnTo>
                  <a:pt x="3438017" y="112013"/>
                </a:lnTo>
                <a:lnTo>
                  <a:pt x="3427437" y="117357"/>
                </a:lnTo>
                <a:lnTo>
                  <a:pt x="3416953" y="124222"/>
                </a:lnTo>
                <a:lnTo>
                  <a:pt x="3406980" y="132397"/>
                </a:lnTo>
                <a:lnTo>
                  <a:pt x="3397504" y="141859"/>
                </a:lnTo>
                <a:lnTo>
                  <a:pt x="3397504" y="109347"/>
                </a:lnTo>
                <a:lnTo>
                  <a:pt x="3326383" y="109347"/>
                </a:lnTo>
                <a:lnTo>
                  <a:pt x="3326383" y="392684"/>
                </a:lnTo>
                <a:lnTo>
                  <a:pt x="3397504" y="392684"/>
                </a:lnTo>
                <a:lnTo>
                  <a:pt x="3397504" y="266700"/>
                </a:lnTo>
                <a:lnTo>
                  <a:pt x="3397685" y="254275"/>
                </a:lnTo>
                <a:lnTo>
                  <a:pt x="3398482" y="239486"/>
                </a:lnTo>
                <a:lnTo>
                  <a:pt x="3399907" y="226642"/>
                </a:lnTo>
                <a:lnTo>
                  <a:pt x="3401954" y="215734"/>
                </a:lnTo>
                <a:lnTo>
                  <a:pt x="3404616" y="206755"/>
                </a:lnTo>
                <a:lnTo>
                  <a:pt x="3409761" y="195845"/>
                </a:lnTo>
                <a:lnTo>
                  <a:pt x="3417180" y="185515"/>
                </a:lnTo>
                <a:lnTo>
                  <a:pt x="3426332" y="177164"/>
                </a:lnTo>
                <a:lnTo>
                  <a:pt x="3433831" y="172546"/>
                </a:lnTo>
                <a:lnTo>
                  <a:pt x="3445764" y="168111"/>
                </a:lnTo>
                <a:lnTo>
                  <a:pt x="3458591" y="166624"/>
                </a:lnTo>
                <a:lnTo>
                  <a:pt x="3461924" y="166719"/>
                </a:lnTo>
                <a:lnTo>
                  <a:pt x="3474766" y="169191"/>
                </a:lnTo>
                <a:lnTo>
                  <a:pt x="3485769" y="175005"/>
                </a:lnTo>
                <a:lnTo>
                  <a:pt x="3496926" y="187670"/>
                </a:lnTo>
                <a:lnTo>
                  <a:pt x="3502532" y="200405"/>
                </a:lnTo>
                <a:lnTo>
                  <a:pt x="3505503" y="212993"/>
                </a:lnTo>
                <a:lnTo>
                  <a:pt x="3506969" y="224925"/>
                </a:lnTo>
                <a:lnTo>
                  <a:pt x="3507836" y="239065"/>
                </a:lnTo>
                <a:lnTo>
                  <a:pt x="3508121" y="255397"/>
                </a:lnTo>
                <a:lnTo>
                  <a:pt x="3508121" y="392684"/>
                </a:lnTo>
                <a:lnTo>
                  <a:pt x="3579749" y="392684"/>
                </a:lnTo>
                <a:lnTo>
                  <a:pt x="3579749" y="264794"/>
                </a:lnTo>
                <a:lnTo>
                  <a:pt x="3579899" y="253556"/>
                </a:lnTo>
                <a:lnTo>
                  <a:pt x="3580671" y="238573"/>
                </a:lnTo>
                <a:lnTo>
                  <a:pt x="3582094" y="225625"/>
                </a:lnTo>
                <a:lnTo>
                  <a:pt x="3584159" y="214720"/>
                </a:lnTo>
                <a:lnTo>
                  <a:pt x="3586861" y="205866"/>
                </a:lnTo>
                <a:lnTo>
                  <a:pt x="3591621" y="195742"/>
                </a:lnTo>
                <a:lnTo>
                  <a:pt x="3599038" y="185405"/>
                </a:lnTo>
                <a:lnTo>
                  <a:pt x="3608324" y="177037"/>
                </a:lnTo>
                <a:lnTo>
                  <a:pt x="3616065" y="172384"/>
                </a:lnTo>
                <a:lnTo>
                  <a:pt x="3628023" y="168076"/>
                </a:lnTo>
                <a:lnTo>
                  <a:pt x="3640963" y="166624"/>
                </a:lnTo>
                <a:lnTo>
                  <a:pt x="3642953" y="166654"/>
                </a:lnTo>
                <a:lnTo>
                  <a:pt x="3656720" y="168855"/>
                </a:lnTo>
                <a:lnTo>
                  <a:pt x="3668029" y="174526"/>
                </a:lnTo>
                <a:lnTo>
                  <a:pt x="3676904" y="183641"/>
                </a:lnTo>
                <a:lnTo>
                  <a:pt x="3681886" y="193393"/>
                </a:lnTo>
                <a:lnTo>
                  <a:pt x="3684976" y="203863"/>
                </a:lnTo>
                <a:lnTo>
                  <a:pt x="3687191" y="216604"/>
                </a:lnTo>
                <a:lnTo>
                  <a:pt x="3688523" y="231621"/>
                </a:lnTo>
                <a:lnTo>
                  <a:pt x="3688969" y="248919"/>
                </a:lnTo>
                <a:lnTo>
                  <a:pt x="3688969" y="392684"/>
                </a:lnTo>
                <a:lnTo>
                  <a:pt x="3760597" y="392684"/>
                </a:lnTo>
                <a:lnTo>
                  <a:pt x="3760597" y="226567"/>
                </a:lnTo>
                <a:lnTo>
                  <a:pt x="3760374" y="212143"/>
                </a:lnTo>
                <a:lnTo>
                  <a:pt x="3759566" y="196968"/>
                </a:lnTo>
                <a:lnTo>
                  <a:pt x="3758173" y="183441"/>
                </a:lnTo>
                <a:lnTo>
                  <a:pt x="3756203" y="171565"/>
                </a:lnTo>
                <a:lnTo>
                  <a:pt x="3753664" y="161343"/>
                </a:lnTo>
                <a:lnTo>
                  <a:pt x="3745280" y="142937"/>
                </a:lnTo>
                <a:lnTo>
                  <a:pt x="3737720" y="132868"/>
                </a:lnTo>
                <a:lnTo>
                  <a:pt x="3728470" y="123906"/>
                </a:lnTo>
                <a:lnTo>
                  <a:pt x="3717544" y="116077"/>
                </a:lnTo>
                <a:lnTo>
                  <a:pt x="3702769" y="108770"/>
                </a:lnTo>
                <a:lnTo>
                  <a:pt x="3690743" y="105056"/>
                </a:lnTo>
                <a:lnTo>
                  <a:pt x="3677927" y="102842"/>
                </a:lnTo>
                <a:lnTo>
                  <a:pt x="3664330" y="102108"/>
                </a:lnTo>
                <a:lnTo>
                  <a:pt x="3659537" y="102196"/>
                </a:lnTo>
                <a:lnTo>
                  <a:pt x="3646580" y="103369"/>
                </a:lnTo>
                <a:lnTo>
                  <a:pt x="3634091" y="105904"/>
                </a:lnTo>
                <a:lnTo>
                  <a:pt x="3622062" y="109802"/>
                </a:lnTo>
                <a:lnTo>
                  <a:pt x="3610482" y="115062"/>
                </a:lnTo>
                <a:lnTo>
                  <a:pt x="3595359" y="124735"/>
                </a:lnTo>
                <a:lnTo>
                  <a:pt x="3585784" y="132972"/>
                </a:lnTo>
                <a:close/>
              </a:path>
              <a:path w="4613656" h="496315">
                <a:moveTo>
                  <a:pt x="2253869" y="252984"/>
                </a:moveTo>
                <a:lnTo>
                  <a:pt x="2255147" y="236779"/>
                </a:lnTo>
                <a:lnTo>
                  <a:pt x="2258239" y="224098"/>
                </a:lnTo>
                <a:lnTo>
                  <a:pt x="2263166" y="212411"/>
                </a:lnTo>
                <a:lnTo>
                  <a:pt x="2269924" y="201720"/>
                </a:lnTo>
                <a:lnTo>
                  <a:pt x="2278507" y="192024"/>
                </a:lnTo>
                <a:lnTo>
                  <a:pt x="2292480" y="181186"/>
                </a:lnTo>
                <a:lnTo>
                  <a:pt x="2303574" y="175489"/>
                </a:lnTo>
                <a:lnTo>
                  <a:pt x="2315693" y="171413"/>
                </a:lnTo>
                <a:lnTo>
                  <a:pt x="2328841" y="168965"/>
                </a:lnTo>
                <a:lnTo>
                  <a:pt x="2343023" y="168148"/>
                </a:lnTo>
                <a:lnTo>
                  <a:pt x="2343852" y="168150"/>
                </a:lnTo>
                <a:lnTo>
                  <a:pt x="2357533" y="168968"/>
                </a:lnTo>
                <a:lnTo>
                  <a:pt x="2370016" y="171254"/>
                </a:lnTo>
                <a:lnTo>
                  <a:pt x="2381250" y="175005"/>
                </a:lnTo>
                <a:lnTo>
                  <a:pt x="2393717" y="181663"/>
                </a:lnTo>
                <a:lnTo>
                  <a:pt x="2403943" y="189426"/>
                </a:lnTo>
                <a:lnTo>
                  <a:pt x="2414270" y="199262"/>
                </a:lnTo>
                <a:lnTo>
                  <a:pt x="2473452" y="166624"/>
                </a:lnTo>
                <a:lnTo>
                  <a:pt x="2459425" y="149159"/>
                </a:lnTo>
                <a:lnTo>
                  <a:pt x="2450316" y="140287"/>
                </a:lnTo>
                <a:lnTo>
                  <a:pt x="2440456" y="132285"/>
                </a:lnTo>
                <a:lnTo>
                  <a:pt x="2429838" y="125147"/>
                </a:lnTo>
                <a:lnTo>
                  <a:pt x="2418461" y="118872"/>
                </a:lnTo>
                <a:lnTo>
                  <a:pt x="2406043" y="113354"/>
                </a:lnTo>
                <a:lnTo>
                  <a:pt x="2394308" y="109305"/>
                </a:lnTo>
                <a:lnTo>
                  <a:pt x="2382109" y="106156"/>
                </a:lnTo>
                <a:lnTo>
                  <a:pt x="2369451" y="103907"/>
                </a:lnTo>
                <a:lnTo>
                  <a:pt x="2356336" y="102557"/>
                </a:lnTo>
                <a:lnTo>
                  <a:pt x="2342769" y="102108"/>
                </a:lnTo>
                <a:lnTo>
                  <a:pt x="2333645" y="102309"/>
                </a:lnTo>
                <a:lnTo>
                  <a:pt x="2320421" y="103350"/>
                </a:lnTo>
                <a:lnTo>
                  <a:pt x="2307603" y="105278"/>
                </a:lnTo>
                <a:lnTo>
                  <a:pt x="2295189" y="108088"/>
                </a:lnTo>
                <a:lnTo>
                  <a:pt x="2283177" y="111779"/>
                </a:lnTo>
                <a:lnTo>
                  <a:pt x="2271563" y="116348"/>
                </a:lnTo>
                <a:lnTo>
                  <a:pt x="2260346" y="121792"/>
                </a:lnTo>
                <a:lnTo>
                  <a:pt x="2246313" y="130247"/>
                </a:lnTo>
                <a:lnTo>
                  <a:pt x="2235930" y="137926"/>
                </a:lnTo>
                <a:lnTo>
                  <a:pt x="2226388" y="146368"/>
                </a:lnTo>
                <a:lnTo>
                  <a:pt x="2217689" y="155574"/>
                </a:lnTo>
                <a:lnTo>
                  <a:pt x="2209831" y="165543"/>
                </a:lnTo>
                <a:lnTo>
                  <a:pt x="2202815" y="176275"/>
                </a:lnTo>
                <a:lnTo>
                  <a:pt x="2195682" y="189807"/>
                </a:lnTo>
                <a:lnTo>
                  <a:pt x="2190843" y="201587"/>
                </a:lnTo>
                <a:lnTo>
                  <a:pt x="2187080" y="213706"/>
                </a:lnTo>
                <a:lnTo>
                  <a:pt x="2184391" y="226164"/>
                </a:lnTo>
                <a:lnTo>
                  <a:pt x="2182778" y="238960"/>
                </a:lnTo>
                <a:lnTo>
                  <a:pt x="2182241" y="252094"/>
                </a:lnTo>
                <a:lnTo>
                  <a:pt x="2182604" y="262980"/>
                </a:lnTo>
                <a:lnTo>
                  <a:pt x="2184038" y="275945"/>
                </a:lnTo>
                <a:lnTo>
                  <a:pt x="2186562" y="288519"/>
                </a:lnTo>
                <a:lnTo>
                  <a:pt x="2190177" y="300700"/>
                </a:lnTo>
                <a:lnTo>
                  <a:pt x="2194884" y="312490"/>
                </a:lnTo>
                <a:lnTo>
                  <a:pt x="2200685" y="323887"/>
                </a:lnTo>
                <a:lnTo>
                  <a:pt x="2207580" y="334892"/>
                </a:lnTo>
                <a:lnTo>
                  <a:pt x="2215571" y="345505"/>
                </a:lnTo>
                <a:lnTo>
                  <a:pt x="2224659" y="355726"/>
                </a:lnTo>
                <a:lnTo>
                  <a:pt x="2232191" y="363021"/>
                </a:lnTo>
                <a:lnTo>
                  <a:pt x="2241679" y="370775"/>
                </a:lnTo>
                <a:lnTo>
                  <a:pt x="2251836" y="377623"/>
                </a:lnTo>
                <a:lnTo>
                  <a:pt x="2262660" y="383564"/>
                </a:lnTo>
                <a:lnTo>
                  <a:pt x="2274151" y="388594"/>
                </a:lnTo>
                <a:lnTo>
                  <a:pt x="2286311" y="392714"/>
                </a:lnTo>
                <a:lnTo>
                  <a:pt x="2299138" y="395921"/>
                </a:lnTo>
                <a:lnTo>
                  <a:pt x="2312633" y="398213"/>
                </a:lnTo>
                <a:lnTo>
                  <a:pt x="2326795" y="399590"/>
                </a:lnTo>
                <a:lnTo>
                  <a:pt x="2341626" y="400050"/>
                </a:lnTo>
                <a:lnTo>
                  <a:pt x="2343926" y="400038"/>
                </a:lnTo>
                <a:lnTo>
                  <a:pt x="2358452" y="399413"/>
                </a:lnTo>
                <a:lnTo>
                  <a:pt x="2372366" y="397833"/>
                </a:lnTo>
                <a:lnTo>
                  <a:pt x="2385671" y="395299"/>
                </a:lnTo>
                <a:lnTo>
                  <a:pt x="2398366" y="391811"/>
                </a:lnTo>
                <a:lnTo>
                  <a:pt x="2410454" y="387370"/>
                </a:lnTo>
                <a:lnTo>
                  <a:pt x="2421935" y="381976"/>
                </a:lnTo>
                <a:lnTo>
                  <a:pt x="2432810" y="375631"/>
                </a:lnTo>
                <a:lnTo>
                  <a:pt x="2443081" y="368334"/>
                </a:lnTo>
                <a:lnTo>
                  <a:pt x="2452748" y="360086"/>
                </a:lnTo>
                <a:lnTo>
                  <a:pt x="2461813" y="350888"/>
                </a:lnTo>
                <a:lnTo>
                  <a:pt x="2470277" y="340740"/>
                </a:lnTo>
                <a:lnTo>
                  <a:pt x="2414270" y="302387"/>
                </a:lnTo>
                <a:lnTo>
                  <a:pt x="2410972" y="306201"/>
                </a:lnTo>
                <a:lnTo>
                  <a:pt x="2401709" y="314982"/>
                </a:lnTo>
                <a:lnTo>
                  <a:pt x="2391417" y="322160"/>
                </a:lnTo>
                <a:lnTo>
                  <a:pt x="2380098" y="327737"/>
                </a:lnTo>
                <a:lnTo>
                  <a:pt x="2367752" y="331718"/>
                </a:lnTo>
                <a:lnTo>
                  <a:pt x="2354377" y="334104"/>
                </a:lnTo>
                <a:lnTo>
                  <a:pt x="2339975" y="334899"/>
                </a:lnTo>
                <a:lnTo>
                  <a:pt x="2336609" y="334854"/>
                </a:lnTo>
                <a:lnTo>
                  <a:pt x="2322629" y="333635"/>
                </a:lnTo>
                <a:lnTo>
                  <a:pt x="2309751" y="330743"/>
                </a:lnTo>
                <a:lnTo>
                  <a:pt x="2297963" y="326180"/>
                </a:lnTo>
                <a:lnTo>
                  <a:pt x="2287256" y="319945"/>
                </a:lnTo>
                <a:lnTo>
                  <a:pt x="2277618" y="312038"/>
                </a:lnTo>
                <a:lnTo>
                  <a:pt x="2269028" y="302264"/>
                </a:lnTo>
                <a:lnTo>
                  <a:pt x="2262414" y="291536"/>
                </a:lnTo>
                <a:lnTo>
                  <a:pt x="2257675" y="279747"/>
                </a:lnTo>
                <a:lnTo>
                  <a:pt x="2254822" y="266896"/>
                </a:lnTo>
                <a:lnTo>
                  <a:pt x="2253869" y="252984"/>
                </a:lnTo>
                <a:close/>
              </a:path>
              <a:path w="4613656" h="496315">
                <a:moveTo>
                  <a:pt x="1417150" y="207886"/>
                </a:moveTo>
                <a:lnTo>
                  <a:pt x="1424284" y="195694"/>
                </a:lnTo>
                <a:lnTo>
                  <a:pt x="1431754" y="186035"/>
                </a:lnTo>
                <a:lnTo>
                  <a:pt x="1439545" y="178942"/>
                </a:lnTo>
                <a:lnTo>
                  <a:pt x="1449259" y="106667"/>
                </a:lnTo>
                <a:lnTo>
                  <a:pt x="1436941" y="110340"/>
                </a:lnTo>
                <a:lnTo>
                  <a:pt x="1425160" y="115091"/>
                </a:lnTo>
                <a:lnTo>
                  <a:pt x="1417150" y="207886"/>
                </a:lnTo>
                <a:close/>
              </a:path>
              <a:path w="4613656" h="496315">
                <a:moveTo>
                  <a:pt x="1341501" y="252602"/>
                </a:moveTo>
                <a:lnTo>
                  <a:pt x="1341952" y="265504"/>
                </a:lnTo>
                <a:lnTo>
                  <a:pt x="1343454" y="278922"/>
                </a:lnTo>
                <a:lnTo>
                  <a:pt x="1346009" y="291810"/>
                </a:lnTo>
                <a:lnTo>
                  <a:pt x="1349620" y="304166"/>
                </a:lnTo>
                <a:lnTo>
                  <a:pt x="1354287" y="315987"/>
                </a:lnTo>
                <a:lnTo>
                  <a:pt x="1360011" y="327272"/>
                </a:lnTo>
                <a:lnTo>
                  <a:pt x="1366793" y="338018"/>
                </a:lnTo>
                <a:lnTo>
                  <a:pt x="1374635" y="348223"/>
                </a:lnTo>
                <a:lnTo>
                  <a:pt x="1383538" y="357886"/>
                </a:lnTo>
                <a:lnTo>
                  <a:pt x="1394652" y="367960"/>
                </a:lnTo>
                <a:lnTo>
                  <a:pt x="1404775" y="375473"/>
                </a:lnTo>
                <a:lnTo>
                  <a:pt x="1415487" y="381987"/>
                </a:lnTo>
                <a:lnTo>
                  <a:pt x="1426788" y="387502"/>
                </a:lnTo>
                <a:lnTo>
                  <a:pt x="1438677" y="392017"/>
                </a:lnTo>
                <a:lnTo>
                  <a:pt x="1451155" y="395529"/>
                </a:lnTo>
                <a:lnTo>
                  <a:pt x="1464222" y="398040"/>
                </a:lnTo>
                <a:lnTo>
                  <a:pt x="1477878" y="399547"/>
                </a:lnTo>
                <a:lnTo>
                  <a:pt x="1492123" y="400050"/>
                </a:lnTo>
                <a:lnTo>
                  <a:pt x="1505657" y="399653"/>
                </a:lnTo>
                <a:lnTo>
                  <a:pt x="1519091" y="398399"/>
                </a:lnTo>
                <a:lnTo>
                  <a:pt x="1531875" y="396288"/>
                </a:lnTo>
                <a:lnTo>
                  <a:pt x="1544005" y="393319"/>
                </a:lnTo>
                <a:lnTo>
                  <a:pt x="1555478" y="389493"/>
                </a:lnTo>
                <a:lnTo>
                  <a:pt x="1566291" y="384810"/>
                </a:lnTo>
                <a:lnTo>
                  <a:pt x="1583573" y="374637"/>
                </a:lnTo>
                <a:lnTo>
                  <a:pt x="1593515" y="366983"/>
                </a:lnTo>
                <a:lnTo>
                  <a:pt x="1602902" y="358289"/>
                </a:lnTo>
                <a:lnTo>
                  <a:pt x="1611734" y="348565"/>
                </a:lnTo>
                <a:lnTo>
                  <a:pt x="1620012" y="337819"/>
                </a:lnTo>
                <a:lnTo>
                  <a:pt x="1560068" y="309625"/>
                </a:lnTo>
                <a:lnTo>
                  <a:pt x="1551807" y="316896"/>
                </a:lnTo>
                <a:lnTo>
                  <a:pt x="1541098" y="324291"/>
                </a:lnTo>
                <a:lnTo>
                  <a:pt x="1529720" y="330043"/>
                </a:lnTo>
                <a:lnTo>
                  <a:pt x="1517677" y="334152"/>
                </a:lnTo>
                <a:lnTo>
                  <a:pt x="1504974" y="336617"/>
                </a:lnTo>
                <a:lnTo>
                  <a:pt x="1491615" y="337438"/>
                </a:lnTo>
                <a:lnTo>
                  <a:pt x="1483836" y="337189"/>
                </a:lnTo>
                <a:lnTo>
                  <a:pt x="1470347" y="335410"/>
                </a:lnTo>
                <a:lnTo>
                  <a:pt x="1458003" y="331906"/>
                </a:lnTo>
                <a:lnTo>
                  <a:pt x="1446804" y="326661"/>
                </a:lnTo>
                <a:lnTo>
                  <a:pt x="1436751" y="319659"/>
                </a:lnTo>
                <a:lnTo>
                  <a:pt x="1425186" y="307615"/>
                </a:lnTo>
                <a:lnTo>
                  <a:pt x="1418460" y="296938"/>
                </a:lnTo>
                <a:lnTo>
                  <a:pt x="1413512" y="284950"/>
                </a:lnTo>
                <a:lnTo>
                  <a:pt x="1410335" y="271652"/>
                </a:lnTo>
                <a:lnTo>
                  <a:pt x="1638681" y="271652"/>
                </a:lnTo>
                <a:lnTo>
                  <a:pt x="1638935" y="258063"/>
                </a:lnTo>
                <a:lnTo>
                  <a:pt x="1638818" y="250720"/>
                </a:lnTo>
                <a:lnTo>
                  <a:pt x="1637888" y="236532"/>
                </a:lnTo>
                <a:lnTo>
                  <a:pt x="1636030" y="222952"/>
                </a:lnTo>
                <a:lnTo>
                  <a:pt x="1633243" y="209979"/>
                </a:lnTo>
                <a:lnTo>
                  <a:pt x="1629528" y="197614"/>
                </a:lnTo>
                <a:lnTo>
                  <a:pt x="1624884" y="185857"/>
                </a:lnTo>
                <a:lnTo>
                  <a:pt x="1619312" y="174708"/>
                </a:lnTo>
                <a:lnTo>
                  <a:pt x="1612811" y="164167"/>
                </a:lnTo>
                <a:lnTo>
                  <a:pt x="1605382" y="154233"/>
                </a:lnTo>
                <a:lnTo>
                  <a:pt x="1597025" y="144906"/>
                </a:lnTo>
                <a:lnTo>
                  <a:pt x="1585589" y="134395"/>
                </a:lnTo>
                <a:lnTo>
                  <a:pt x="1575475" y="126820"/>
                </a:lnTo>
                <a:lnTo>
                  <a:pt x="1564770" y="120258"/>
                </a:lnTo>
                <a:lnTo>
                  <a:pt x="1553475" y="114708"/>
                </a:lnTo>
                <a:lnTo>
                  <a:pt x="1541591" y="110169"/>
                </a:lnTo>
                <a:lnTo>
                  <a:pt x="1529119" y="106641"/>
                </a:lnTo>
                <a:lnTo>
                  <a:pt x="1516060" y="104122"/>
                </a:lnTo>
                <a:lnTo>
                  <a:pt x="1502415" y="102611"/>
                </a:lnTo>
                <a:lnTo>
                  <a:pt x="1488186" y="102108"/>
                </a:lnTo>
                <a:lnTo>
                  <a:pt x="1475506" y="102554"/>
                </a:lnTo>
                <a:lnTo>
                  <a:pt x="1462114" y="104072"/>
                </a:lnTo>
                <a:lnTo>
                  <a:pt x="1449259" y="106667"/>
                </a:lnTo>
                <a:lnTo>
                  <a:pt x="1439545" y="178942"/>
                </a:lnTo>
                <a:lnTo>
                  <a:pt x="1442883" y="176572"/>
                </a:lnTo>
                <a:lnTo>
                  <a:pt x="1453932" y="170275"/>
                </a:lnTo>
                <a:lnTo>
                  <a:pt x="1465758" y="165777"/>
                </a:lnTo>
                <a:lnTo>
                  <a:pt x="1478361" y="163078"/>
                </a:lnTo>
                <a:lnTo>
                  <a:pt x="1491742" y="162178"/>
                </a:lnTo>
                <a:lnTo>
                  <a:pt x="1504704" y="163061"/>
                </a:lnTo>
                <a:lnTo>
                  <a:pt x="1517272" y="165831"/>
                </a:lnTo>
                <a:lnTo>
                  <a:pt x="1528991" y="170490"/>
                </a:lnTo>
                <a:lnTo>
                  <a:pt x="1539875" y="177037"/>
                </a:lnTo>
                <a:lnTo>
                  <a:pt x="1547560" y="183268"/>
                </a:lnTo>
                <a:lnTo>
                  <a:pt x="1556217" y="192778"/>
                </a:lnTo>
                <a:lnTo>
                  <a:pt x="1562889" y="203565"/>
                </a:lnTo>
                <a:lnTo>
                  <a:pt x="1567561" y="215646"/>
                </a:lnTo>
                <a:lnTo>
                  <a:pt x="1413383" y="215646"/>
                </a:lnTo>
                <a:lnTo>
                  <a:pt x="1417150" y="207886"/>
                </a:lnTo>
                <a:lnTo>
                  <a:pt x="1425160" y="115091"/>
                </a:lnTo>
                <a:lnTo>
                  <a:pt x="1413917" y="120923"/>
                </a:lnTo>
                <a:lnTo>
                  <a:pt x="1403211" y="127835"/>
                </a:lnTo>
                <a:lnTo>
                  <a:pt x="1393042" y="135829"/>
                </a:lnTo>
                <a:lnTo>
                  <a:pt x="1383411" y="144906"/>
                </a:lnTo>
                <a:lnTo>
                  <a:pt x="1373895" y="155587"/>
                </a:lnTo>
                <a:lnTo>
                  <a:pt x="1366302" y="165860"/>
                </a:lnTo>
                <a:lnTo>
                  <a:pt x="1359722" y="176665"/>
                </a:lnTo>
                <a:lnTo>
                  <a:pt x="1354154" y="188001"/>
                </a:lnTo>
                <a:lnTo>
                  <a:pt x="1349599" y="199866"/>
                </a:lnTo>
                <a:lnTo>
                  <a:pt x="1346056" y="212260"/>
                </a:lnTo>
                <a:lnTo>
                  <a:pt x="1343525" y="225181"/>
                </a:lnTo>
                <a:lnTo>
                  <a:pt x="1342007" y="238629"/>
                </a:lnTo>
                <a:lnTo>
                  <a:pt x="1341501" y="252602"/>
                </a:lnTo>
                <a:close/>
              </a:path>
              <a:path w="4613656" h="496315">
                <a:moveTo>
                  <a:pt x="761873" y="252984"/>
                </a:moveTo>
                <a:lnTo>
                  <a:pt x="763151" y="236779"/>
                </a:lnTo>
                <a:lnTo>
                  <a:pt x="766243" y="224098"/>
                </a:lnTo>
                <a:lnTo>
                  <a:pt x="771170" y="212411"/>
                </a:lnTo>
                <a:lnTo>
                  <a:pt x="777928" y="201720"/>
                </a:lnTo>
                <a:lnTo>
                  <a:pt x="786511" y="192024"/>
                </a:lnTo>
                <a:lnTo>
                  <a:pt x="800484" y="181186"/>
                </a:lnTo>
                <a:lnTo>
                  <a:pt x="811578" y="175489"/>
                </a:lnTo>
                <a:lnTo>
                  <a:pt x="823697" y="171413"/>
                </a:lnTo>
                <a:lnTo>
                  <a:pt x="836845" y="168965"/>
                </a:lnTo>
                <a:lnTo>
                  <a:pt x="851027" y="168148"/>
                </a:lnTo>
                <a:lnTo>
                  <a:pt x="851856" y="168150"/>
                </a:lnTo>
                <a:lnTo>
                  <a:pt x="865537" y="168968"/>
                </a:lnTo>
                <a:lnTo>
                  <a:pt x="878020" y="171254"/>
                </a:lnTo>
                <a:lnTo>
                  <a:pt x="889254" y="175005"/>
                </a:lnTo>
                <a:lnTo>
                  <a:pt x="901721" y="181663"/>
                </a:lnTo>
                <a:lnTo>
                  <a:pt x="911947" y="189426"/>
                </a:lnTo>
                <a:lnTo>
                  <a:pt x="922274" y="199262"/>
                </a:lnTo>
                <a:lnTo>
                  <a:pt x="981456" y="166624"/>
                </a:lnTo>
                <a:lnTo>
                  <a:pt x="967429" y="149159"/>
                </a:lnTo>
                <a:lnTo>
                  <a:pt x="958320" y="140287"/>
                </a:lnTo>
                <a:lnTo>
                  <a:pt x="948460" y="132285"/>
                </a:lnTo>
                <a:lnTo>
                  <a:pt x="937842" y="125147"/>
                </a:lnTo>
                <a:lnTo>
                  <a:pt x="926465" y="118872"/>
                </a:lnTo>
                <a:lnTo>
                  <a:pt x="914047" y="113354"/>
                </a:lnTo>
                <a:lnTo>
                  <a:pt x="902312" y="109305"/>
                </a:lnTo>
                <a:lnTo>
                  <a:pt x="890113" y="106156"/>
                </a:lnTo>
                <a:lnTo>
                  <a:pt x="877455" y="103907"/>
                </a:lnTo>
                <a:lnTo>
                  <a:pt x="864340" y="102557"/>
                </a:lnTo>
                <a:lnTo>
                  <a:pt x="850773" y="102108"/>
                </a:lnTo>
                <a:lnTo>
                  <a:pt x="841649" y="102309"/>
                </a:lnTo>
                <a:lnTo>
                  <a:pt x="828425" y="103350"/>
                </a:lnTo>
                <a:lnTo>
                  <a:pt x="815607" y="105278"/>
                </a:lnTo>
                <a:lnTo>
                  <a:pt x="803193" y="108088"/>
                </a:lnTo>
                <a:lnTo>
                  <a:pt x="791181" y="111779"/>
                </a:lnTo>
                <a:lnTo>
                  <a:pt x="779567" y="116348"/>
                </a:lnTo>
                <a:lnTo>
                  <a:pt x="768350" y="121792"/>
                </a:lnTo>
                <a:lnTo>
                  <a:pt x="754317" y="130247"/>
                </a:lnTo>
                <a:lnTo>
                  <a:pt x="743934" y="137926"/>
                </a:lnTo>
                <a:lnTo>
                  <a:pt x="734392" y="146368"/>
                </a:lnTo>
                <a:lnTo>
                  <a:pt x="725693" y="155574"/>
                </a:lnTo>
                <a:lnTo>
                  <a:pt x="717835" y="165543"/>
                </a:lnTo>
                <a:lnTo>
                  <a:pt x="710819" y="176275"/>
                </a:lnTo>
                <a:lnTo>
                  <a:pt x="703686" y="189807"/>
                </a:lnTo>
                <a:lnTo>
                  <a:pt x="698847" y="201587"/>
                </a:lnTo>
                <a:lnTo>
                  <a:pt x="695084" y="213706"/>
                </a:lnTo>
                <a:lnTo>
                  <a:pt x="692395" y="226164"/>
                </a:lnTo>
                <a:lnTo>
                  <a:pt x="690782" y="238960"/>
                </a:lnTo>
                <a:lnTo>
                  <a:pt x="690245" y="252094"/>
                </a:lnTo>
                <a:lnTo>
                  <a:pt x="690608" y="262980"/>
                </a:lnTo>
                <a:lnTo>
                  <a:pt x="692042" y="275945"/>
                </a:lnTo>
                <a:lnTo>
                  <a:pt x="694566" y="288519"/>
                </a:lnTo>
                <a:lnTo>
                  <a:pt x="698181" y="300700"/>
                </a:lnTo>
                <a:lnTo>
                  <a:pt x="702888" y="312490"/>
                </a:lnTo>
                <a:lnTo>
                  <a:pt x="708689" y="323887"/>
                </a:lnTo>
                <a:lnTo>
                  <a:pt x="715584" y="334892"/>
                </a:lnTo>
                <a:lnTo>
                  <a:pt x="723575" y="345505"/>
                </a:lnTo>
                <a:lnTo>
                  <a:pt x="732663" y="355726"/>
                </a:lnTo>
                <a:lnTo>
                  <a:pt x="740195" y="363021"/>
                </a:lnTo>
                <a:lnTo>
                  <a:pt x="749683" y="370775"/>
                </a:lnTo>
                <a:lnTo>
                  <a:pt x="759840" y="377623"/>
                </a:lnTo>
                <a:lnTo>
                  <a:pt x="770664" y="383564"/>
                </a:lnTo>
                <a:lnTo>
                  <a:pt x="782155" y="388594"/>
                </a:lnTo>
                <a:lnTo>
                  <a:pt x="794315" y="392714"/>
                </a:lnTo>
                <a:lnTo>
                  <a:pt x="807142" y="395921"/>
                </a:lnTo>
                <a:lnTo>
                  <a:pt x="820637" y="398213"/>
                </a:lnTo>
                <a:lnTo>
                  <a:pt x="834799" y="399590"/>
                </a:lnTo>
                <a:lnTo>
                  <a:pt x="849630" y="400050"/>
                </a:lnTo>
                <a:lnTo>
                  <a:pt x="851930" y="400038"/>
                </a:lnTo>
                <a:lnTo>
                  <a:pt x="866456" y="399413"/>
                </a:lnTo>
                <a:lnTo>
                  <a:pt x="880370" y="397833"/>
                </a:lnTo>
                <a:lnTo>
                  <a:pt x="893675" y="395299"/>
                </a:lnTo>
                <a:lnTo>
                  <a:pt x="906370" y="391811"/>
                </a:lnTo>
                <a:lnTo>
                  <a:pt x="918458" y="387370"/>
                </a:lnTo>
                <a:lnTo>
                  <a:pt x="929939" y="381976"/>
                </a:lnTo>
                <a:lnTo>
                  <a:pt x="940814" y="375631"/>
                </a:lnTo>
                <a:lnTo>
                  <a:pt x="951085" y="368334"/>
                </a:lnTo>
                <a:lnTo>
                  <a:pt x="960752" y="360086"/>
                </a:lnTo>
                <a:lnTo>
                  <a:pt x="969817" y="350888"/>
                </a:lnTo>
                <a:lnTo>
                  <a:pt x="978281" y="340740"/>
                </a:lnTo>
                <a:lnTo>
                  <a:pt x="922274" y="302387"/>
                </a:lnTo>
                <a:lnTo>
                  <a:pt x="918976" y="306201"/>
                </a:lnTo>
                <a:lnTo>
                  <a:pt x="909713" y="314982"/>
                </a:lnTo>
                <a:lnTo>
                  <a:pt x="899421" y="322160"/>
                </a:lnTo>
                <a:lnTo>
                  <a:pt x="888102" y="327737"/>
                </a:lnTo>
                <a:lnTo>
                  <a:pt x="875756" y="331718"/>
                </a:lnTo>
                <a:lnTo>
                  <a:pt x="862381" y="334104"/>
                </a:lnTo>
                <a:lnTo>
                  <a:pt x="847979" y="334899"/>
                </a:lnTo>
                <a:lnTo>
                  <a:pt x="844613" y="334854"/>
                </a:lnTo>
                <a:lnTo>
                  <a:pt x="830633" y="333635"/>
                </a:lnTo>
                <a:lnTo>
                  <a:pt x="817755" y="330743"/>
                </a:lnTo>
                <a:lnTo>
                  <a:pt x="805967" y="326180"/>
                </a:lnTo>
                <a:lnTo>
                  <a:pt x="795260" y="319945"/>
                </a:lnTo>
                <a:lnTo>
                  <a:pt x="785622" y="312038"/>
                </a:lnTo>
                <a:lnTo>
                  <a:pt x="777032" y="302264"/>
                </a:lnTo>
                <a:lnTo>
                  <a:pt x="770418" y="291536"/>
                </a:lnTo>
                <a:lnTo>
                  <a:pt x="765679" y="279747"/>
                </a:lnTo>
                <a:lnTo>
                  <a:pt x="762826" y="266896"/>
                </a:lnTo>
                <a:lnTo>
                  <a:pt x="761873" y="252984"/>
                </a:lnTo>
                <a:close/>
              </a:path>
              <a:path w="4613656" h="496315">
                <a:moveTo>
                  <a:pt x="2870962" y="0"/>
                </a:moveTo>
                <a:lnTo>
                  <a:pt x="2870962" y="392684"/>
                </a:lnTo>
                <a:lnTo>
                  <a:pt x="2942082" y="392684"/>
                </a:lnTo>
                <a:lnTo>
                  <a:pt x="2942082" y="0"/>
                </a:lnTo>
                <a:lnTo>
                  <a:pt x="2870962" y="0"/>
                </a:lnTo>
                <a:close/>
              </a:path>
              <a:path w="4613656" h="496315">
                <a:moveTo>
                  <a:pt x="1325626" y="392684"/>
                </a:moveTo>
                <a:lnTo>
                  <a:pt x="1188974" y="245110"/>
                </a:lnTo>
                <a:lnTo>
                  <a:pt x="1311020" y="109347"/>
                </a:lnTo>
                <a:lnTo>
                  <a:pt x="1221740" y="109347"/>
                </a:lnTo>
                <a:lnTo>
                  <a:pt x="1117092" y="226187"/>
                </a:lnTo>
                <a:lnTo>
                  <a:pt x="1117092" y="0"/>
                </a:lnTo>
                <a:lnTo>
                  <a:pt x="1045972" y="0"/>
                </a:lnTo>
                <a:lnTo>
                  <a:pt x="1045972" y="392684"/>
                </a:lnTo>
                <a:lnTo>
                  <a:pt x="1117092" y="392684"/>
                </a:lnTo>
                <a:lnTo>
                  <a:pt x="1117092" y="262127"/>
                </a:lnTo>
                <a:lnTo>
                  <a:pt x="1237361" y="392684"/>
                </a:lnTo>
                <a:lnTo>
                  <a:pt x="1325626" y="392684"/>
                </a:lnTo>
                <a:close/>
              </a:path>
              <a:path w="4613656" h="496315">
                <a:moveTo>
                  <a:pt x="4531868" y="359155"/>
                </a:moveTo>
                <a:lnTo>
                  <a:pt x="4532277" y="365279"/>
                </a:lnTo>
                <a:lnTo>
                  <a:pt x="4536047" y="377440"/>
                </a:lnTo>
                <a:lnTo>
                  <a:pt x="4543806" y="387985"/>
                </a:lnTo>
                <a:lnTo>
                  <a:pt x="4548552" y="392123"/>
                </a:lnTo>
                <a:lnTo>
                  <a:pt x="4559845" y="398060"/>
                </a:lnTo>
                <a:lnTo>
                  <a:pt x="4572762" y="400050"/>
                </a:lnTo>
                <a:lnTo>
                  <a:pt x="4578878" y="399623"/>
                </a:lnTo>
                <a:lnTo>
                  <a:pt x="4591027" y="395780"/>
                </a:lnTo>
                <a:lnTo>
                  <a:pt x="4601591" y="387985"/>
                </a:lnTo>
                <a:lnTo>
                  <a:pt x="4605670" y="383328"/>
                </a:lnTo>
                <a:lnTo>
                  <a:pt x="4611651" y="372071"/>
                </a:lnTo>
                <a:lnTo>
                  <a:pt x="4613656" y="359155"/>
                </a:lnTo>
                <a:lnTo>
                  <a:pt x="4613229" y="352981"/>
                </a:lnTo>
                <a:lnTo>
                  <a:pt x="4609386" y="340798"/>
                </a:lnTo>
                <a:lnTo>
                  <a:pt x="4601591" y="330326"/>
                </a:lnTo>
                <a:lnTo>
                  <a:pt x="4596989" y="326366"/>
                </a:lnTo>
                <a:lnTo>
                  <a:pt x="4585661" y="320478"/>
                </a:lnTo>
                <a:lnTo>
                  <a:pt x="4572762" y="318515"/>
                </a:lnTo>
                <a:lnTo>
                  <a:pt x="4566569" y="318932"/>
                </a:lnTo>
                <a:lnTo>
                  <a:pt x="4554370" y="322681"/>
                </a:lnTo>
                <a:lnTo>
                  <a:pt x="4543806" y="330326"/>
                </a:lnTo>
                <a:lnTo>
                  <a:pt x="4539762" y="334903"/>
                </a:lnTo>
                <a:lnTo>
                  <a:pt x="4533833" y="346183"/>
                </a:lnTo>
                <a:lnTo>
                  <a:pt x="4531868" y="359155"/>
                </a:lnTo>
                <a:close/>
              </a:path>
              <a:path w="4613656" h="496315">
                <a:moveTo>
                  <a:pt x="2616327" y="310896"/>
                </a:moveTo>
                <a:lnTo>
                  <a:pt x="2608367" y="301071"/>
                </a:lnTo>
                <a:lnTo>
                  <a:pt x="2602284" y="290255"/>
                </a:lnTo>
                <a:lnTo>
                  <a:pt x="2597946" y="278317"/>
                </a:lnTo>
                <a:lnTo>
                  <a:pt x="2595347" y="265259"/>
                </a:lnTo>
                <a:lnTo>
                  <a:pt x="2594483" y="251078"/>
                </a:lnTo>
                <a:lnTo>
                  <a:pt x="2596572" y="380200"/>
                </a:lnTo>
                <a:lnTo>
                  <a:pt x="2607808" y="386265"/>
                </a:lnTo>
                <a:lnTo>
                  <a:pt x="2619499" y="391227"/>
                </a:lnTo>
                <a:lnTo>
                  <a:pt x="2616327" y="310896"/>
                </a:lnTo>
                <a:close/>
              </a:path>
              <a:path w="4613656" h="496315">
                <a:moveTo>
                  <a:pt x="2582851" y="131877"/>
                </a:moveTo>
                <a:lnTo>
                  <a:pt x="2572385" y="140588"/>
                </a:lnTo>
                <a:lnTo>
                  <a:pt x="2557996" y="155385"/>
                </a:lnTo>
                <a:lnTo>
                  <a:pt x="2549939" y="165676"/>
                </a:lnTo>
                <a:lnTo>
                  <a:pt x="2542955" y="176450"/>
                </a:lnTo>
                <a:lnTo>
                  <a:pt x="2537046" y="187708"/>
                </a:lnTo>
                <a:lnTo>
                  <a:pt x="2532211" y="199453"/>
                </a:lnTo>
                <a:lnTo>
                  <a:pt x="2528451" y="211687"/>
                </a:lnTo>
                <a:lnTo>
                  <a:pt x="2525765" y="224410"/>
                </a:lnTo>
                <a:lnTo>
                  <a:pt x="2524154" y="237624"/>
                </a:lnTo>
                <a:lnTo>
                  <a:pt x="2523617" y="251333"/>
                </a:lnTo>
                <a:lnTo>
                  <a:pt x="2524111" y="264391"/>
                </a:lnTo>
                <a:lnTo>
                  <a:pt x="2525678" y="277543"/>
                </a:lnTo>
                <a:lnTo>
                  <a:pt x="2528320" y="290235"/>
                </a:lnTo>
                <a:lnTo>
                  <a:pt x="2532037" y="302465"/>
                </a:lnTo>
                <a:lnTo>
                  <a:pt x="2536832" y="314232"/>
                </a:lnTo>
                <a:lnTo>
                  <a:pt x="2542704" y="325532"/>
                </a:lnTo>
                <a:lnTo>
                  <a:pt x="2549654" y="336364"/>
                </a:lnTo>
                <a:lnTo>
                  <a:pt x="2557685" y="346726"/>
                </a:lnTo>
                <a:lnTo>
                  <a:pt x="2566797" y="356615"/>
                </a:lnTo>
                <a:lnTo>
                  <a:pt x="2575463" y="364761"/>
                </a:lnTo>
                <a:lnTo>
                  <a:pt x="2585790" y="373032"/>
                </a:lnTo>
                <a:lnTo>
                  <a:pt x="2596572" y="380200"/>
                </a:lnTo>
                <a:lnTo>
                  <a:pt x="2594483" y="251078"/>
                </a:lnTo>
                <a:lnTo>
                  <a:pt x="2595317" y="237573"/>
                </a:lnTo>
                <a:lnTo>
                  <a:pt x="2597944" y="224609"/>
                </a:lnTo>
                <a:lnTo>
                  <a:pt x="2602363" y="212696"/>
                </a:lnTo>
                <a:lnTo>
                  <a:pt x="2608575" y="201834"/>
                </a:lnTo>
                <a:lnTo>
                  <a:pt x="2616581" y="192024"/>
                </a:lnTo>
                <a:lnTo>
                  <a:pt x="2623379" y="185656"/>
                </a:lnTo>
                <a:lnTo>
                  <a:pt x="2633934" y="178374"/>
                </a:lnTo>
                <a:lnTo>
                  <a:pt x="2645511" y="173182"/>
                </a:lnTo>
                <a:lnTo>
                  <a:pt x="2658101" y="170072"/>
                </a:lnTo>
                <a:lnTo>
                  <a:pt x="2671699" y="169037"/>
                </a:lnTo>
                <a:lnTo>
                  <a:pt x="2682000" y="169586"/>
                </a:lnTo>
                <a:lnTo>
                  <a:pt x="2694964" y="172080"/>
                </a:lnTo>
                <a:lnTo>
                  <a:pt x="2706856" y="176599"/>
                </a:lnTo>
                <a:lnTo>
                  <a:pt x="2717683" y="183157"/>
                </a:lnTo>
                <a:lnTo>
                  <a:pt x="2727452" y="191769"/>
                </a:lnTo>
                <a:lnTo>
                  <a:pt x="2735120" y="201229"/>
                </a:lnTo>
                <a:lnTo>
                  <a:pt x="2741266" y="212025"/>
                </a:lnTo>
                <a:lnTo>
                  <a:pt x="2745656" y="223924"/>
                </a:lnTo>
                <a:lnTo>
                  <a:pt x="2748290" y="236937"/>
                </a:lnTo>
                <a:lnTo>
                  <a:pt x="2749169" y="251078"/>
                </a:lnTo>
                <a:lnTo>
                  <a:pt x="2748281" y="265138"/>
                </a:lnTo>
                <a:lnTo>
                  <a:pt x="2745628" y="278116"/>
                </a:lnTo>
                <a:lnTo>
                  <a:pt x="2741208" y="290034"/>
                </a:lnTo>
                <a:lnTo>
                  <a:pt x="2735022" y="300880"/>
                </a:lnTo>
                <a:lnTo>
                  <a:pt x="2727071" y="310641"/>
                </a:lnTo>
                <a:lnTo>
                  <a:pt x="2719783" y="317380"/>
                </a:lnTo>
                <a:lnTo>
                  <a:pt x="2709169" y="324600"/>
                </a:lnTo>
                <a:lnTo>
                  <a:pt x="2697575" y="329757"/>
                </a:lnTo>
                <a:lnTo>
                  <a:pt x="2685000" y="332851"/>
                </a:lnTo>
                <a:lnTo>
                  <a:pt x="2671445" y="333883"/>
                </a:lnTo>
                <a:lnTo>
                  <a:pt x="2661742" y="333372"/>
                </a:lnTo>
                <a:lnTo>
                  <a:pt x="2648811" y="330881"/>
                </a:lnTo>
                <a:lnTo>
                  <a:pt x="2636927" y="326309"/>
                </a:lnTo>
                <a:lnTo>
                  <a:pt x="2626096" y="319650"/>
                </a:lnTo>
                <a:lnTo>
                  <a:pt x="2616327" y="310896"/>
                </a:lnTo>
                <a:lnTo>
                  <a:pt x="2619499" y="391227"/>
                </a:lnTo>
                <a:lnTo>
                  <a:pt x="2631645" y="395087"/>
                </a:lnTo>
                <a:lnTo>
                  <a:pt x="2644245" y="397844"/>
                </a:lnTo>
                <a:lnTo>
                  <a:pt x="2657300" y="399498"/>
                </a:lnTo>
                <a:lnTo>
                  <a:pt x="2670810" y="400050"/>
                </a:lnTo>
                <a:lnTo>
                  <a:pt x="2673055" y="400035"/>
                </a:lnTo>
                <a:lnTo>
                  <a:pt x="2686219" y="399340"/>
                </a:lnTo>
                <a:lnTo>
                  <a:pt x="2699022" y="397607"/>
                </a:lnTo>
                <a:lnTo>
                  <a:pt x="2711464" y="394840"/>
                </a:lnTo>
                <a:lnTo>
                  <a:pt x="2723546" y="391042"/>
                </a:lnTo>
                <a:lnTo>
                  <a:pt x="2735268" y="386216"/>
                </a:lnTo>
                <a:lnTo>
                  <a:pt x="2746629" y="380364"/>
                </a:lnTo>
                <a:lnTo>
                  <a:pt x="2758191" y="373024"/>
                </a:lnTo>
                <a:lnTo>
                  <a:pt x="2768302" y="365230"/>
                </a:lnTo>
                <a:lnTo>
                  <a:pt x="2777631" y="356599"/>
                </a:lnTo>
                <a:lnTo>
                  <a:pt x="2786171" y="347138"/>
                </a:lnTo>
                <a:lnTo>
                  <a:pt x="2793915" y="336854"/>
                </a:lnTo>
                <a:lnTo>
                  <a:pt x="2800858" y="325754"/>
                </a:lnTo>
                <a:lnTo>
                  <a:pt x="2807439" y="312958"/>
                </a:lnTo>
                <a:lnTo>
                  <a:pt x="2812257" y="301083"/>
                </a:lnTo>
                <a:lnTo>
                  <a:pt x="2815998" y="288928"/>
                </a:lnTo>
                <a:lnTo>
                  <a:pt x="2818666" y="276498"/>
                </a:lnTo>
                <a:lnTo>
                  <a:pt x="2820264" y="263796"/>
                </a:lnTo>
                <a:lnTo>
                  <a:pt x="2820797" y="250825"/>
                </a:lnTo>
                <a:lnTo>
                  <a:pt x="2820795" y="250106"/>
                </a:lnTo>
                <a:lnTo>
                  <a:pt x="2820196" y="237073"/>
                </a:lnTo>
                <a:lnTo>
                  <a:pt x="2818515" y="224362"/>
                </a:lnTo>
                <a:lnTo>
                  <a:pt x="2815754" y="211962"/>
                </a:lnTo>
                <a:lnTo>
                  <a:pt x="2811912" y="199864"/>
                </a:lnTo>
                <a:lnTo>
                  <a:pt x="2806989" y="188057"/>
                </a:lnTo>
                <a:lnTo>
                  <a:pt x="2800985" y="176529"/>
                </a:lnTo>
                <a:lnTo>
                  <a:pt x="2793371" y="164661"/>
                </a:lnTo>
                <a:lnTo>
                  <a:pt x="2785557" y="154620"/>
                </a:lnTo>
                <a:lnTo>
                  <a:pt x="2776916" y="145339"/>
                </a:lnTo>
                <a:lnTo>
                  <a:pt x="2767444" y="136816"/>
                </a:lnTo>
                <a:lnTo>
                  <a:pt x="2757137" y="129052"/>
                </a:lnTo>
                <a:lnTo>
                  <a:pt x="2745994" y="122047"/>
                </a:lnTo>
                <a:lnTo>
                  <a:pt x="2732651" y="115297"/>
                </a:lnTo>
                <a:lnTo>
                  <a:pt x="2720738" y="110540"/>
                </a:lnTo>
                <a:lnTo>
                  <a:pt x="2708582" y="106846"/>
                </a:lnTo>
                <a:lnTo>
                  <a:pt x="2696172" y="104211"/>
                </a:lnTo>
                <a:lnTo>
                  <a:pt x="2683500" y="102633"/>
                </a:lnTo>
                <a:lnTo>
                  <a:pt x="2670556" y="102108"/>
                </a:lnTo>
                <a:lnTo>
                  <a:pt x="2666531" y="102159"/>
                </a:lnTo>
                <a:lnTo>
                  <a:pt x="2653470" y="103055"/>
                </a:lnTo>
                <a:lnTo>
                  <a:pt x="2640777" y="105067"/>
                </a:lnTo>
                <a:lnTo>
                  <a:pt x="2628450" y="108196"/>
                </a:lnTo>
                <a:lnTo>
                  <a:pt x="2616494" y="112442"/>
                </a:lnTo>
                <a:lnTo>
                  <a:pt x="2604907" y="117804"/>
                </a:lnTo>
                <a:lnTo>
                  <a:pt x="2593693" y="124282"/>
                </a:lnTo>
                <a:lnTo>
                  <a:pt x="2582851" y="131877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35877" y="1095502"/>
            <a:ext cx="81788" cy="81534"/>
          </a:xfrm>
          <a:custGeom>
            <a:avLst/>
            <a:gdLst/>
            <a:ahLst/>
            <a:cxnLst/>
            <a:rect l="l" t="t" r="r" b="b"/>
            <a:pathLst>
              <a:path w="81788" h="81534">
                <a:moveTo>
                  <a:pt x="40894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3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8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3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4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8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8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98492" y="946023"/>
            <a:ext cx="154686" cy="164846"/>
          </a:xfrm>
          <a:custGeom>
            <a:avLst/>
            <a:gdLst/>
            <a:ahLst/>
            <a:cxnLst/>
            <a:rect l="l" t="t" r="r" b="b"/>
            <a:pathLst>
              <a:path w="154686" h="164846">
                <a:moveTo>
                  <a:pt x="77216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8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6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7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6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2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58005" y="944626"/>
            <a:ext cx="154432" cy="167259"/>
          </a:xfrm>
          <a:custGeom>
            <a:avLst/>
            <a:gdLst/>
            <a:ahLst/>
            <a:cxnLst/>
            <a:rect l="l" t="t" r="r" b="b"/>
            <a:pathLst>
              <a:path w="154432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8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2" y="82931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3838" y="944626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3" y="23368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1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1446" y="944626"/>
            <a:ext cx="154940" cy="167259"/>
          </a:xfrm>
          <a:custGeom>
            <a:avLst/>
            <a:gdLst/>
            <a:ahLst/>
            <a:cxnLst/>
            <a:rect l="l" t="t" r="r" b="b"/>
            <a:pathLst>
              <a:path w="154940" h="167259">
                <a:moveTo>
                  <a:pt x="77851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1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1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5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40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17391" y="939164"/>
            <a:ext cx="154178" cy="53467"/>
          </a:xfrm>
          <a:custGeom>
            <a:avLst/>
            <a:gdLst/>
            <a:ahLst/>
            <a:cxnLst/>
            <a:rect l="l" t="t" r="r" b="b"/>
            <a:pathLst>
              <a:path w="154178" h="53467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7"/>
                </a:lnTo>
                <a:lnTo>
                  <a:pt x="154178" y="53467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0607" y="886333"/>
            <a:ext cx="249046" cy="290702"/>
          </a:xfrm>
          <a:custGeom>
            <a:avLst/>
            <a:gdLst/>
            <a:ahLst/>
            <a:cxnLst/>
            <a:rect l="l" t="t" r="r" b="b"/>
            <a:pathLst>
              <a:path w="249046" h="290702">
                <a:moveTo>
                  <a:pt x="0" y="0"/>
                </a:moveTo>
                <a:lnTo>
                  <a:pt x="71881" y="0"/>
                </a:lnTo>
                <a:lnTo>
                  <a:pt x="71881" y="136525"/>
                </a:lnTo>
                <a:lnTo>
                  <a:pt x="72162" y="153465"/>
                </a:lnTo>
                <a:lnTo>
                  <a:pt x="73010" y="167853"/>
                </a:lnTo>
                <a:lnTo>
                  <a:pt x="74435" y="179689"/>
                </a:lnTo>
                <a:lnTo>
                  <a:pt x="76445" y="188973"/>
                </a:lnTo>
                <a:lnTo>
                  <a:pt x="83214" y="203744"/>
                </a:lnTo>
                <a:lnTo>
                  <a:pt x="91482" y="213165"/>
                </a:lnTo>
                <a:lnTo>
                  <a:pt x="105863" y="221499"/>
                </a:lnTo>
                <a:lnTo>
                  <a:pt x="118564" y="224244"/>
                </a:lnTo>
                <a:lnTo>
                  <a:pt x="124840" y="224536"/>
                </a:lnTo>
                <a:lnTo>
                  <a:pt x="138399" y="223156"/>
                </a:lnTo>
                <a:lnTo>
                  <a:pt x="150138" y="218984"/>
                </a:lnTo>
                <a:lnTo>
                  <a:pt x="164143" y="207758"/>
                </a:lnTo>
                <a:lnTo>
                  <a:pt x="171093" y="196774"/>
                </a:lnTo>
                <a:lnTo>
                  <a:pt x="175354" y="183609"/>
                </a:lnTo>
                <a:lnTo>
                  <a:pt x="176725" y="172819"/>
                </a:lnTo>
                <a:lnTo>
                  <a:pt x="177585" y="158753"/>
                </a:lnTo>
                <a:lnTo>
                  <a:pt x="177922" y="141402"/>
                </a:lnTo>
                <a:lnTo>
                  <a:pt x="177926" y="138811"/>
                </a:lnTo>
                <a:lnTo>
                  <a:pt x="177926" y="0"/>
                </a:lnTo>
                <a:lnTo>
                  <a:pt x="249046" y="0"/>
                </a:lnTo>
                <a:lnTo>
                  <a:pt x="249046" y="120014"/>
                </a:lnTo>
                <a:lnTo>
                  <a:pt x="248864" y="137741"/>
                </a:lnTo>
                <a:lnTo>
                  <a:pt x="248318" y="154022"/>
                </a:lnTo>
                <a:lnTo>
                  <a:pt x="247408" y="168854"/>
                </a:lnTo>
                <a:lnTo>
                  <a:pt x="246133" y="182237"/>
                </a:lnTo>
                <a:lnTo>
                  <a:pt x="244494" y="194170"/>
                </a:lnTo>
                <a:lnTo>
                  <a:pt x="242491" y="204650"/>
                </a:lnTo>
                <a:lnTo>
                  <a:pt x="237393" y="221248"/>
                </a:lnTo>
                <a:lnTo>
                  <a:pt x="231261" y="233823"/>
                </a:lnTo>
                <a:lnTo>
                  <a:pt x="224285" y="244903"/>
                </a:lnTo>
                <a:lnTo>
                  <a:pt x="216314" y="254844"/>
                </a:lnTo>
                <a:lnTo>
                  <a:pt x="207353" y="263634"/>
                </a:lnTo>
                <a:lnTo>
                  <a:pt x="197406" y="271264"/>
                </a:lnTo>
                <a:lnTo>
                  <a:pt x="184946" y="278478"/>
                </a:lnTo>
                <a:lnTo>
                  <a:pt x="173901" y="283078"/>
                </a:lnTo>
                <a:lnTo>
                  <a:pt x="161936" y="286598"/>
                </a:lnTo>
                <a:lnTo>
                  <a:pt x="149050" y="289037"/>
                </a:lnTo>
                <a:lnTo>
                  <a:pt x="135244" y="290394"/>
                </a:lnTo>
                <a:lnTo>
                  <a:pt x="124205" y="290702"/>
                </a:lnTo>
                <a:lnTo>
                  <a:pt x="109538" y="290151"/>
                </a:lnTo>
                <a:lnTo>
                  <a:pt x="95823" y="288499"/>
                </a:lnTo>
                <a:lnTo>
                  <a:pt x="83052" y="285751"/>
                </a:lnTo>
                <a:lnTo>
                  <a:pt x="71215" y="281908"/>
                </a:lnTo>
                <a:lnTo>
                  <a:pt x="60303" y="276974"/>
                </a:lnTo>
                <a:lnTo>
                  <a:pt x="50304" y="270954"/>
                </a:lnTo>
                <a:lnTo>
                  <a:pt x="39001" y="261842"/>
                </a:lnTo>
                <a:lnTo>
                  <a:pt x="30337" y="252771"/>
                </a:lnTo>
                <a:lnTo>
                  <a:pt x="22777" y="242653"/>
                </a:lnTo>
                <a:lnTo>
                  <a:pt x="16319" y="231479"/>
                </a:lnTo>
                <a:lnTo>
                  <a:pt x="10964" y="219241"/>
                </a:lnTo>
                <a:lnTo>
                  <a:pt x="6272" y="203996"/>
                </a:lnTo>
                <a:lnTo>
                  <a:pt x="2968" y="183950"/>
                </a:lnTo>
                <a:lnTo>
                  <a:pt x="1774" y="171616"/>
                </a:lnTo>
                <a:lnTo>
                  <a:pt x="886" y="157741"/>
                </a:lnTo>
                <a:lnTo>
                  <a:pt x="303" y="142326"/>
                </a:lnTo>
                <a:lnTo>
                  <a:pt x="25" y="125370"/>
                </a:lnTo>
                <a:lnTo>
                  <a:pt x="0" y="1179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5877" y="879094"/>
            <a:ext cx="81788" cy="81406"/>
          </a:xfrm>
          <a:custGeom>
            <a:avLst/>
            <a:gdLst/>
            <a:ahLst/>
            <a:cxnLst/>
            <a:rect l="l" t="t" r="r" b="b"/>
            <a:pathLst>
              <a:path w="81788" h="81406">
                <a:moveTo>
                  <a:pt x="40894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3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8" y="40893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3" y="69468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4" y="81406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8" y="69595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3"/>
                </a:lnTo>
                <a:lnTo>
                  <a:pt x="1950" y="27958"/>
                </a:lnTo>
                <a:lnTo>
                  <a:pt x="7835" y="16652"/>
                </a:lnTo>
                <a:lnTo>
                  <a:pt x="11938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29985" y="879094"/>
            <a:ext cx="201040" cy="297941"/>
          </a:xfrm>
          <a:custGeom>
            <a:avLst/>
            <a:gdLst/>
            <a:ahLst/>
            <a:cxnLst/>
            <a:rect l="l" t="t" r="r" b="b"/>
            <a:pathLst>
              <a:path w="201040" h="297941">
                <a:moveTo>
                  <a:pt x="102615" y="0"/>
                </a:moveTo>
                <a:lnTo>
                  <a:pt x="115580" y="673"/>
                </a:lnTo>
                <a:lnTo>
                  <a:pt x="128165" y="2707"/>
                </a:lnTo>
                <a:lnTo>
                  <a:pt x="140383" y="6121"/>
                </a:lnTo>
                <a:lnTo>
                  <a:pt x="152242" y="10938"/>
                </a:lnTo>
                <a:lnTo>
                  <a:pt x="165611" y="18372"/>
                </a:lnTo>
                <a:lnTo>
                  <a:pt x="175830" y="25827"/>
                </a:lnTo>
                <a:lnTo>
                  <a:pt x="185225" y="34441"/>
                </a:lnTo>
                <a:lnTo>
                  <a:pt x="193807" y="44224"/>
                </a:lnTo>
                <a:lnTo>
                  <a:pt x="195834" y="46862"/>
                </a:lnTo>
                <a:lnTo>
                  <a:pt x="151764" y="90804"/>
                </a:lnTo>
                <a:lnTo>
                  <a:pt x="139729" y="80049"/>
                </a:lnTo>
                <a:lnTo>
                  <a:pt x="128236" y="72065"/>
                </a:lnTo>
                <a:lnTo>
                  <a:pt x="117266" y="66861"/>
                </a:lnTo>
                <a:lnTo>
                  <a:pt x="106802" y="64446"/>
                </a:lnTo>
                <a:lnTo>
                  <a:pt x="103124" y="64261"/>
                </a:lnTo>
                <a:lnTo>
                  <a:pt x="95123" y="64261"/>
                </a:lnTo>
                <a:lnTo>
                  <a:pt x="88900" y="65912"/>
                </a:lnTo>
                <a:lnTo>
                  <a:pt x="84327" y="69341"/>
                </a:lnTo>
                <a:lnTo>
                  <a:pt x="79882" y="72770"/>
                </a:lnTo>
                <a:lnTo>
                  <a:pt x="77597" y="76961"/>
                </a:lnTo>
                <a:lnTo>
                  <a:pt x="77597" y="82041"/>
                </a:lnTo>
                <a:lnTo>
                  <a:pt x="77597" y="85851"/>
                </a:lnTo>
                <a:lnTo>
                  <a:pt x="78993" y="89280"/>
                </a:lnTo>
                <a:lnTo>
                  <a:pt x="81914" y="92582"/>
                </a:lnTo>
                <a:lnTo>
                  <a:pt x="84709" y="95757"/>
                </a:lnTo>
                <a:lnTo>
                  <a:pt x="91820" y="100075"/>
                </a:lnTo>
                <a:lnTo>
                  <a:pt x="103124" y="105663"/>
                </a:lnTo>
                <a:lnTo>
                  <a:pt x="129159" y="118744"/>
                </a:lnTo>
                <a:lnTo>
                  <a:pt x="143226" y="126102"/>
                </a:lnTo>
                <a:lnTo>
                  <a:pt x="155596" y="133531"/>
                </a:lnTo>
                <a:lnTo>
                  <a:pt x="166272" y="141026"/>
                </a:lnTo>
                <a:lnTo>
                  <a:pt x="175259" y="148582"/>
                </a:lnTo>
                <a:lnTo>
                  <a:pt x="182561" y="156195"/>
                </a:lnTo>
                <a:lnTo>
                  <a:pt x="192310" y="170945"/>
                </a:lnTo>
                <a:lnTo>
                  <a:pt x="197074" y="182592"/>
                </a:lnTo>
                <a:lnTo>
                  <a:pt x="199979" y="195110"/>
                </a:lnTo>
                <a:lnTo>
                  <a:pt x="201035" y="208523"/>
                </a:lnTo>
                <a:lnTo>
                  <a:pt x="201040" y="209550"/>
                </a:lnTo>
                <a:lnTo>
                  <a:pt x="200098" y="223072"/>
                </a:lnTo>
                <a:lnTo>
                  <a:pt x="197269" y="235726"/>
                </a:lnTo>
                <a:lnTo>
                  <a:pt x="192554" y="247520"/>
                </a:lnTo>
                <a:lnTo>
                  <a:pt x="185954" y="258465"/>
                </a:lnTo>
                <a:lnTo>
                  <a:pt x="177468" y="268569"/>
                </a:lnTo>
                <a:lnTo>
                  <a:pt x="163788" y="280158"/>
                </a:lnTo>
                <a:lnTo>
                  <a:pt x="153351" y="286343"/>
                </a:lnTo>
                <a:lnTo>
                  <a:pt x="141916" y="291219"/>
                </a:lnTo>
                <a:lnTo>
                  <a:pt x="129483" y="294778"/>
                </a:lnTo>
                <a:lnTo>
                  <a:pt x="116052" y="297014"/>
                </a:lnTo>
                <a:lnTo>
                  <a:pt x="101624" y="297920"/>
                </a:lnTo>
                <a:lnTo>
                  <a:pt x="98932" y="297941"/>
                </a:lnTo>
                <a:lnTo>
                  <a:pt x="84990" y="297299"/>
                </a:lnTo>
                <a:lnTo>
                  <a:pt x="71706" y="295369"/>
                </a:lnTo>
                <a:lnTo>
                  <a:pt x="59083" y="292151"/>
                </a:lnTo>
                <a:lnTo>
                  <a:pt x="47122" y="287644"/>
                </a:lnTo>
                <a:lnTo>
                  <a:pt x="35823" y="281847"/>
                </a:lnTo>
                <a:lnTo>
                  <a:pt x="25187" y="274759"/>
                </a:lnTo>
                <a:lnTo>
                  <a:pt x="15217" y="266378"/>
                </a:lnTo>
                <a:lnTo>
                  <a:pt x="5913" y="256703"/>
                </a:lnTo>
                <a:lnTo>
                  <a:pt x="0" y="249427"/>
                </a:lnTo>
                <a:lnTo>
                  <a:pt x="43687" y="201802"/>
                </a:lnTo>
                <a:lnTo>
                  <a:pt x="52643" y="210960"/>
                </a:lnTo>
                <a:lnTo>
                  <a:pt x="62551" y="218904"/>
                </a:lnTo>
                <a:lnTo>
                  <a:pt x="73025" y="225425"/>
                </a:lnTo>
                <a:lnTo>
                  <a:pt x="86073" y="231215"/>
                </a:lnTo>
                <a:lnTo>
                  <a:pt x="97906" y="234016"/>
                </a:lnTo>
                <a:lnTo>
                  <a:pt x="102869" y="234314"/>
                </a:lnTo>
                <a:lnTo>
                  <a:pt x="112267" y="234314"/>
                </a:lnTo>
                <a:lnTo>
                  <a:pt x="119761" y="232155"/>
                </a:lnTo>
                <a:lnTo>
                  <a:pt x="125475" y="227583"/>
                </a:lnTo>
                <a:lnTo>
                  <a:pt x="131190" y="223011"/>
                </a:lnTo>
                <a:lnTo>
                  <a:pt x="134112" y="217804"/>
                </a:lnTo>
                <a:lnTo>
                  <a:pt x="134112" y="211962"/>
                </a:lnTo>
                <a:lnTo>
                  <a:pt x="131578" y="202683"/>
                </a:lnTo>
                <a:lnTo>
                  <a:pt x="124002" y="193528"/>
                </a:lnTo>
                <a:lnTo>
                  <a:pt x="111418" y="184496"/>
                </a:lnTo>
                <a:lnTo>
                  <a:pt x="103124" y="179958"/>
                </a:lnTo>
                <a:lnTo>
                  <a:pt x="79120" y="167893"/>
                </a:lnTo>
                <a:lnTo>
                  <a:pt x="64243" y="159709"/>
                </a:lnTo>
                <a:lnTo>
                  <a:pt x="51181" y="151070"/>
                </a:lnTo>
                <a:lnTo>
                  <a:pt x="39934" y="141975"/>
                </a:lnTo>
                <a:lnTo>
                  <a:pt x="30500" y="132422"/>
                </a:lnTo>
                <a:lnTo>
                  <a:pt x="22878" y="122407"/>
                </a:lnTo>
                <a:lnTo>
                  <a:pt x="17067" y="111930"/>
                </a:lnTo>
                <a:lnTo>
                  <a:pt x="13065" y="100987"/>
                </a:lnTo>
                <a:lnTo>
                  <a:pt x="10873" y="89576"/>
                </a:lnTo>
                <a:lnTo>
                  <a:pt x="10413" y="81152"/>
                </a:lnTo>
                <a:lnTo>
                  <a:pt x="11467" y="68019"/>
                </a:lnTo>
                <a:lnTo>
                  <a:pt x="14628" y="55666"/>
                </a:lnTo>
                <a:lnTo>
                  <a:pt x="19895" y="44101"/>
                </a:lnTo>
                <a:lnTo>
                  <a:pt x="27270" y="33328"/>
                </a:lnTo>
                <a:lnTo>
                  <a:pt x="36322" y="23748"/>
                </a:lnTo>
                <a:lnTo>
                  <a:pt x="46137" y="15939"/>
                </a:lnTo>
                <a:lnTo>
                  <a:pt x="56895" y="9687"/>
                </a:lnTo>
                <a:lnTo>
                  <a:pt x="68594" y="4988"/>
                </a:lnTo>
                <a:lnTo>
                  <a:pt x="81236" y="1836"/>
                </a:lnTo>
                <a:lnTo>
                  <a:pt x="94819" y="228"/>
                </a:lnTo>
                <a:lnTo>
                  <a:pt x="1026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32297" y="879094"/>
            <a:ext cx="251332" cy="290575"/>
          </a:xfrm>
          <a:custGeom>
            <a:avLst/>
            <a:gdLst/>
            <a:ahLst/>
            <a:cxnLst/>
            <a:rect l="l" t="t" r="r" b="b"/>
            <a:pathLst>
              <a:path w="251332" h="290575">
                <a:moveTo>
                  <a:pt x="155066" y="0"/>
                </a:moveTo>
                <a:lnTo>
                  <a:pt x="168563" y="792"/>
                </a:lnTo>
                <a:lnTo>
                  <a:pt x="181377" y="3168"/>
                </a:lnTo>
                <a:lnTo>
                  <a:pt x="193505" y="7129"/>
                </a:lnTo>
                <a:lnTo>
                  <a:pt x="204944" y="12674"/>
                </a:lnTo>
                <a:lnTo>
                  <a:pt x="215690" y="19804"/>
                </a:lnTo>
                <a:lnTo>
                  <a:pt x="225741" y="28518"/>
                </a:lnTo>
                <a:lnTo>
                  <a:pt x="233969" y="38143"/>
                </a:lnTo>
                <a:lnTo>
                  <a:pt x="240060" y="48203"/>
                </a:lnTo>
                <a:lnTo>
                  <a:pt x="244841" y="59520"/>
                </a:lnTo>
                <a:lnTo>
                  <a:pt x="248310" y="72096"/>
                </a:lnTo>
                <a:lnTo>
                  <a:pt x="250470" y="85936"/>
                </a:lnTo>
                <a:lnTo>
                  <a:pt x="251318" y="101042"/>
                </a:lnTo>
                <a:lnTo>
                  <a:pt x="251332" y="103377"/>
                </a:lnTo>
                <a:lnTo>
                  <a:pt x="251332" y="290575"/>
                </a:lnTo>
                <a:lnTo>
                  <a:pt x="180975" y="290575"/>
                </a:lnTo>
                <a:lnTo>
                  <a:pt x="180975" y="166496"/>
                </a:lnTo>
                <a:lnTo>
                  <a:pt x="180812" y="148621"/>
                </a:lnTo>
                <a:lnTo>
                  <a:pt x="180326" y="133154"/>
                </a:lnTo>
                <a:lnTo>
                  <a:pt x="179516" y="120100"/>
                </a:lnTo>
                <a:lnTo>
                  <a:pt x="178382" y="109465"/>
                </a:lnTo>
                <a:lnTo>
                  <a:pt x="176924" y="101253"/>
                </a:lnTo>
                <a:lnTo>
                  <a:pt x="171391" y="86433"/>
                </a:lnTo>
                <a:lnTo>
                  <a:pt x="163882" y="76590"/>
                </a:lnTo>
                <a:lnTo>
                  <a:pt x="149798" y="67834"/>
                </a:lnTo>
                <a:lnTo>
                  <a:pt x="137015" y="65178"/>
                </a:lnTo>
                <a:lnTo>
                  <a:pt x="132714" y="65023"/>
                </a:lnTo>
                <a:lnTo>
                  <a:pt x="119570" y="66497"/>
                </a:lnTo>
                <a:lnTo>
                  <a:pt x="107638" y="70917"/>
                </a:lnTo>
                <a:lnTo>
                  <a:pt x="96968" y="78284"/>
                </a:lnTo>
                <a:lnTo>
                  <a:pt x="87722" y="88488"/>
                </a:lnTo>
                <a:lnTo>
                  <a:pt x="81295" y="99195"/>
                </a:lnTo>
                <a:lnTo>
                  <a:pt x="76333" y="111607"/>
                </a:lnTo>
                <a:lnTo>
                  <a:pt x="74167" y="119379"/>
                </a:lnTo>
                <a:lnTo>
                  <a:pt x="72072" y="137137"/>
                </a:lnTo>
                <a:lnTo>
                  <a:pt x="71469" y="150514"/>
                </a:lnTo>
                <a:lnTo>
                  <a:pt x="71162" y="166891"/>
                </a:lnTo>
                <a:lnTo>
                  <a:pt x="71119" y="176910"/>
                </a:lnTo>
                <a:lnTo>
                  <a:pt x="7111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19" y="7238"/>
                </a:lnTo>
                <a:lnTo>
                  <a:pt x="71119" y="36321"/>
                </a:lnTo>
                <a:lnTo>
                  <a:pt x="82613" y="27133"/>
                </a:lnTo>
                <a:lnTo>
                  <a:pt x="93565" y="19397"/>
                </a:lnTo>
                <a:lnTo>
                  <a:pt x="103977" y="13124"/>
                </a:lnTo>
                <a:lnTo>
                  <a:pt x="113849" y="8324"/>
                </a:lnTo>
                <a:lnTo>
                  <a:pt x="127198" y="3761"/>
                </a:lnTo>
                <a:lnTo>
                  <a:pt x="139632" y="1141"/>
                </a:lnTo>
                <a:lnTo>
                  <a:pt x="152257" y="37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30393" y="879094"/>
            <a:ext cx="434213" cy="290575"/>
          </a:xfrm>
          <a:custGeom>
            <a:avLst/>
            <a:gdLst/>
            <a:ahLst/>
            <a:cxnLst/>
            <a:rect l="l" t="t" r="r" b="b"/>
            <a:pathLst>
              <a:path w="434213" h="290575">
                <a:moveTo>
                  <a:pt x="160274" y="0"/>
                </a:moveTo>
                <a:lnTo>
                  <a:pt x="173507" y="849"/>
                </a:lnTo>
                <a:lnTo>
                  <a:pt x="186077" y="3397"/>
                </a:lnTo>
                <a:lnTo>
                  <a:pt x="197973" y="7643"/>
                </a:lnTo>
                <a:lnTo>
                  <a:pt x="208153" y="12953"/>
                </a:lnTo>
                <a:lnTo>
                  <a:pt x="218214" y="20108"/>
                </a:lnTo>
                <a:lnTo>
                  <a:pt x="227274" y="28754"/>
                </a:lnTo>
                <a:lnTo>
                  <a:pt x="235308" y="38892"/>
                </a:lnTo>
                <a:lnTo>
                  <a:pt x="242294" y="50523"/>
                </a:lnTo>
                <a:lnTo>
                  <a:pt x="242570" y="51053"/>
                </a:lnTo>
                <a:lnTo>
                  <a:pt x="250598" y="40340"/>
                </a:lnTo>
                <a:lnTo>
                  <a:pt x="259400" y="30864"/>
                </a:lnTo>
                <a:lnTo>
                  <a:pt x="268975" y="22627"/>
                </a:lnTo>
                <a:lnTo>
                  <a:pt x="279325" y="15627"/>
                </a:lnTo>
                <a:lnTo>
                  <a:pt x="295678" y="7694"/>
                </a:lnTo>
                <a:lnTo>
                  <a:pt x="307707" y="3796"/>
                </a:lnTo>
                <a:lnTo>
                  <a:pt x="320196" y="1261"/>
                </a:lnTo>
                <a:lnTo>
                  <a:pt x="333153" y="88"/>
                </a:lnTo>
                <a:lnTo>
                  <a:pt x="337947" y="0"/>
                </a:lnTo>
                <a:lnTo>
                  <a:pt x="351543" y="734"/>
                </a:lnTo>
                <a:lnTo>
                  <a:pt x="364359" y="2948"/>
                </a:lnTo>
                <a:lnTo>
                  <a:pt x="376385" y="6662"/>
                </a:lnTo>
                <a:lnTo>
                  <a:pt x="387611" y="11894"/>
                </a:lnTo>
                <a:lnTo>
                  <a:pt x="402086" y="21798"/>
                </a:lnTo>
                <a:lnTo>
                  <a:pt x="411336" y="30760"/>
                </a:lnTo>
                <a:lnTo>
                  <a:pt x="418896" y="40829"/>
                </a:lnTo>
                <a:lnTo>
                  <a:pt x="424180" y="50672"/>
                </a:lnTo>
                <a:lnTo>
                  <a:pt x="429819" y="69457"/>
                </a:lnTo>
                <a:lnTo>
                  <a:pt x="431789" y="81333"/>
                </a:lnTo>
                <a:lnTo>
                  <a:pt x="433182" y="94860"/>
                </a:lnTo>
                <a:lnTo>
                  <a:pt x="433990" y="110035"/>
                </a:lnTo>
                <a:lnTo>
                  <a:pt x="434213" y="124459"/>
                </a:lnTo>
                <a:lnTo>
                  <a:pt x="434213" y="290575"/>
                </a:lnTo>
                <a:lnTo>
                  <a:pt x="362585" y="290575"/>
                </a:lnTo>
                <a:lnTo>
                  <a:pt x="362585" y="146811"/>
                </a:lnTo>
                <a:lnTo>
                  <a:pt x="362139" y="129513"/>
                </a:lnTo>
                <a:lnTo>
                  <a:pt x="360807" y="114496"/>
                </a:lnTo>
                <a:lnTo>
                  <a:pt x="358592" y="101755"/>
                </a:lnTo>
                <a:lnTo>
                  <a:pt x="355502" y="91285"/>
                </a:lnTo>
                <a:lnTo>
                  <a:pt x="351540" y="83081"/>
                </a:lnTo>
                <a:lnTo>
                  <a:pt x="341645" y="72418"/>
                </a:lnTo>
                <a:lnTo>
                  <a:pt x="330336" y="66747"/>
                </a:lnTo>
                <a:lnTo>
                  <a:pt x="316569" y="64546"/>
                </a:lnTo>
                <a:lnTo>
                  <a:pt x="314579" y="64515"/>
                </a:lnTo>
                <a:lnTo>
                  <a:pt x="301639" y="65968"/>
                </a:lnTo>
                <a:lnTo>
                  <a:pt x="289681" y="70276"/>
                </a:lnTo>
                <a:lnTo>
                  <a:pt x="281940" y="74929"/>
                </a:lnTo>
                <a:lnTo>
                  <a:pt x="272654" y="83297"/>
                </a:lnTo>
                <a:lnTo>
                  <a:pt x="265237" y="93634"/>
                </a:lnTo>
                <a:lnTo>
                  <a:pt x="260477" y="103758"/>
                </a:lnTo>
                <a:lnTo>
                  <a:pt x="257775" y="112612"/>
                </a:lnTo>
                <a:lnTo>
                  <a:pt x="255710" y="123517"/>
                </a:lnTo>
                <a:lnTo>
                  <a:pt x="254287" y="136465"/>
                </a:lnTo>
                <a:lnTo>
                  <a:pt x="253515" y="151448"/>
                </a:lnTo>
                <a:lnTo>
                  <a:pt x="253365" y="162686"/>
                </a:lnTo>
                <a:lnTo>
                  <a:pt x="253365" y="290575"/>
                </a:lnTo>
                <a:lnTo>
                  <a:pt x="181737" y="290575"/>
                </a:lnTo>
                <a:lnTo>
                  <a:pt x="181737" y="153288"/>
                </a:lnTo>
                <a:lnTo>
                  <a:pt x="181452" y="136957"/>
                </a:lnTo>
                <a:lnTo>
                  <a:pt x="180585" y="122817"/>
                </a:lnTo>
                <a:lnTo>
                  <a:pt x="179119" y="110885"/>
                </a:lnTo>
                <a:lnTo>
                  <a:pt x="177034" y="101182"/>
                </a:lnTo>
                <a:lnTo>
                  <a:pt x="170542" y="85562"/>
                </a:lnTo>
                <a:lnTo>
                  <a:pt x="162946" y="75901"/>
                </a:lnTo>
                <a:lnTo>
                  <a:pt x="148382" y="67083"/>
                </a:lnTo>
                <a:lnTo>
                  <a:pt x="135540" y="64611"/>
                </a:lnTo>
                <a:lnTo>
                  <a:pt x="132207" y="64515"/>
                </a:lnTo>
                <a:lnTo>
                  <a:pt x="119380" y="66003"/>
                </a:lnTo>
                <a:lnTo>
                  <a:pt x="107447" y="70438"/>
                </a:lnTo>
                <a:lnTo>
                  <a:pt x="99949" y="75056"/>
                </a:lnTo>
                <a:lnTo>
                  <a:pt x="90796" y="83407"/>
                </a:lnTo>
                <a:lnTo>
                  <a:pt x="83377" y="93737"/>
                </a:lnTo>
                <a:lnTo>
                  <a:pt x="78232" y="104647"/>
                </a:lnTo>
                <a:lnTo>
                  <a:pt x="75570" y="113626"/>
                </a:lnTo>
                <a:lnTo>
                  <a:pt x="73523" y="124534"/>
                </a:lnTo>
                <a:lnTo>
                  <a:pt x="72098" y="137378"/>
                </a:lnTo>
                <a:lnTo>
                  <a:pt x="71301" y="152167"/>
                </a:lnTo>
                <a:lnTo>
                  <a:pt x="71120" y="164591"/>
                </a:lnTo>
                <a:lnTo>
                  <a:pt x="71120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20" y="7238"/>
                </a:lnTo>
                <a:lnTo>
                  <a:pt x="71120" y="39750"/>
                </a:lnTo>
                <a:lnTo>
                  <a:pt x="80596" y="30289"/>
                </a:lnTo>
                <a:lnTo>
                  <a:pt x="90569" y="22114"/>
                </a:lnTo>
                <a:lnTo>
                  <a:pt x="101053" y="15249"/>
                </a:lnTo>
                <a:lnTo>
                  <a:pt x="111633" y="9905"/>
                </a:lnTo>
                <a:lnTo>
                  <a:pt x="123291" y="5485"/>
                </a:lnTo>
                <a:lnTo>
                  <a:pt x="135474" y="2362"/>
                </a:lnTo>
                <a:lnTo>
                  <a:pt x="148206" y="535"/>
                </a:lnTo>
                <a:lnTo>
                  <a:pt x="1602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27626" y="879094"/>
            <a:ext cx="297179" cy="297941"/>
          </a:xfrm>
          <a:custGeom>
            <a:avLst/>
            <a:gdLst/>
            <a:ahLst/>
            <a:cxnLst/>
            <a:rect l="l" t="t" r="r" b="b"/>
            <a:pathLst>
              <a:path w="297179" h="297941">
                <a:moveTo>
                  <a:pt x="146938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79" y="148716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3" y="297941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79" y="254507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86250" y="879094"/>
            <a:ext cx="291211" cy="297941"/>
          </a:xfrm>
          <a:custGeom>
            <a:avLst/>
            <a:gdLst/>
            <a:ahLst/>
            <a:cxnLst/>
            <a:rect l="l" t="t" r="r" b="b"/>
            <a:pathLst>
              <a:path w="291211" h="297941">
                <a:moveTo>
                  <a:pt x="160527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5"/>
                </a:lnTo>
                <a:lnTo>
                  <a:pt x="232028" y="97154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2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7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6" y="209930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4" y="232790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8" y="200278"/>
                </a:lnTo>
                <a:lnTo>
                  <a:pt x="288036" y="238632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1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7" y="253618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6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5510" y="879094"/>
            <a:ext cx="297434" cy="297941"/>
          </a:xfrm>
          <a:custGeom>
            <a:avLst/>
            <a:gdLst/>
            <a:ahLst/>
            <a:cxnLst/>
            <a:rect l="l" t="t" r="r" b="b"/>
            <a:pathLst>
              <a:path w="297434" h="297941">
                <a:moveTo>
                  <a:pt x="146685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4" y="155955"/>
                </a:lnTo>
                <a:lnTo>
                  <a:pt x="297179" y="169544"/>
                </a:lnTo>
                <a:lnTo>
                  <a:pt x="68834" y="169544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0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7"/>
                </a:lnTo>
                <a:lnTo>
                  <a:pt x="278511" y="235711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2" y="297941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4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4254" y="879094"/>
            <a:ext cx="291210" cy="297941"/>
          </a:xfrm>
          <a:custGeom>
            <a:avLst/>
            <a:gdLst/>
            <a:ahLst/>
            <a:cxnLst/>
            <a:rect l="l" t="t" r="r" b="b"/>
            <a:pathLst>
              <a:path w="291210" h="297941">
                <a:moveTo>
                  <a:pt x="160527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0" y="64515"/>
                </a:lnTo>
                <a:lnTo>
                  <a:pt x="232028" y="97154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1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7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6" y="209930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3" y="232790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8" y="200278"/>
                </a:lnTo>
                <a:lnTo>
                  <a:pt x="288035" y="238632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4" y="297941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8" y="253618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6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42972" y="879094"/>
            <a:ext cx="293369" cy="297941"/>
          </a:xfrm>
          <a:custGeom>
            <a:avLst/>
            <a:gdLst/>
            <a:ahLst/>
            <a:cxnLst/>
            <a:rect l="l" t="t" r="r" b="b"/>
            <a:pathLst>
              <a:path w="293369" h="297941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7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0"/>
                </a:lnTo>
                <a:lnTo>
                  <a:pt x="222250" y="7238"/>
                </a:lnTo>
                <a:lnTo>
                  <a:pt x="293369" y="7238"/>
                </a:lnTo>
                <a:lnTo>
                  <a:pt x="293369" y="290575"/>
                </a:lnTo>
                <a:lnTo>
                  <a:pt x="222250" y="290575"/>
                </a:lnTo>
                <a:lnTo>
                  <a:pt x="222250" y="260603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6" y="289178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7" y="297941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8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1" y="41909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04009" y="879094"/>
            <a:ext cx="293243" cy="394207"/>
          </a:xfrm>
          <a:custGeom>
            <a:avLst/>
            <a:gdLst/>
            <a:ahLst/>
            <a:cxnLst/>
            <a:rect l="l" t="t" r="r" b="b"/>
            <a:pathLst>
              <a:path w="293243" h="394207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8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69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5" y="297941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3"/>
                </a:lnTo>
                <a:lnTo>
                  <a:pt x="70612" y="394207"/>
                </a:lnTo>
                <a:lnTo>
                  <a:pt x="0" y="394207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0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74971" y="776986"/>
            <a:ext cx="71119" cy="392684"/>
          </a:xfrm>
          <a:custGeom>
            <a:avLst/>
            <a:gdLst/>
            <a:ahLst/>
            <a:cxnLst/>
            <a:rect l="l" t="t" r="r" b="b"/>
            <a:pathLst>
              <a:path w="71119" h="392684">
                <a:moveTo>
                  <a:pt x="0" y="0"/>
                </a:moveTo>
                <a:lnTo>
                  <a:pt x="71119" y="0"/>
                </a:lnTo>
                <a:lnTo>
                  <a:pt x="7111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7140" y="776986"/>
            <a:ext cx="293370" cy="400050"/>
          </a:xfrm>
          <a:custGeom>
            <a:avLst/>
            <a:gdLst/>
            <a:ahLst/>
            <a:cxnLst/>
            <a:rect l="l" t="t" r="r" b="b"/>
            <a:pathLst>
              <a:path w="293370" h="400050">
                <a:moveTo>
                  <a:pt x="222250" y="0"/>
                </a:moveTo>
                <a:lnTo>
                  <a:pt x="293370" y="0"/>
                </a:lnTo>
                <a:lnTo>
                  <a:pt x="293370" y="392684"/>
                </a:lnTo>
                <a:lnTo>
                  <a:pt x="222250" y="392684"/>
                </a:lnTo>
                <a:lnTo>
                  <a:pt x="222250" y="362712"/>
                </a:lnTo>
                <a:lnTo>
                  <a:pt x="211808" y="371957"/>
                </a:lnTo>
                <a:lnTo>
                  <a:pt x="201331" y="379812"/>
                </a:lnTo>
                <a:lnTo>
                  <a:pt x="190830" y="386276"/>
                </a:lnTo>
                <a:lnTo>
                  <a:pt x="180467" y="391287"/>
                </a:lnTo>
                <a:lnTo>
                  <a:pt x="168681" y="395444"/>
                </a:lnTo>
                <a:lnTo>
                  <a:pt x="156377" y="398275"/>
                </a:lnTo>
                <a:lnTo>
                  <a:pt x="143554" y="399781"/>
                </a:lnTo>
                <a:lnTo>
                  <a:pt x="135127" y="400050"/>
                </a:lnTo>
                <a:lnTo>
                  <a:pt x="121926" y="399415"/>
                </a:lnTo>
                <a:lnTo>
                  <a:pt x="109176" y="397511"/>
                </a:lnTo>
                <a:lnTo>
                  <a:pt x="96877" y="394338"/>
                </a:lnTo>
                <a:lnTo>
                  <a:pt x="85027" y="389896"/>
                </a:lnTo>
                <a:lnTo>
                  <a:pt x="73625" y="384184"/>
                </a:lnTo>
                <a:lnTo>
                  <a:pt x="62670" y="377203"/>
                </a:lnTo>
                <a:lnTo>
                  <a:pt x="52159" y="368953"/>
                </a:lnTo>
                <a:lnTo>
                  <a:pt x="42092" y="359434"/>
                </a:lnTo>
                <a:lnTo>
                  <a:pt x="31650" y="347577"/>
                </a:lnTo>
                <a:lnTo>
                  <a:pt x="24170" y="337250"/>
                </a:lnTo>
                <a:lnTo>
                  <a:pt x="17692" y="326397"/>
                </a:lnTo>
                <a:lnTo>
                  <a:pt x="12219" y="315019"/>
                </a:lnTo>
                <a:lnTo>
                  <a:pt x="7754" y="303117"/>
                </a:lnTo>
                <a:lnTo>
                  <a:pt x="4297" y="290693"/>
                </a:lnTo>
                <a:lnTo>
                  <a:pt x="1852" y="277747"/>
                </a:lnTo>
                <a:lnTo>
                  <a:pt x="420" y="264281"/>
                </a:lnTo>
                <a:lnTo>
                  <a:pt x="0" y="251587"/>
                </a:lnTo>
                <a:lnTo>
                  <a:pt x="479" y="237287"/>
                </a:lnTo>
                <a:lnTo>
                  <a:pt x="1916" y="223578"/>
                </a:lnTo>
                <a:lnTo>
                  <a:pt x="4312" y="210459"/>
                </a:lnTo>
                <a:lnTo>
                  <a:pt x="7666" y="197928"/>
                </a:lnTo>
                <a:lnTo>
                  <a:pt x="11978" y="185986"/>
                </a:lnTo>
                <a:lnTo>
                  <a:pt x="17249" y="174630"/>
                </a:lnTo>
                <a:lnTo>
                  <a:pt x="23478" y="163859"/>
                </a:lnTo>
                <a:lnTo>
                  <a:pt x="30666" y="153674"/>
                </a:lnTo>
                <a:lnTo>
                  <a:pt x="38862" y="144017"/>
                </a:lnTo>
                <a:lnTo>
                  <a:pt x="48651" y="134321"/>
                </a:lnTo>
                <a:lnTo>
                  <a:pt x="58950" y="125899"/>
                </a:lnTo>
                <a:lnTo>
                  <a:pt x="69759" y="118750"/>
                </a:lnTo>
                <a:lnTo>
                  <a:pt x="81077" y="112875"/>
                </a:lnTo>
                <a:lnTo>
                  <a:pt x="92905" y="108274"/>
                </a:lnTo>
                <a:lnTo>
                  <a:pt x="105243" y="104948"/>
                </a:lnTo>
                <a:lnTo>
                  <a:pt x="118090" y="102895"/>
                </a:lnTo>
                <a:lnTo>
                  <a:pt x="131446" y="102115"/>
                </a:lnTo>
                <a:lnTo>
                  <a:pt x="132969" y="102108"/>
                </a:lnTo>
                <a:lnTo>
                  <a:pt x="146042" y="102752"/>
                </a:lnTo>
                <a:lnTo>
                  <a:pt x="158689" y="104686"/>
                </a:lnTo>
                <a:lnTo>
                  <a:pt x="170897" y="107909"/>
                </a:lnTo>
                <a:lnTo>
                  <a:pt x="180848" y="111633"/>
                </a:lnTo>
                <a:lnTo>
                  <a:pt x="191912" y="117119"/>
                </a:lnTo>
                <a:lnTo>
                  <a:pt x="202519" y="123809"/>
                </a:lnTo>
                <a:lnTo>
                  <a:pt x="212693" y="131702"/>
                </a:lnTo>
                <a:lnTo>
                  <a:pt x="222250" y="140588"/>
                </a:lnTo>
                <a:lnTo>
                  <a:pt x="222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49981" y="776986"/>
            <a:ext cx="279654" cy="392684"/>
          </a:xfrm>
          <a:custGeom>
            <a:avLst/>
            <a:gdLst/>
            <a:ahLst/>
            <a:cxnLst/>
            <a:rect l="l" t="t" r="r" b="b"/>
            <a:pathLst>
              <a:path w="279654" h="392684">
                <a:moveTo>
                  <a:pt x="0" y="0"/>
                </a:moveTo>
                <a:lnTo>
                  <a:pt x="71119" y="0"/>
                </a:lnTo>
                <a:lnTo>
                  <a:pt x="71119" y="226187"/>
                </a:lnTo>
                <a:lnTo>
                  <a:pt x="175768" y="109347"/>
                </a:lnTo>
                <a:lnTo>
                  <a:pt x="265048" y="109347"/>
                </a:lnTo>
                <a:lnTo>
                  <a:pt x="143002" y="245110"/>
                </a:lnTo>
                <a:lnTo>
                  <a:pt x="279654" y="392684"/>
                </a:lnTo>
                <a:lnTo>
                  <a:pt x="191389" y="392684"/>
                </a:lnTo>
                <a:lnTo>
                  <a:pt x="71119" y="262127"/>
                </a:lnTo>
                <a:lnTo>
                  <a:pt x="7111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9948" y="1976991"/>
            <a:ext cx="7739505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50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Hi-T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ap Heparin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HP (Hi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 per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anc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948" y="3074521"/>
            <a:ext cx="7720093" cy="24186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50">
              <a:lnSpc>
                <a:spcPts val="3220"/>
              </a:lnSpc>
              <a:spcBef>
                <a:spcPts val="16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Column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siz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 5 × 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1 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mm</a:t>
            </a:r>
            <a:r>
              <a:rPr lang="en-US"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9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1 × 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mm</a:t>
            </a:r>
            <a:r>
              <a:rPr lang="en-US"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3000" spc="-9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5 × 5</a:t>
            </a:r>
            <a:endParaRPr sz="3000">
              <a:latin typeface="Century Gothic"/>
              <a:cs typeface="Century Gothic"/>
            </a:endParaRPr>
          </a:p>
          <a:p>
            <a:pPr marL="396748" marR="57150">
              <a:lnSpc>
                <a:spcPts val="3600"/>
              </a:lnSpc>
              <a:spcBef>
                <a:spcPts val="18"/>
              </a:spcBef>
            </a:pP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mm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ct val="102172"/>
              </a:lnSpc>
              <a:spcBef>
                <a:spcPts val="46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Average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rticle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diam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ter :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30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3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μ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64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Maximum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erati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flow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rate: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4 ml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min</a:t>
            </a:r>
            <a:endParaRPr sz="3000">
              <a:latin typeface="Century Gothic"/>
              <a:cs typeface="Century Gothic"/>
            </a:endParaRPr>
          </a:p>
          <a:p>
            <a:pPr marL="396748" marR="57150">
              <a:lnSpc>
                <a:spcPts val="3579"/>
              </a:lnSpc>
              <a:spcBef>
                <a:spcPts val="179"/>
              </a:spcBef>
            </a:pP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r>
              <a:rPr sz="4500" spc="-1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ml</a:t>
            </a: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mi</a:t>
            </a: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9887" y="995438"/>
            <a:ext cx="132308" cy="66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0"/>
              </a:spcBef>
            </a:pPr>
            <a:endParaRPr sz="500"/>
          </a:p>
        </p:txBody>
      </p:sp>
      <p:sp>
        <p:nvSpPr>
          <p:cNvPr id="2" name="object 2"/>
          <p:cNvSpPr txBox="1"/>
          <p:nvPr/>
        </p:nvSpPr>
        <p:spPr>
          <a:xfrm>
            <a:off x="4974971" y="776986"/>
            <a:ext cx="71119" cy="39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752" y="128016"/>
            <a:ext cx="4329684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9684" y="128016"/>
            <a:ext cx="906780" cy="842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3712" y="128016"/>
            <a:ext cx="2880360" cy="8427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2" y="768095"/>
            <a:ext cx="2869692" cy="842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952" y="451103"/>
            <a:ext cx="3614915" cy="503682"/>
          </a:xfrm>
          <a:custGeom>
            <a:avLst/>
            <a:gdLst/>
            <a:ahLst/>
            <a:cxnLst/>
            <a:rect l="l" t="t" r="r" b="b"/>
            <a:pathLst>
              <a:path w="3614915" h="503682">
                <a:moveTo>
                  <a:pt x="1385049" y="255016"/>
                </a:moveTo>
                <a:lnTo>
                  <a:pt x="1385641" y="244149"/>
                </a:lnTo>
                <a:lnTo>
                  <a:pt x="1388115" y="231181"/>
                </a:lnTo>
                <a:lnTo>
                  <a:pt x="1392507" y="219225"/>
                </a:lnTo>
                <a:lnTo>
                  <a:pt x="1399604" y="117920"/>
                </a:lnTo>
                <a:lnTo>
                  <a:pt x="1388011" y="123160"/>
                </a:lnTo>
                <a:lnTo>
                  <a:pt x="1385049" y="255016"/>
                </a:lnTo>
                <a:close/>
              </a:path>
              <a:path w="3614915" h="503682">
                <a:moveTo>
                  <a:pt x="1392669" y="420878"/>
                </a:moveTo>
                <a:lnTo>
                  <a:pt x="1314310" y="420878"/>
                </a:lnTo>
                <a:lnTo>
                  <a:pt x="1316456" y="427056"/>
                </a:lnTo>
                <a:lnTo>
                  <a:pt x="1321620" y="439104"/>
                </a:lnTo>
                <a:lnTo>
                  <a:pt x="1334971" y="460590"/>
                </a:lnTo>
                <a:lnTo>
                  <a:pt x="1347468" y="474262"/>
                </a:lnTo>
                <a:lnTo>
                  <a:pt x="1367562" y="489378"/>
                </a:lnTo>
                <a:lnTo>
                  <a:pt x="1391145" y="500634"/>
                </a:lnTo>
                <a:lnTo>
                  <a:pt x="1408187" y="505697"/>
                </a:lnTo>
                <a:lnTo>
                  <a:pt x="1432922" y="509716"/>
                </a:lnTo>
                <a:lnTo>
                  <a:pt x="1446584" y="510715"/>
                </a:lnTo>
                <a:lnTo>
                  <a:pt x="1461122" y="511048"/>
                </a:lnTo>
                <a:lnTo>
                  <a:pt x="1474892" y="510675"/>
                </a:lnTo>
                <a:lnTo>
                  <a:pt x="1489566" y="509374"/>
                </a:lnTo>
                <a:lnTo>
                  <a:pt x="1503439" y="507136"/>
                </a:lnTo>
                <a:lnTo>
                  <a:pt x="1516509" y="503962"/>
                </a:lnTo>
                <a:lnTo>
                  <a:pt x="1540244" y="494800"/>
                </a:lnTo>
                <a:lnTo>
                  <a:pt x="1560771" y="481881"/>
                </a:lnTo>
                <a:lnTo>
                  <a:pt x="1578089" y="465200"/>
                </a:lnTo>
                <a:lnTo>
                  <a:pt x="1588022" y="450995"/>
                </a:lnTo>
                <a:lnTo>
                  <a:pt x="1597339" y="429939"/>
                </a:lnTo>
                <a:lnTo>
                  <a:pt x="1603551" y="404804"/>
                </a:lnTo>
                <a:lnTo>
                  <a:pt x="1605492" y="390700"/>
                </a:lnTo>
                <a:lnTo>
                  <a:pt x="1606657" y="375570"/>
                </a:lnTo>
                <a:lnTo>
                  <a:pt x="1607045" y="359410"/>
                </a:lnTo>
                <a:lnTo>
                  <a:pt x="1607045" y="116712"/>
                </a:lnTo>
                <a:lnTo>
                  <a:pt x="1536179" y="116712"/>
                </a:lnTo>
                <a:lnTo>
                  <a:pt x="1536179" y="147955"/>
                </a:lnTo>
                <a:lnTo>
                  <a:pt x="1534546" y="146437"/>
                </a:lnTo>
                <a:lnTo>
                  <a:pt x="1524003" y="137403"/>
                </a:lnTo>
                <a:lnTo>
                  <a:pt x="1513473" y="129706"/>
                </a:lnTo>
                <a:lnTo>
                  <a:pt x="1502965" y="123356"/>
                </a:lnTo>
                <a:lnTo>
                  <a:pt x="1492491" y="118363"/>
                </a:lnTo>
                <a:lnTo>
                  <a:pt x="1484112" y="115281"/>
                </a:lnTo>
                <a:lnTo>
                  <a:pt x="1471914" y="112045"/>
                </a:lnTo>
                <a:lnTo>
                  <a:pt x="1459303" y="110114"/>
                </a:lnTo>
                <a:lnTo>
                  <a:pt x="1446263" y="109474"/>
                </a:lnTo>
                <a:lnTo>
                  <a:pt x="1437325" y="109751"/>
                </a:lnTo>
                <a:lnTo>
                  <a:pt x="1424264" y="111216"/>
                </a:lnTo>
                <a:lnTo>
                  <a:pt x="1411690" y="113939"/>
                </a:lnTo>
                <a:lnTo>
                  <a:pt x="1399604" y="117920"/>
                </a:lnTo>
                <a:lnTo>
                  <a:pt x="1392507" y="219225"/>
                </a:lnTo>
                <a:lnTo>
                  <a:pt x="1398811" y="208286"/>
                </a:lnTo>
                <a:lnTo>
                  <a:pt x="1407020" y="198374"/>
                </a:lnTo>
                <a:lnTo>
                  <a:pt x="1413806" y="192138"/>
                </a:lnTo>
                <a:lnTo>
                  <a:pt x="1424353" y="185031"/>
                </a:lnTo>
                <a:lnTo>
                  <a:pt x="1435975" y="179955"/>
                </a:lnTo>
                <a:lnTo>
                  <a:pt x="1448660" y="176910"/>
                </a:lnTo>
                <a:lnTo>
                  <a:pt x="1462392" y="175895"/>
                </a:lnTo>
                <a:lnTo>
                  <a:pt x="1472578" y="176411"/>
                </a:lnTo>
                <a:lnTo>
                  <a:pt x="1485687" y="178834"/>
                </a:lnTo>
                <a:lnTo>
                  <a:pt x="1497646" y="183238"/>
                </a:lnTo>
                <a:lnTo>
                  <a:pt x="1508463" y="189624"/>
                </a:lnTo>
                <a:lnTo>
                  <a:pt x="1518145" y="197993"/>
                </a:lnTo>
                <a:lnTo>
                  <a:pt x="1525041" y="206081"/>
                </a:lnTo>
                <a:lnTo>
                  <a:pt x="1531525" y="216735"/>
                </a:lnTo>
                <a:lnTo>
                  <a:pt x="1536157" y="228527"/>
                </a:lnTo>
                <a:lnTo>
                  <a:pt x="1538936" y="241457"/>
                </a:lnTo>
                <a:lnTo>
                  <a:pt x="1539862" y="255524"/>
                </a:lnTo>
                <a:lnTo>
                  <a:pt x="1539162" y="268006"/>
                </a:lnTo>
                <a:lnTo>
                  <a:pt x="1536654" y="281148"/>
                </a:lnTo>
                <a:lnTo>
                  <a:pt x="1532333" y="293118"/>
                </a:lnTo>
                <a:lnTo>
                  <a:pt x="1526203" y="303920"/>
                </a:lnTo>
                <a:lnTo>
                  <a:pt x="1518272" y="313563"/>
                </a:lnTo>
                <a:lnTo>
                  <a:pt x="1512213" y="319235"/>
                </a:lnTo>
                <a:lnTo>
                  <a:pt x="1501732" y="326488"/>
                </a:lnTo>
                <a:lnTo>
                  <a:pt x="1490152" y="331660"/>
                </a:lnTo>
                <a:lnTo>
                  <a:pt x="1477496" y="334757"/>
                </a:lnTo>
                <a:lnTo>
                  <a:pt x="1463789" y="335788"/>
                </a:lnTo>
                <a:lnTo>
                  <a:pt x="1453050" y="335182"/>
                </a:lnTo>
                <a:lnTo>
                  <a:pt x="1440142" y="332629"/>
                </a:lnTo>
                <a:lnTo>
                  <a:pt x="1428247" y="328085"/>
                </a:lnTo>
                <a:lnTo>
                  <a:pt x="1417374" y="321558"/>
                </a:lnTo>
                <a:lnTo>
                  <a:pt x="1407528" y="313055"/>
                </a:lnTo>
                <a:lnTo>
                  <a:pt x="1400024" y="304295"/>
                </a:lnTo>
                <a:lnTo>
                  <a:pt x="1393472" y="293571"/>
                </a:lnTo>
                <a:lnTo>
                  <a:pt x="1388793" y="281787"/>
                </a:lnTo>
                <a:lnTo>
                  <a:pt x="1385985" y="268937"/>
                </a:lnTo>
                <a:lnTo>
                  <a:pt x="1385049" y="255016"/>
                </a:lnTo>
                <a:lnTo>
                  <a:pt x="1388011" y="123160"/>
                </a:lnTo>
                <a:lnTo>
                  <a:pt x="1376914" y="129659"/>
                </a:lnTo>
                <a:lnTo>
                  <a:pt x="1366315" y="137415"/>
                </a:lnTo>
                <a:lnTo>
                  <a:pt x="1356220" y="146431"/>
                </a:lnTo>
                <a:lnTo>
                  <a:pt x="1346472" y="157011"/>
                </a:lnTo>
                <a:lnTo>
                  <a:pt x="1338986" y="166991"/>
                </a:lnTo>
                <a:lnTo>
                  <a:pt x="1332500" y="177615"/>
                </a:lnTo>
                <a:lnTo>
                  <a:pt x="1327016" y="188881"/>
                </a:lnTo>
                <a:lnTo>
                  <a:pt x="1322530" y="200786"/>
                </a:lnTo>
                <a:lnTo>
                  <a:pt x="1319043" y="213329"/>
                </a:lnTo>
                <a:lnTo>
                  <a:pt x="1316554" y="226507"/>
                </a:lnTo>
                <a:lnTo>
                  <a:pt x="1315061" y="240318"/>
                </a:lnTo>
                <a:lnTo>
                  <a:pt x="1314564" y="254762"/>
                </a:lnTo>
                <a:lnTo>
                  <a:pt x="1314861" y="265573"/>
                </a:lnTo>
                <a:lnTo>
                  <a:pt x="1316152" y="279239"/>
                </a:lnTo>
                <a:lnTo>
                  <a:pt x="1318465" y="292331"/>
                </a:lnTo>
                <a:lnTo>
                  <a:pt x="1321800" y="304850"/>
                </a:lnTo>
                <a:lnTo>
                  <a:pt x="1326157" y="316799"/>
                </a:lnTo>
                <a:lnTo>
                  <a:pt x="1331536" y="328177"/>
                </a:lnTo>
                <a:lnTo>
                  <a:pt x="1337938" y="338986"/>
                </a:lnTo>
                <a:lnTo>
                  <a:pt x="1345361" y="349227"/>
                </a:lnTo>
                <a:lnTo>
                  <a:pt x="1353807" y="358901"/>
                </a:lnTo>
                <a:lnTo>
                  <a:pt x="1366181" y="370445"/>
                </a:lnTo>
                <a:lnTo>
                  <a:pt x="1376640" y="378299"/>
                </a:lnTo>
                <a:lnTo>
                  <a:pt x="1387613" y="384945"/>
                </a:lnTo>
                <a:lnTo>
                  <a:pt x="1399101" y="390383"/>
                </a:lnTo>
                <a:lnTo>
                  <a:pt x="1411104" y="394612"/>
                </a:lnTo>
                <a:lnTo>
                  <a:pt x="1423621" y="397633"/>
                </a:lnTo>
                <a:lnTo>
                  <a:pt x="1436653" y="399445"/>
                </a:lnTo>
                <a:lnTo>
                  <a:pt x="1450200" y="400050"/>
                </a:lnTo>
                <a:lnTo>
                  <a:pt x="1460148" y="399745"/>
                </a:lnTo>
                <a:lnTo>
                  <a:pt x="1473161" y="398321"/>
                </a:lnTo>
                <a:lnTo>
                  <a:pt x="1485377" y="395718"/>
                </a:lnTo>
                <a:lnTo>
                  <a:pt x="1496809" y="391922"/>
                </a:lnTo>
                <a:lnTo>
                  <a:pt x="1505060" y="388169"/>
                </a:lnTo>
                <a:lnTo>
                  <a:pt x="1515672" y="381911"/>
                </a:lnTo>
                <a:lnTo>
                  <a:pt x="1526040" y="374145"/>
                </a:lnTo>
                <a:lnTo>
                  <a:pt x="1536179" y="364871"/>
                </a:lnTo>
                <a:lnTo>
                  <a:pt x="1535818" y="379243"/>
                </a:lnTo>
                <a:lnTo>
                  <a:pt x="1534496" y="393353"/>
                </a:lnTo>
                <a:lnTo>
                  <a:pt x="1532203" y="404729"/>
                </a:lnTo>
                <a:lnTo>
                  <a:pt x="1528940" y="413385"/>
                </a:lnTo>
                <a:lnTo>
                  <a:pt x="1524904" y="419899"/>
                </a:lnTo>
                <a:lnTo>
                  <a:pt x="1516130" y="428838"/>
                </a:lnTo>
                <a:lnTo>
                  <a:pt x="1504429" y="436245"/>
                </a:lnTo>
                <a:lnTo>
                  <a:pt x="1497429" y="439296"/>
                </a:lnTo>
                <a:lnTo>
                  <a:pt x="1486012" y="442550"/>
                </a:lnTo>
                <a:lnTo>
                  <a:pt x="1472978" y="444491"/>
                </a:lnTo>
                <a:lnTo>
                  <a:pt x="1458328" y="445135"/>
                </a:lnTo>
                <a:lnTo>
                  <a:pt x="1456920" y="445128"/>
                </a:lnTo>
                <a:lnTo>
                  <a:pt x="1443164" y="444369"/>
                </a:lnTo>
                <a:lnTo>
                  <a:pt x="1430680" y="442339"/>
                </a:lnTo>
                <a:lnTo>
                  <a:pt x="1419466" y="439038"/>
                </a:lnTo>
                <a:lnTo>
                  <a:pt x="1412691" y="436131"/>
                </a:lnTo>
                <a:lnTo>
                  <a:pt x="1401777" y="429407"/>
                </a:lnTo>
                <a:lnTo>
                  <a:pt x="1392669" y="420878"/>
                </a:lnTo>
                <a:close/>
              </a:path>
              <a:path w="3614915" h="503682">
                <a:moveTo>
                  <a:pt x="3029895" y="390255"/>
                </a:moveTo>
                <a:lnTo>
                  <a:pt x="3040777" y="383021"/>
                </a:lnTo>
                <a:lnTo>
                  <a:pt x="3051211" y="374517"/>
                </a:lnTo>
                <a:lnTo>
                  <a:pt x="3061195" y="364744"/>
                </a:lnTo>
                <a:lnTo>
                  <a:pt x="3068979" y="355854"/>
                </a:lnTo>
                <a:lnTo>
                  <a:pt x="3076569" y="345575"/>
                </a:lnTo>
                <a:lnTo>
                  <a:pt x="3083144" y="334770"/>
                </a:lnTo>
                <a:lnTo>
                  <a:pt x="3088704" y="323439"/>
                </a:lnTo>
                <a:lnTo>
                  <a:pt x="3093251" y="311585"/>
                </a:lnTo>
                <a:lnTo>
                  <a:pt x="3096786" y="299208"/>
                </a:lnTo>
                <a:lnTo>
                  <a:pt x="3099309" y="286310"/>
                </a:lnTo>
                <a:lnTo>
                  <a:pt x="3100823" y="272891"/>
                </a:lnTo>
                <a:lnTo>
                  <a:pt x="3101327" y="258953"/>
                </a:lnTo>
                <a:lnTo>
                  <a:pt x="3100845" y="244614"/>
                </a:lnTo>
                <a:lnTo>
                  <a:pt x="3099405" y="230901"/>
                </a:lnTo>
                <a:lnTo>
                  <a:pt x="3097009" y="217779"/>
                </a:lnTo>
                <a:lnTo>
                  <a:pt x="3093656" y="205246"/>
                </a:lnTo>
                <a:lnTo>
                  <a:pt x="3089349" y="193302"/>
                </a:lnTo>
                <a:lnTo>
                  <a:pt x="3084088" y="181944"/>
                </a:lnTo>
                <a:lnTo>
                  <a:pt x="3077874" y="171172"/>
                </a:lnTo>
                <a:lnTo>
                  <a:pt x="3070708" y="160986"/>
                </a:lnTo>
                <a:lnTo>
                  <a:pt x="3062592" y="151384"/>
                </a:lnTo>
                <a:lnTo>
                  <a:pt x="3051466" y="140544"/>
                </a:lnTo>
                <a:lnTo>
                  <a:pt x="3041081" y="132301"/>
                </a:lnTo>
                <a:lnTo>
                  <a:pt x="3030192" y="125326"/>
                </a:lnTo>
                <a:lnTo>
                  <a:pt x="3018800" y="119619"/>
                </a:lnTo>
                <a:lnTo>
                  <a:pt x="3006906" y="115180"/>
                </a:lnTo>
                <a:lnTo>
                  <a:pt x="2994512" y="112010"/>
                </a:lnTo>
                <a:lnTo>
                  <a:pt x="2981620" y="110108"/>
                </a:lnTo>
                <a:lnTo>
                  <a:pt x="2968231" y="109474"/>
                </a:lnTo>
                <a:lnTo>
                  <a:pt x="2957171" y="109933"/>
                </a:lnTo>
                <a:lnTo>
                  <a:pt x="2944456" y="111665"/>
                </a:lnTo>
                <a:lnTo>
                  <a:pt x="2932179" y="114687"/>
                </a:lnTo>
                <a:lnTo>
                  <a:pt x="2920352" y="118999"/>
                </a:lnTo>
                <a:lnTo>
                  <a:pt x="2909369" y="124427"/>
                </a:lnTo>
                <a:lnTo>
                  <a:pt x="2898742" y="131076"/>
                </a:lnTo>
                <a:lnTo>
                  <a:pt x="2888522" y="138918"/>
                </a:lnTo>
                <a:lnTo>
                  <a:pt x="2878696" y="147955"/>
                </a:lnTo>
                <a:lnTo>
                  <a:pt x="2878696" y="116712"/>
                </a:lnTo>
                <a:lnTo>
                  <a:pt x="2808084" y="116712"/>
                </a:lnTo>
                <a:lnTo>
                  <a:pt x="2808084" y="503682"/>
                </a:lnTo>
                <a:lnTo>
                  <a:pt x="2878696" y="503682"/>
                </a:lnTo>
                <a:lnTo>
                  <a:pt x="2878696" y="370078"/>
                </a:lnTo>
                <a:lnTo>
                  <a:pt x="2889055" y="379255"/>
                </a:lnTo>
                <a:lnTo>
                  <a:pt x="2899524" y="387106"/>
                </a:lnTo>
                <a:lnTo>
                  <a:pt x="2897619" y="318897"/>
                </a:lnTo>
                <a:lnTo>
                  <a:pt x="2896714" y="317929"/>
                </a:lnTo>
                <a:lnTo>
                  <a:pt x="2889084" y="308152"/>
                </a:lnTo>
                <a:lnTo>
                  <a:pt x="2883150" y="297264"/>
                </a:lnTo>
                <a:lnTo>
                  <a:pt x="2878912" y="285266"/>
                </a:lnTo>
                <a:lnTo>
                  <a:pt x="2876369" y="272157"/>
                </a:lnTo>
                <a:lnTo>
                  <a:pt x="2875521" y="257937"/>
                </a:lnTo>
                <a:lnTo>
                  <a:pt x="2875522" y="257486"/>
                </a:lnTo>
                <a:lnTo>
                  <a:pt x="2876448" y="243324"/>
                </a:lnTo>
                <a:lnTo>
                  <a:pt x="2879121" y="230299"/>
                </a:lnTo>
                <a:lnTo>
                  <a:pt x="2883541" y="218406"/>
                </a:lnTo>
                <a:lnTo>
                  <a:pt x="2889706" y="207639"/>
                </a:lnTo>
                <a:lnTo>
                  <a:pt x="2897619" y="197993"/>
                </a:lnTo>
                <a:lnTo>
                  <a:pt x="2904920" y="191345"/>
                </a:lnTo>
                <a:lnTo>
                  <a:pt x="2915537" y="184218"/>
                </a:lnTo>
                <a:lnTo>
                  <a:pt x="2927147" y="179109"/>
                </a:lnTo>
                <a:lnTo>
                  <a:pt x="2939756" y="176034"/>
                </a:lnTo>
                <a:lnTo>
                  <a:pt x="2953372" y="175006"/>
                </a:lnTo>
                <a:lnTo>
                  <a:pt x="2963312" y="175558"/>
                </a:lnTo>
                <a:lnTo>
                  <a:pt x="2976175" y="178137"/>
                </a:lnTo>
                <a:lnTo>
                  <a:pt x="2988014" y="182809"/>
                </a:lnTo>
                <a:lnTo>
                  <a:pt x="2998828" y="189559"/>
                </a:lnTo>
                <a:lnTo>
                  <a:pt x="3008617" y="198374"/>
                </a:lnTo>
                <a:lnTo>
                  <a:pt x="3016576" y="208321"/>
                </a:lnTo>
                <a:lnTo>
                  <a:pt x="3022660" y="219197"/>
                </a:lnTo>
                <a:lnTo>
                  <a:pt x="3026998" y="231134"/>
                </a:lnTo>
                <a:lnTo>
                  <a:pt x="3029596" y="244132"/>
                </a:lnTo>
                <a:lnTo>
                  <a:pt x="3030461" y="258191"/>
                </a:lnTo>
                <a:lnTo>
                  <a:pt x="3030457" y="259086"/>
                </a:lnTo>
                <a:lnTo>
                  <a:pt x="3029487" y="272983"/>
                </a:lnTo>
                <a:lnTo>
                  <a:pt x="3026785" y="285886"/>
                </a:lnTo>
                <a:lnTo>
                  <a:pt x="3022347" y="297784"/>
                </a:lnTo>
                <a:lnTo>
                  <a:pt x="3016166" y="308664"/>
                </a:lnTo>
                <a:lnTo>
                  <a:pt x="3008236" y="318516"/>
                </a:lnTo>
                <a:lnTo>
                  <a:pt x="3001305" y="325130"/>
                </a:lnTo>
                <a:lnTo>
                  <a:pt x="2990714" y="332638"/>
                </a:lnTo>
                <a:lnTo>
                  <a:pt x="2979195" y="337991"/>
                </a:lnTo>
                <a:lnTo>
                  <a:pt x="2966748" y="341197"/>
                </a:lnTo>
                <a:lnTo>
                  <a:pt x="2953372" y="342265"/>
                </a:lnTo>
                <a:lnTo>
                  <a:pt x="2942956" y="341671"/>
                </a:lnTo>
                <a:lnTo>
                  <a:pt x="2930134" y="339081"/>
                </a:lnTo>
                <a:lnTo>
                  <a:pt x="2920606" y="398653"/>
                </a:lnTo>
                <a:lnTo>
                  <a:pt x="2928291" y="401514"/>
                </a:lnTo>
                <a:lnTo>
                  <a:pt x="2940409" y="404793"/>
                </a:lnTo>
                <a:lnTo>
                  <a:pt x="2953034" y="406760"/>
                </a:lnTo>
                <a:lnTo>
                  <a:pt x="2966199" y="407416"/>
                </a:lnTo>
                <a:lnTo>
                  <a:pt x="2968866" y="407390"/>
                </a:lnTo>
                <a:lnTo>
                  <a:pt x="2981946" y="406502"/>
                </a:lnTo>
                <a:lnTo>
                  <a:pt x="2994591" y="404344"/>
                </a:lnTo>
                <a:lnTo>
                  <a:pt x="3006800" y="400917"/>
                </a:lnTo>
                <a:lnTo>
                  <a:pt x="3018569" y="396221"/>
                </a:lnTo>
                <a:lnTo>
                  <a:pt x="3029895" y="390255"/>
                </a:lnTo>
                <a:close/>
              </a:path>
              <a:path w="3614915" h="503682">
                <a:moveTo>
                  <a:pt x="2897619" y="318897"/>
                </a:moveTo>
                <a:lnTo>
                  <a:pt x="2899524" y="387106"/>
                </a:lnTo>
                <a:lnTo>
                  <a:pt x="2910041" y="393572"/>
                </a:lnTo>
                <a:lnTo>
                  <a:pt x="2920606" y="398653"/>
                </a:lnTo>
                <a:lnTo>
                  <a:pt x="2930134" y="339081"/>
                </a:lnTo>
                <a:lnTo>
                  <a:pt x="2918309" y="334426"/>
                </a:lnTo>
                <a:lnTo>
                  <a:pt x="2907473" y="327700"/>
                </a:lnTo>
                <a:lnTo>
                  <a:pt x="2897619" y="318897"/>
                </a:lnTo>
                <a:close/>
              </a:path>
              <a:path w="3614915" h="503682">
                <a:moveTo>
                  <a:pt x="1107673" y="110118"/>
                </a:moveTo>
                <a:lnTo>
                  <a:pt x="1094600" y="109474"/>
                </a:lnTo>
                <a:lnTo>
                  <a:pt x="1093078" y="109481"/>
                </a:lnTo>
                <a:lnTo>
                  <a:pt x="1079721" y="110261"/>
                </a:lnTo>
                <a:lnTo>
                  <a:pt x="1066874" y="112314"/>
                </a:lnTo>
                <a:lnTo>
                  <a:pt x="1054537" y="115640"/>
                </a:lnTo>
                <a:lnTo>
                  <a:pt x="1046529" y="208174"/>
                </a:lnTo>
                <a:lnTo>
                  <a:pt x="1054341" y="198374"/>
                </a:lnTo>
                <a:lnTo>
                  <a:pt x="1060947" y="192057"/>
                </a:lnTo>
                <a:lnTo>
                  <a:pt x="1071444" y="184619"/>
                </a:lnTo>
                <a:lnTo>
                  <a:pt x="1082970" y="179288"/>
                </a:lnTo>
                <a:lnTo>
                  <a:pt x="1095517" y="176079"/>
                </a:lnTo>
                <a:lnTo>
                  <a:pt x="1109078" y="175006"/>
                </a:lnTo>
                <a:lnTo>
                  <a:pt x="1119528" y="175594"/>
                </a:lnTo>
                <a:lnTo>
                  <a:pt x="1132426" y="178165"/>
                </a:lnTo>
                <a:lnTo>
                  <a:pt x="1144302" y="182764"/>
                </a:lnTo>
                <a:lnTo>
                  <a:pt x="1155148" y="189378"/>
                </a:lnTo>
                <a:lnTo>
                  <a:pt x="1164958" y="197993"/>
                </a:lnTo>
                <a:lnTo>
                  <a:pt x="1173002" y="207923"/>
                </a:lnTo>
                <a:lnTo>
                  <a:pt x="1179086" y="218729"/>
                </a:lnTo>
                <a:lnTo>
                  <a:pt x="1183439" y="230662"/>
                </a:lnTo>
                <a:lnTo>
                  <a:pt x="1186055" y="243729"/>
                </a:lnTo>
                <a:lnTo>
                  <a:pt x="1186929" y="257937"/>
                </a:lnTo>
                <a:lnTo>
                  <a:pt x="1186920" y="259442"/>
                </a:lnTo>
                <a:lnTo>
                  <a:pt x="1185899" y="273558"/>
                </a:lnTo>
                <a:lnTo>
                  <a:pt x="1183186" y="286561"/>
                </a:lnTo>
                <a:lnTo>
                  <a:pt x="1178788" y="298452"/>
                </a:lnTo>
                <a:lnTo>
                  <a:pt x="1172710" y="309230"/>
                </a:lnTo>
                <a:lnTo>
                  <a:pt x="1164958" y="318897"/>
                </a:lnTo>
                <a:lnTo>
                  <a:pt x="1157688" y="325713"/>
                </a:lnTo>
                <a:lnTo>
                  <a:pt x="1147118" y="332965"/>
                </a:lnTo>
                <a:lnTo>
                  <a:pt x="1135536" y="338136"/>
                </a:lnTo>
                <a:lnTo>
                  <a:pt x="1122940" y="341234"/>
                </a:lnTo>
                <a:lnTo>
                  <a:pt x="1109332" y="342265"/>
                </a:lnTo>
                <a:lnTo>
                  <a:pt x="1100036" y="341754"/>
                </a:lnTo>
                <a:lnTo>
                  <a:pt x="1087330" y="339194"/>
                </a:lnTo>
                <a:lnTo>
                  <a:pt x="1075547" y="334472"/>
                </a:lnTo>
                <a:lnTo>
                  <a:pt x="1064680" y="327582"/>
                </a:lnTo>
                <a:lnTo>
                  <a:pt x="1054722" y="318516"/>
                </a:lnTo>
                <a:lnTo>
                  <a:pt x="1046407" y="308018"/>
                </a:lnTo>
                <a:lnTo>
                  <a:pt x="1040339" y="297074"/>
                </a:lnTo>
                <a:lnTo>
                  <a:pt x="1035990" y="285114"/>
                </a:lnTo>
                <a:lnTo>
                  <a:pt x="1033372" y="272149"/>
                </a:lnTo>
                <a:lnTo>
                  <a:pt x="1032497" y="258191"/>
                </a:lnTo>
                <a:lnTo>
                  <a:pt x="1031390" y="126116"/>
                </a:lnTo>
                <a:lnTo>
                  <a:pt x="1020582" y="133265"/>
                </a:lnTo>
                <a:lnTo>
                  <a:pt x="1010282" y="141687"/>
                </a:lnTo>
                <a:lnTo>
                  <a:pt x="1000493" y="151384"/>
                </a:lnTo>
                <a:lnTo>
                  <a:pt x="992297" y="161040"/>
                </a:lnTo>
                <a:lnTo>
                  <a:pt x="985110" y="171225"/>
                </a:lnTo>
                <a:lnTo>
                  <a:pt x="978881" y="181996"/>
                </a:lnTo>
                <a:lnTo>
                  <a:pt x="973610" y="193352"/>
                </a:lnTo>
                <a:lnTo>
                  <a:pt x="969297" y="205294"/>
                </a:lnTo>
                <a:lnTo>
                  <a:pt x="965943" y="217825"/>
                </a:lnTo>
                <a:lnTo>
                  <a:pt x="963547" y="230944"/>
                </a:lnTo>
                <a:lnTo>
                  <a:pt x="962110" y="244653"/>
                </a:lnTo>
                <a:lnTo>
                  <a:pt x="961631" y="258953"/>
                </a:lnTo>
                <a:lnTo>
                  <a:pt x="962051" y="271647"/>
                </a:lnTo>
                <a:lnTo>
                  <a:pt x="963483" y="285113"/>
                </a:lnTo>
                <a:lnTo>
                  <a:pt x="965928" y="298059"/>
                </a:lnTo>
                <a:lnTo>
                  <a:pt x="969385" y="310483"/>
                </a:lnTo>
                <a:lnTo>
                  <a:pt x="973851" y="322385"/>
                </a:lnTo>
                <a:lnTo>
                  <a:pt x="979324" y="333763"/>
                </a:lnTo>
                <a:lnTo>
                  <a:pt x="985801" y="344616"/>
                </a:lnTo>
                <a:lnTo>
                  <a:pt x="993282" y="354943"/>
                </a:lnTo>
                <a:lnTo>
                  <a:pt x="1001763" y="364744"/>
                </a:lnTo>
                <a:lnTo>
                  <a:pt x="1013790" y="376319"/>
                </a:lnTo>
                <a:lnTo>
                  <a:pt x="1024301" y="384569"/>
                </a:lnTo>
                <a:lnTo>
                  <a:pt x="1035257" y="391550"/>
                </a:lnTo>
                <a:lnTo>
                  <a:pt x="1046659" y="397262"/>
                </a:lnTo>
                <a:lnTo>
                  <a:pt x="1058509" y="401704"/>
                </a:lnTo>
                <a:lnTo>
                  <a:pt x="1070808" y="404877"/>
                </a:lnTo>
                <a:lnTo>
                  <a:pt x="1083557" y="406781"/>
                </a:lnTo>
                <a:lnTo>
                  <a:pt x="1096759" y="407416"/>
                </a:lnTo>
                <a:lnTo>
                  <a:pt x="1105185" y="407147"/>
                </a:lnTo>
                <a:lnTo>
                  <a:pt x="1118008" y="405641"/>
                </a:lnTo>
                <a:lnTo>
                  <a:pt x="1130312" y="402810"/>
                </a:lnTo>
                <a:lnTo>
                  <a:pt x="1142098" y="398653"/>
                </a:lnTo>
                <a:lnTo>
                  <a:pt x="1152461" y="393642"/>
                </a:lnTo>
                <a:lnTo>
                  <a:pt x="1162962" y="387178"/>
                </a:lnTo>
                <a:lnTo>
                  <a:pt x="1173440" y="379323"/>
                </a:lnTo>
                <a:lnTo>
                  <a:pt x="1183881" y="370078"/>
                </a:lnTo>
                <a:lnTo>
                  <a:pt x="1183881" y="400050"/>
                </a:lnTo>
                <a:lnTo>
                  <a:pt x="1255001" y="400050"/>
                </a:lnTo>
                <a:lnTo>
                  <a:pt x="1255001" y="116712"/>
                </a:lnTo>
                <a:lnTo>
                  <a:pt x="1183881" y="116712"/>
                </a:lnTo>
                <a:lnTo>
                  <a:pt x="1183881" y="147955"/>
                </a:lnTo>
                <a:lnTo>
                  <a:pt x="1174324" y="139068"/>
                </a:lnTo>
                <a:lnTo>
                  <a:pt x="1164150" y="131175"/>
                </a:lnTo>
                <a:lnTo>
                  <a:pt x="1153543" y="124485"/>
                </a:lnTo>
                <a:lnTo>
                  <a:pt x="1142479" y="118999"/>
                </a:lnTo>
                <a:lnTo>
                  <a:pt x="1132529" y="115275"/>
                </a:lnTo>
                <a:lnTo>
                  <a:pt x="1120321" y="112052"/>
                </a:lnTo>
                <a:lnTo>
                  <a:pt x="1107673" y="110118"/>
                </a:lnTo>
                <a:close/>
              </a:path>
              <a:path w="3614915" h="503682">
                <a:moveTo>
                  <a:pt x="1042709" y="120241"/>
                </a:moveTo>
                <a:lnTo>
                  <a:pt x="1031390" y="126116"/>
                </a:lnTo>
                <a:lnTo>
                  <a:pt x="1032497" y="258191"/>
                </a:lnTo>
                <a:lnTo>
                  <a:pt x="1032497" y="257983"/>
                </a:lnTo>
                <a:lnTo>
                  <a:pt x="1033399" y="243940"/>
                </a:lnTo>
                <a:lnTo>
                  <a:pt x="1036046" y="230957"/>
                </a:lnTo>
                <a:lnTo>
                  <a:pt x="1040427" y="219035"/>
                </a:lnTo>
                <a:lnTo>
                  <a:pt x="1046529" y="208174"/>
                </a:lnTo>
                <a:lnTo>
                  <a:pt x="1054537" y="115640"/>
                </a:lnTo>
                <a:lnTo>
                  <a:pt x="1042709" y="120241"/>
                </a:lnTo>
                <a:close/>
              </a:path>
              <a:path w="3614915" h="503682">
                <a:moveTo>
                  <a:pt x="3393130" y="215252"/>
                </a:moveTo>
                <a:lnTo>
                  <a:pt x="3400264" y="203060"/>
                </a:lnTo>
                <a:lnTo>
                  <a:pt x="3407735" y="193401"/>
                </a:lnTo>
                <a:lnTo>
                  <a:pt x="3415525" y="186309"/>
                </a:lnTo>
                <a:lnTo>
                  <a:pt x="3425239" y="114033"/>
                </a:lnTo>
                <a:lnTo>
                  <a:pt x="3412921" y="117706"/>
                </a:lnTo>
                <a:lnTo>
                  <a:pt x="3401140" y="122457"/>
                </a:lnTo>
                <a:lnTo>
                  <a:pt x="3393130" y="215252"/>
                </a:lnTo>
                <a:close/>
              </a:path>
              <a:path w="3614915" h="503682">
                <a:moveTo>
                  <a:pt x="3317481" y="259969"/>
                </a:moveTo>
                <a:lnTo>
                  <a:pt x="3317932" y="272870"/>
                </a:lnTo>
                <a:lnTo>
                  <a:pt x="3319434" y="286288"/>
                </a:lnTo>
                <a:lnTo>
                  <a:pt x="3321990" y="299176"/>
                </a:lnTo>
                <a:lnTo>
                  <a:pt x="3325600" y="311532"/>
                </a:lnTo>
                <a:lnTo>
                  <a:pt x="3330267" y="323353"/>
                </a:lnTo>
                <a:lnTo>
                  <a:pt x="3335991" y="334638"/>
                </a:lnTo>
                <a:lnTo>
                  <a:pt x="3342774" y="345384"/>
                </a:lnTo>
                <a:lnTo>
                  <a:pt x="3350616" y="355589"/>
                </a:lnTo>
                <a:lnTo>
                  <a:pt x="3359518" y="365251"/>
                </a:lnTo>
                <a:lnTo>
                  <a:pt x="3370632" y="375326"/>
                </a:lnTo>
                <a:lnTo>
                  <a:pt x="3380755" y="382839"/>
                </a:lnTo>
                <a:lnTo>
                  <a:pt x="3391467" y="389353"/>
                </a:lnTo>
                <a:lnTo>
                  <a:pt x="3402768" y="394868"/>
                </a:lnTo>
                <a:lnTo>
                  <a:pt x="3414657" y="399383"/>
                </a:lnTo>
                <a:lnTo>
                  <a:pt x="3427136" y="402895"/>
                </a:lnTo>
                <a:lnTo>
                  <a:pt x="3440203" y="405406"/>
                </a:lnTo>
                <a:lnTo>
                  <a:pt x="3453858" y="406913"/>
                </a:lnTo>
                <a:lnTo>
                  <a:pt x="3468103" y="407416"/>
                </a:lnTo>
                <a:lnTo>
                  <a:pt x="3481637" y="407019"/>
                </a:lnTo>
                <a:lnTo>
                  <a:pt x="3495071" y="405765"/>
                </a:lnTo>
                <a:lnTo>
                  <a:pt x="3507855" y="403654"/>
                </a:lnTo>
                <a:lnTo>
                  <a:pt x="3519986" y="400685"/>
                </a:lnTo>
                <a:lnTo>
                  <a:pt x="3531459" y="396859"/>
                </a:lnTo>
                <a:lnTo>
                  <a:pt x="3542271" y="392175"/>
                </a:lnTo>
                <a:lnTo>
                  <a:pt x="3559553" y="382003"/>
                </a:lnTo>
                <a:lnTo>
                  <a:pt x="3569495" y="374349"/>
                </a:lnTo>
                <a:lnTo>
                  <a:pt x="3578882" y="365655"/>
                </a:lnTo>
                <a:lnTo>
                  <a:pt x="3587715" y="355931"/>
                </a:lnTo>
                <a:lnTo>
                  <a:pt x="3595992" y="345186"/>
                </a:lnTo>
                <a:lnTo>
                  <a:pt x="3536048" y="316992"/>
                </a:lnTo>
                <a:lnTo>
                  <a:pt x="3527788" y="324262"/>
                </a:lnTo>
                <a:lnTo>
                  <a:pt x="3517078" y="331657"/>
                </a:lnTo>
                <a:lnTo>
                  <a:pt x="3505700" y="337409"/>
                </a:lnTo>
                <a:lnTo>
                  <a:pt x="3493658" y="341518"/>
                </a:lnTo>
                <a:lnTo>
                  <a:pt x="3480955" y="343983"/>
                </a:lnTo>
                <a:lnTo>
                  <a:pt x="3467595" y="344805"/>
                </a:lnTo>
                <a:lnTo>
                  <a:pt x="3459817" y="344555"/>
                </a:lnTo>
                <a:lnTo>
                  <a:pt x="3446327" y="342776"/>
                </a:lnTo>
                <a:lnTo>
                  <a:pt x="3433983" y="339272"/>
                </a:lnTo>
                <a:lnTo>
                  <a:pt x="3422784" y="334027"/>
                </a:lnTo>
                <a:lnTo>
                  <a:pt x="3412731" y="327025"/>
                </a:lnTo>
                <a:lnTo>
                  <a:pt x="3401166" y="314981"/>
                </a:lnTo>
                <a:lnTo>
                  <a:pt x="3394440" y="304304"/>
                </a:lnTo>
                <a:lnTo>
                  <a:pt x="3389492" y="292316"/>
                </a:lnTo>
                <a:lnTo>
                  <a:pt x="3386315" y="279019"/>
                </a:lnTo>
                <a:lnTo>
                  <a:pt x="3614661" y="279019"/>
                </a:lnTo>
                <a:lnTo>
                  <a:pt x="3614915" y="265430"/>
                </a:lnTo>
                <a:lnTo>
                  <a:pt x="3614798" y="258086"/>
                </a:lnTo>
                <a:lnTo>
                  <a:pt x="3613868" y="243898"/>
                </a:lnTo>
                <a:lnTo>
                  <a:pt x="3612010" y="230318"/>
                </a:lnTo>
                <a:lnTo>
                  <a:pt x="3609223" y="217345"/>
                </a:lnTo>
                <a:lnTo>
                  <a:pt x="3605508" y="204980"/>
                </a:lnTo>
                <a:lnTo>
                  <a:pt x="3600864" y="193223"/>
                </a:lnTo>
                <a:lnTo>
                  <a:pt x="3595292" y="182074"/>
                </a:lnTo>
                <a:lnTo>
                  <a:pt x="3588791" y="171533"/>
                </a:lnTo>
                <a:lnTo>
                  <a:pt x="3581362" y="161599"/>
                </a:lnTo>
                <a:lnTo>
                  <a:pt x="3573005" y="152273"/>
                </a:lnTo>
                <a:lnTo>
                  <a:pt x="3561569" y="141761"/>
                </a:lnTo>
                <a:lnTo>
                  <a:pt x="3551455" y="134186"/>
                </a:lnTo>
                <a:lnTo>
                  <a:pt x="3540750" y="127624"/>
                </a:lnTo>
                <a:lnTo>
                  <a:pt x="3529455" y="122074"/>
                </a:lnTo>
                <a:lnTo>
                  <a:pt x="3517571" y="117535"/>
                </a:lnTo>
                <a:lnTo>
                  <a:pt x="3505099" y="114007"/>
                </a:lnTo>
                <a:lnTo>
                  <a:pt x="3492041" y="111488"/>
                </a:lnTo>
                <a:lnTo>
                  <a:pt x="3478396" y="109977"/>
                </a:lnTo>
                <a:lnTo>
                  <a:pt x="3464166" y="109474"/>
                </a:lnTo>
                <a:lnTo>
                  <a:pt x="3451487" y="109920"/>
                </a:lnTo>
                <a:lnTo>
                  <a:pt x="3438094" y="111438"/>
                </a:lnTo>
                <a:lnTo>
                  <a:pt x="3425239" y="114033"/>
                </a:lnTo>
                <a:lnTo>
                  <a:pt x="3415525" y="186309"/>
                </a:lnTo>
                <a:lnTo>
                  <a:pt x="3418863" y="183938"/>
                </a:lnTo>
                <a:lnTo>
                  <a:pt x="3429912" y="177641"/>
                </a:lnTo>
                <a:lnTo>
                  <a:pt x="3441738" y="173143"/>
                </a:lnTo>
                <a:lnTo>
                  <a:pt x="3454342" y="170444"/>
                </a:lnTo>
                <a:lnTo>
                  <a:pt x="3467722" y="169545"/>
                </a:lnTo>
                <a:lnTo>
                  <a:pt x="3480685" y="170427"/>
                </a:lnTo>
                <a:lnTo>
                  <a:pt x="3493252" y="173197"/>
                </a:lnTo>
                <a:lnTo>
                  <a:pt x="3504971" y="177856"/>
                </a:lnTo>
                <a:lnTo>
                  <a:pt x="3515855" y="184404"/>
                </a:lnTo>
                <a:lnTo>
                  <a:pt x="3523540" y="190634"/>
                </a:lnTo>
                <a:lnTo>
                  <a:pt x="3532198" y="200144"/>
                </a:lnTo>
                <a:lnTo>
                  <a:pt x="3538869" y="210931"/>
                </a:lnTo>
                <a:lnTo>
                  <a:pt x="3543541" y="223012"/>
                </a:lnTo>
                <a:lnTo>
                  <a:pt x="3389363" y="223012"/>
                </a:lnTo>
                <a:lnTo>
                  <a:pt x="3393130" y="215252"/>
                </a:lnTo>
                <a:lnTo>
                  <a:pt x="3401140" y="122457"/>
                </a:lnTo>
                <a:lnTo>
                  <a:pt x="3389897" y="128289"/>
                </a:lnTo>
                <a:lnTo>
                  <a:pt x="3379191" y="135201"/>
                </a:lnTo>
                <a:lnTo>
                  <a:pt x="3369022" y="143195"/>
                </a:lnTo>
                <a:lnTo>
                  <a:pt x="3359391" y="152273"/>
                </a:lnTo>
                <a:lnTo>
                  <a:pt x="3349875" y="162953"/>
                </a:lnTo>
                <a:lnTo>
                  <a:pt x="3342282" y="173226"/>
                </a:lnTo>
                <a:lnTo>
                  <a:pt x="3335702" y="184031"/>
                </a:lnTo>
                <a:lnTo>
                  <a:pt x="3330135" y="195367"/>
                </a:lnTo>
                <a:lnTo>
                  <a:pt x="3325579" y="207232"/>
                </a:lnTo>
                <a:lnTo>
                  <a:pt x="3322036" y="219626"/>
                </a:lnTo>
                <a:lnTo>
                  <a:pt x="3319505" y="232547"/>
                </a:lnTo>
                <a:lnTo>
                  <a:pt x="3317987" y="245995"/>
                </a:lnTo>
                <a:lnTo>
                  <a:pt x="3317481" y="259969"/>
                </a:lnTo>
                <a:close/>
              </a:path>
              <a:path w="3614915" h="503682">
                <a:moveTo>
                  <a:pt x="3214103" y="400050"/>
                </a:moveTo>
                <a:lnTo>
                  <a:pt x="3214103" y="285496"/>
                </a:lnTo>
                <a:lnTo>
                  <a:pt x="3213722" y="271653"/>
                </a:lnTo>
                <a:lnTo>
                  <a:pt x="3213754" y="265489"/>
                </a:lnTo>
                <a:lnTo>
                  <a:pt x="3214229" y="248354"/>
                </a:lnTo>
                <a:lnTo>
                  <a:pt x="3215274" y="233176"/>
                </a:lnTo>
                <a:lnTo>
                  <a:pt x="3216889" y="219954"/>
                </a:lnTo>
                <a:lnTo>
                  <a:pt x="3219073" y="208687"/>
                </a:lnTo>
                <a:lnTo>
                  <a:pt x="3221828" y="199377"/>
                </a:lnTo>
                <a:lnTo>
                  <a:pt x="3225152" y="192024"/>
                </a:lnTo>
                <a:lnTo>
                  <a:pt x="3231365" y="182801"/>
                </a:lnTo>
                <a:lnTo>
                  <a:pt x="3241405" y="174471"/>
                </a:lnTo>
                <a:lnTo>
                  <a:pt x="3252838" y="171704"/>
                </a:lnTo>
                <a:lnTo>
                  <a:pt x="3258172" y="171704"/>
                </a:lnTo>
                <a:lnTo>
                  <a:pt x="3265030" y="173736"/>
                </a:lnTo>
                <a:lnTo>
                  <a:pt x="3273412" y="177926"/>
                </a:lnTo>
                <a:lnTo>
                  <a:pt x="3295510" y="116712"/>
                </a:lnTo>
                <a:lnTo>
                  <a:pt x="3291156" y="114760"/>
                </a:lnTo>
                <a:lnTo>
                  <a:pt x="3278670" y="110795"/>
                </a:lnTo>
                <a:lnTo>
                  <a:pt x="3266681" y="109474"/>
                </a:lnTo>
                <a:lnTo>
                  <a:pt x="3254328" y="110601"/>
                </a:lnTo>
                <a:lnTo>
                  <a:pt x="3242171" y="114221"/>
                </a:lnTo>
                <a:lnTo>
                  <a:pt x="3230740" y="120396"/>
                </a:lnTo>
                <a:lnTo>
                  <a:pt x="3228157" y="122201"/>
                </a:lnTo>
                <a:lnTo>
                  <a:pt x="3219037" y="130332"/>
                </a:lnTo>
                <a:lnTo>
                  <a:pt x="3211135" y="140399"/>
                </a:lnTo>
                <a:lnTo>
                  <a:pt x="3204451" y="152400"/>
                </a:lnTo>
                <a:lnTo>
                  <a:pt x="3204451" y="116712"/>
                </a:lnTo>
                <a:lnTo>
                  <a:pt x="3143491" y="116712"/>
                </a:lnTo>
                <a:lnTo>
                  <a:pt x="3143491" y="400050"/>
                </a:lnTo>
                <a:lnTo>
                  <a:pt x="3214103" y="400050"/>
                </a:lnTo>
                <a:close/>
              </a:path>
              <a:path w="3614915" h="503682">
                <a:moveTo>
                  <a:pt x="1741114" y="215252"/>
                </a:moveTo>
                <a:lnTo>
                  <a:pt x="1748248" y="203060"/>
                </a:lnTo>
                <a:lnTo>
                  <a:pt x="1755719" y="193401"/>
                </a:lnTo>
                <a:lnTo>
                  <a:pt x="1763509" y="186309"/>
                </a:lnTo>
                <a:lnTo>
                  <a:pt x="1773223" y="114033"/>
                </a:lnTo>
                <a:lnTo>
                  <a:pt x="1760905" y="117706"/>
                </a:lnTo>
                <a:lnTo>
                  <a:pt x="1749124" y="122457"/>
                </a:lnTo>
                <a:lnTo>
                  <a:pt x="1741114" y="215252"/>
                </a:lnTo>
                <a:close/>
              </a:path>
              <a:path w="3614915" h="503682">
                <a:moveTo>
                  <a:pt x="1665465" y="259969"/>
                </a:moveTo>
                <a:lnTo>
                  <a:pt x="1665916" y="272870"/>
                </a:lnTo>
                <a:lnTo>
                  <a:pt x="1667418" y="286288"/>
                </a:lnTo>
                <a:lnTo>
                  <a:pt x="1669974" y="299176"/>
                </a:lnTo>
                <a:lnTo>
                  <a:pt x="1673584" y="311532"/>
                </a:lnTo>
                <a:lnTo>
                  <a:pt x="1678251" y="323353"/>
                </a:lnTo>
                <a:lnTo>
                  <a:pt x="1683975" y="334638"/>
                </a:lnTo>
                <a:lnTo>
                  <a:pt x="1690758" y="345384"/>
                </a:lnTo>
                <a:lnTo>
                  <a:pt x="1698600" y="355589"/>
                </a:lnTo>
                <a:lnTo>
                  <a:pt x="1707502" y="365251"/>
                </a:lnTo>
                <a:lnTo>
                  <a:pt x="1718616" y="375326"/>
                </a:lnTo>
                <a:lnTo>
                  <a:pt x="1728739" y="382839"/>
                </a:lnTo>
                <a:lnTo>
                  <a:pt x="1739451" y="389353"/>
                </a:lnTo>
                <a:lnTo>
                  <a:pt x="1750752" y="394868"/>
                </a:lnTo>
                <a:lnTo>
                  <a:pt x="1762641" y="399383"/>
                </a:lnTo>
                <a:lnTo>
                  <a:pt x="1775120" y="402895"/>
                </a:lnTo>
                <a:lnTo>
                  <a:pt x="1788187" y="405406"/>
                </a:lnTo>
                <a:lnTo>
                  <a:pt x="1801842" y="406913"/>
                </a:lnTo>
                <a:lnTo>
                  <a:pt x="1816087" y="407416"/>
                </a:lnTo>
                <a:lnTo>
                  <a:pt x="1829621" y="407019"/>
                </a:lnTo>
                <a:lnTo>
                  <a:pt x="1843055" y="405765"/>
                </a:lnTo>
                <a:lnTo>
                  <a:pt x="1855839" y="403654"/>
                </a:lnTo>
                <a:lnTo>
                  <a:pt x="1867970" y="400685"/>
                </a:lnTo>
                <a:lnTo>
                  <a:pt x="1879443" y="396859"/>
                </a:lnTo>
                <a:lnTo>
                  <a:pt x="1890255" y="392175"/>
                </a:lnTo>
                <a:lnTo>
                  <a:pt x="1907537" y="382003"/>
                </a:lnTo>
                <a:lnTo>
                  <a:pt x="1917479" y="374349"/>
                </a:lnTo>
                <a:lnTo>
                  <a:pt x="1926866" y="365655"/>
                </a:lnTo>
                <a:lnTo>
                  <a:pt x="1935699" y="355931"/>
                </a:lnTo>
                <a:lnTo>
                  <a:pt x="1943976" y="345186"/>
                </a:lnTo>
                <a:lnTo>
                  <a:pt x="1884032" y="316992"/>
                </a:lnTo>
                <a:lnTo>
                  <a:pt x="1875772" y="324262"/>
                </a:lnTo>
                <a:lnTo>
                  <a:pt x="1865062" y="331657"/>
                </a:lnTo>
                <a:lnTo>
                  <a:pt x="1853684" y="337409"/>
                </a:lnTo>
                <a:lnTo>
                  <a:pt x="1841642" y="341518"/>
                </a:lnTo>
                <a:lnTo>
                  <a:pt x="1828939" y="343983"/>
                </a:lnTo>
                <a:lnTo>
                  <a:pt x="1815579" y="344805"/>
                </a:lnTo>
                <a:lnTo>
                  <a:pt x="1807801" y="344555"/>
                </a:lnTo>
                <a:lnTo>
                  <a:pt x="1794311" y="342776"/>
                </a:lnTo>
                <a:lnTo>
                  <a:pt x="1781967" y="339272"/>
                </a:lnTo>
                <a:lnTo>
                  <a:pt x="1770768" y="334027"/>
                </a:lnTo>
                <a:lnTo>
                  <a:pt x="1760715" y="327025"/>
                </a:lnTo>
                <a:lnTo>
                  <a:pt x="1749150" y="314981"/>
                </a:lnTo>
                <a:lnTo>
                  <a:pt x="1742424" y="304304"/>
                </a:lnTo>
                <a:lnTo>
                  <a:pt x="1737476" y="292316"/>
                </a:lnTo>
                <a:lnTo>
                  <a:pt x="1734299" y="279019"/>
                </a:lnTo>
                <a:lnTo>
                  <a:pt x="1962645" y="279019"/>
                </a:lnTo>
                <a:lnTo>
                  <a:pt x="1962899" y="265430"/>
                </a:lnTo>
                <a:lnTo>
                  <a:pt x="1962782" y="258086"/>
                </a:lnTo>
                <a:lnTo>
                  <a:pt x="1961852" y="243898"/>
                </a:lnTo>
                <a:lnTo>
                  <a:pt x="1959994" y="230318"/>
                </a:lnTo>
                <a:lnTo>
                  <a:pt x="1957207" y="217345"/>
                </a:lnTo>
                <a:lnTo>
                  <a:pt x="1953492" y="204980"/>
                </a:lnTo>
                <a:lnTo>
                  <a:pt x="1948848" y="193223"/>
                </a:lnTo>
                <a:lnTo>
                  <a:pt x="1943276" y="182074"/>
                </a:lnTo>
                <a:lnTo>
                  <a:pt x="1936775" y="171533"/>
                </a:lnTo>
                <a:lnTo>
                  <a:pt x="1929346" y="161599"/>
                </a:lnTo>
                <a:lnTo>
                  <a:pt x="1920989" y="152273"/>
                </a:lnTo>
                <a:lnTo>
                  <a:pt x="1909553" y="141761"/>
                </a:lnTo>
                <a:lnTo>
                  <a:pt x="1899439" y="134186"/>
                </a:lnTo>
                <a:lnTo>
                  <a:pt x="1888734" y="127624"/>
                </a:lnTo>
                <a:lnTo>
                  <a:pt x="1877439" y="122074"/>
                </a:lnTo>
                <a:lnTo>
                  <a:pt x="1865555" y="117535"/>
                </a:lnTo>
                <a:lnTo>
                  <a:pt x="1853083" y="114007"/>
                </a:lnTo>
                <a:lnTo>
                  <a:pt x="1840025" y="111488"/>
                </a:lnTo>
                <a:lnTo>
                  <a:pt x="1826380" y="109977"/>
                </a:lnTo>
                <a:lnTo>
                  <a:pt x="1812150" y="109474"/>
                </a:lnTo>
                <a:lnTo>
                  <a:pt x="1799471" y="109920"/>
                </a:lnTo>
                <a:lnTo>
                  <a:pt x="1786078" y="111438"/>
                </a:lnTo>
                <a:lnTo>
                  <a:pt x="1773223" y="114033"/>
                </a:lnTo>
                <a:lnTo>
                  <a:pt x="1763509" y="186309"/>
                </a:lnTo>
                <a:lnTo>
                  <a:pt x="1766847" y="183938"/>
                </a:lnTo>
                <a:lnTo>
                  <a:pt x="1777896" y="177641"/>
                </a:lnTo>
                <a:lnTo>
                  <a:pt x="1789722" y="173143"/>
                </a:lnTo>
                <a:lnTo>
                  <a:pt x="1802326" y="170444"/>
                </a:lnTo>
                <a:lnTo>
                  <a:pt x="1815706" y="169545"/>
                </a:lnTo>
                <a:lnTo>
                  <a:pt x="1828669" y="170427"/>
                </a:lnTo>
                <a:lnTo>
                  <a:pt x="1841236" y="173197"/>
                </a:lnTo>
                <a:lnTo>
                  <a:pt x="1852955" y="177856"/>
                </a:lnTo>
                <a:lnTo>
                  <a:pt x="1863839" y="184404"/>
                </a:lnTo>
                <a:lnTo>
                  <a:pt x="1871524" y="190634"/>
                </a:lnTo>
                <a:lnTo>
                  <a:pt x="1880182" y="200144"/>
                </a:lnTo>
                <a:lnTo>
                  <a:pt x="1886853" y="210931"/>
                </a:lnTo>
                <a:lnTo>
                  <a:pt x="1891525" y="223012"/>
                </a:lnTo>
                <a:lnTo>
                  <a:pt x="1737347" y="223012"/>
                </a:lnTo>
                <a:lnTo>
                  <a:pt x="1741114" y="215252"/>
                </a:lnTo>
                <a:lnTo>
                  <a:pt x="1749124" y="122457"/>
                </a:lnTo>
                <a:lnTo>
                  <a:pt x="1737881" y="128289"/>
                </a:lnTo>
                <a:lnTo>
                  <a:pt x="1727175" y="135201"/>
                </a:lnTo>
                <a:lnTo>
                  <a:pt x="1717006" y="143195"/>
                </a:lnTo>
                <a:lnTo>
                  <a:pt x="1707375" y="152273"/>
                </a:lnTo>
                <a:lnTo>
                  <a:pt x="1697859" y="162953"/>
                </a:lnTo>
                <a:lnTo>
                  <a:pt x="1690266" y="173226"/>
                </a:lnTo>
                <a:lnTo>
                  <a:pt x="1683686" y="184031"/>
                </a:lnTo>
                <a:lnTo>
                  <a:pt x="1678119" y="195367"/>
                </a:lnTo>
                <a:lnTo>
                  <a:pt x="1673563" y="207232"/>
                </a:lnTo>
                <a:lnTo>
                  <a:pt x="1670020" y="219626"/>
                </a:lnTo>
                <a:lnTo>
                  <a:pt x="1667489" y="232547"/>
                </a:lnTo>
                <a:lnTo>
                  <a:pt x="1665971" y="245995"/>
                </a:lnTo>
                <a:lnTo>
                  <a:pt x="1665465" y="259969"/>
                </a:lnTo>
                <a:close/>
              </a:path>
              <a:path w="3614915" h="503682">
                <a:moveTo>
                  <a:pt x="857999" y="400050"/>
                </a:moveTo>
                <a:lnTo>
                  <a:pt x="857999" y="285496"/>
                </a:lnTo>
                <a:lnTo>
                  <a:pt x="857618" y="271653"/>
                </a:lnTo>
                <a:lnTo>
                  <a:pt x="857650" y="265489"/>
                </a:lnTo>
                <a:lnTo>
                  <a:pt x="858125" y="248354"/>
                </a:lnTo>
                <a:lnTo>
                  <a:pt x="859170" y="233176"/>
                </a:lnTo>
                <a:lnTo>
                  <a:pt x="860785" y="219954"/>
                </a:lnTo>
                <a:lnTo>
                  <a:pt x="862969" y="208687"/>
                </a:lnTo>
                <a:lnTo>
                  <a:pt x="865724" y="199377"/>
                </a:lnTo>
                <a:lnTo>
                  <a:pt x="869048" y="192024"/>
                </a:lnTo>
                <a:lnTo>
                  <a:pt x="875261" y="182801"/>
                </a:lnTo>
                <a:lnTo>
                  <a:pt x="885301" y="174471"/>
                </a:lnTo>
                <a:lnTo>
                  <a:pt x="896734" y="171704"/>
                </a:lnTo>
                <a:lnTo>
                  <a:pt x="902068" y="171704"/>
                </a:lnTo>
                <a:lnTo>
                  <a:pt x="908926" y="173736"/>
                </a:lnTo>
                <a:lnTo>
                  <a:pt x="917308" y="177926"/>
                </a:lnTo>
                <a:lnTo>
                  <a:pt x="939406" y="116712"/>
                </a:lnTo>
                <a:lnTo>
                  <a:pt x="935052" y="114760"/>
                </a:lnTo>
                <a:lnTo>
                  <a:pt x="922566" y="110795"/>
                </a:lnTo>
                <a:lnTo>
                  <a:pt x="910577" y="109474"/>
                </a:lnTo>
                <a:lnTo>
                  <a:pt x="898224" y="110601"/>
                </a:lnTo>
                <a:lnTo>
                  <a:pt x="886067" y="114221"/>
                </a:lnTo>
                <a:lnTo>
                  <a:pt x="874636" y="120396"/>
                </a:lnTo>
                <a:lnTo>
                  <a:pt x="872053" y="122201"/>
                </a:lnTo>
                <a:lnTo>
                  <a:pt x="862933" y="130332"/>
                </a:lnTo>
                <a:lnTo>
                  <a:pt x="855031" y="140399"/>
                </a:lnTo>
                <a:lnTo>
                  <a:pt x="848347" y="152400"/>
                </a:lnTo>
                <a:lnTo>
                  <a:pt x="848347" y="116712"/>
                </a:lnTo>
                <a:lnTo>
                  <a:pt x="787387" y="116712"/>
                </a:lnTo>
                <a:lnTo>
                  <a:pt x="787387" y="400050"/>
                </a:lnTo>
                <a:lnTo>
                  <a:pt x="857999" y="400050"/>
                </a:lnTo>
                <a:close/>
              </a:path>
              <a:path w="3614915" h="503682">
                <a:moveTo>
                  <a:pt x="61302" y="289687"/>
                </a:moveTo>
                <a:lnTo>
                  <a:pt x="0" y="326644"/>
                </a:lnTo>
                <a:lnTo>
                  <a:pt x="2950" y="332330"/>
                </a:lnTo>
                <a:lnTo>
                  <a:pt x="10072" y="344669"/>
                </a:lnTo>
                <a:lnTo>
                  <a:pt x="17616" y="355889"/>
                </a:lnTo>
                <a:lnTo>
                  <a:pt x="25582" y="365993"/>
                </a:lnTo>
                <a:lnTo>
                  <a:pt x="33971" y="374984"/>
                </a:lnTo>
                <a:lnTo>
                  <a:pt x="42783" y="382863"/>
                </a:lnTo>
                <a:lnTo>
                  <a:pt x="52019" y="389636"/>
                </a:lnTo>
                <a:lnTo>
                  <a:pt x="60908" y="394944"/>
                </a:lnTo>
                <a:lnTo>
                  <a:pt x="72149" y="400247"/>
                </a:lnTo>
                <a:lnTo>
                  <a:pt x="84012" y="404377"/>
                </a:lnTo>
                <a:lnTo>
                  <a:pt x="96497" y="407333"/>
                </a:lnTo>
                <a:lnTo>
                  <a:pt x="109603" y="409109"/>
                </a:lnTo>
                <a:lnTo>
                  <a:pt x="123329" y="409701"/>
                </a:lnTo>
                <a:lnTo>
                  <a:pt x="125034" y="409693"/>
                </a:lnTo>
                <a:lnTo>
                  <a:pt x="139281" y="408943"/>
                </a:lnTo>
                <a:lnTo>
                  <a:pt x="152745" y="406976"/>
                </a:lnTo>
                <a:lnTo>
                  <a:pt x="165426" y="403794"/>
                </a:lnTo>
                <a:lnTo>
                  <a:pt x="177324" y="399401"/>
                </a:lnTo>
                <a:lnTo>
                  <a:pt x="188439" y="393797"/>
                </a:lnTo>
                <a:lnTo>
                  <a:pt x="198770" y="386985"/>
                </a:lnTo>
                <a:lnTo>
                  <a:pt x="208318" y="378968"/>
                </a:lnTo>
                <a:lnTo>
                  <a:pt x="214356" y="372852"/>
                </a:lnTo>
                <a:lnTo>
                  <a:pt x="222486" y="362756"/>
                </a:lnTo>
                <a:lnTo>
                  <a:pt x="229128" y="351908"/>
                </a:lnTo>
                <a:lnTo>
                  <a:pt x="234287" y="340316"/>
                </a:lnTo>
                <a:lnTo>
                  <a:pt x="237967" y="327983"/>
                </a:lnTo>
                <a:lnTo>
                  <a:pt x="240172" y="314915"/>
                </a:lnTo>
                <a:lnTo>
                  <a:pt x="240906" y="301117"/>
                </a:lnTo>
                <a:lnTo>
                  <a:pt x="240655" y="293213"/>
                </a:lnTo>
                <a:lnTo>
                  <a:pt x="239095" y="280388"/>
                </a:lnTo>
                <a:lnTo>
                  <a:pt x="236094" y="268127"/>
                </a:lnTo>
                <a:lnTo>
                  <a:pt x="231635" y="256412"/>
                </a:lnTo>
                <a:lnTo>
                  <a:pt x="225384" y="244723"/>
                </a:lnTo>
                <a:lnTo>
                  <a:pt x="218474" y="234562"/>
                </a:lnTo>
                <a:lnTo>
                  <a:pt x="210084" y="224186"/>
                </a:lnTo>
                <a:lnTo>
                  <a:pt x="200215" y="213613"/>
                </a:lnTo>
                <a:lnTo>
                  <a:pt x="193957" y="207655"/>
                </a:lnTo>
                <a:lnTo>
                  <a:pt x="186398" y="200915"/>
                </a:lnTo>
                <a:lnTo>
                  <a:pt x="176485" y="192324"/>
                </a:lnTo>
                <a:lnTo>
                  <a:pt x="164217" y="181870"/>
                </a:lnTo>
                <a:lnTo>
                  <a:pt x="149593" y="169545"/>
                </a:lnTo>
                <a:lnTo>
                  <a:pt x="138941" y="160474"/>
                </a:lnTo>
                <a:lnTo>
                  <a:pt x="126008" y="149243"/>
                </a:lnTo>
                <a:lnTo>
                  <a:pt x="115258" y="139620"/>
                </a:lnTo>
                <a:lnTo>
                  <a:pt x="106692" y="131604"/>
                </a:lnTo>
                <a:lnTo>
                  <a:pt x="100310" y="125196"/>
                </a:lnTo>
                <a:lnTo>
                  <a:pt x="96113" y="120396"/>
                </a:lnTo>
                <a:lnTo>
                  <a:pt x="91770" y="114681"/>
                </a:lnTo>
                <a:lnTo>
                  <a:pt x="89598" y="108585"/>
                </a:lnTo>
                <a:lnTo>
                  <a:pt x="89598" y="95758"/>
                </a:lnTo>
                <a:lnTo>
                  <a:pt x="92633" y="89916"/>
                </a:lnTo>
                <a:lnTo>
                  <a:pt x="98729" y="84836"/>
                </a:lnTo>
                <a:lnTo>
                  <a:pt x="104813" y="79629"/>
                </a:lnTo>
                <a:lnTo>
                  <a:pt x="112636" y="77088"/>
                </a:lnTo>
                <a:lnTo>
                  <a:pt x="122199" y="77088"/>
                </a:lnTo>
                <a:lnTo>
                  <a:pt x="127812" y="77449"/>
                </a:lnTo>
                <a:lnTo>
                  <a:pt x="138414" y="80113"/>
                </a:lnTo>
                <a:lnTo>
                  <a:pt x="148948" y="85371"/>
                </a:lnTo>
                <a:lnTo>
                  <a:pt x="159413" y="93224"/>
                </a:lnTo>
                <a:lnTo>
                  <a:pt x="169809" y="103671"/>
                </a:lnTo>
                <a:lnTo>
                  <a:pt x="180136" y="116712"/>
                </a:lnTo>
                <a:lnTo>
                  <a:pt x="234175" y="69087"/>
                </a:lnTo>
                <a:lnTo>
                  <a:pt x="225485" y="59338"/>
                </a:lnTo>
                <a:lnTo>
                  <a:pt x="215467" y="49021"/>
                </a:lnTo>
                <a:lnTo>
                  <a:pt x="205707" y="39990"/>
                </a:lnTo>
                <a:lnTo>
                  <a:pt x="196203" y="32241"/>
                </a:lnTo>
                <a:lnTo>
                  <a:pt x="186952" y="25770"/>
                </a:lnTo>
                <a:lnTo>
                  <a:pt x="177952" y="20574"/>
                </a:lnTo>
                <a:lnTo>
                  <a:pt x="160949" y="13453"/>
                </a:lnTo>
                <a:lnTo>
                  <a:pt x="148685" y="10077"/>
                </a:lnTo>
                <a:lnTo>
                  <a:pt x="136141" y="8045"/>
                </a:lnTo>
                <a:lnTo>
                  <a:pt x="123317" y="7366"/>
                </a:lnTo>
                <a:lnTo>
                  <a:pt x="118920" y="7436"/>
                </a:lnTo>
                <a:lnTo>
                  <a:pt x="105375" y="8601"/>
                </a:lnTo>
                <a:lnTo>
                  <a:pt x="92544" y="11197"/>
                </a:lnTo>
                <a:lnTo>
                  <a:pt x="80426" y="15218"/>
                </a:lnTo>
                <a:lnTo>
                  <a:pt x="69021" y="20664"/>
                </a:lnTo>
                <a:lnTo>
                  <a:pt x="58329" y="27530"/>
                </a:lnTo>
                <a:lnTo>
                  <a:pt x="48348" y="35813"/>
                </a:lnTo>
                <a:lnTo>
                  <a:pt x="39809" y="44763"/>
                </a:lnTo>
                <a:lnTo>
                  <a:pt x="31946" y="55349"/>
                </a:lnTo>
                <a:lnTo>
                  <a:pt x="25831" y="66586"/>
                </a:lnTo>
                <a:lnTo>
                  <a:pt x="21463" y="78479"/>
                </a:lnTo>
                <a:lnTo>
                  <a:pt x="18843" y="91037"/>
                </a:lnTo>
                <a:lnTo>
                  <a:pt x="17970" y="104267"/>
                </a:lnTo>
                <a:lnTo>
                  <a:pt x="18264" y="111242"/>
                </a:lnTo>
                <a:lnTo>
                  <a:pt x="20145" y="123280"/>
                </a:lnTo>
                <a:lnTo>
                  <a:pt x="23766" y="135354"/>
                </a:lnTo>
                <a:lnTo>
                  <a:pt x="29129" y="147439"/>
                </a:lnTo>
                <a:lnTo>
                  <a:pt x="36233" y="159512"/>
                </a:lnTo>
                <a:lnTo>
                  <a:pt x="46021" y="172415"/>
                </a:lnTo>
                <a:lnTo>
                  <a:pt x="52812" y="180076"/>
                </a:lnTo>
                <a:lnTo>
                  <a:pt x="60724" y="188324"/>
                </a:lnTo>
                <a:lnTo>
                  <a:pt x="69757" y="197160"/>
                </a:lnTo>
                <a:lnTo>
                  <a:pt x="79913" y="206583"/>
                </a:lnTo>
                <a:lnTo>
                  <a:pt x="91189" y="216594"/>
                </a:lnTo>
                <a:lnTo>
                  <a:pt x="103587" y="227193"/>
                </a:lnTo>
                <a:lnTo>
                  <a:pt x="117106" y="238379"/>
                </a:lnTo>
                <a:lnTo>
                  <a:pt x="125106" y="244994"/>
                </a:lnTo>
                <a:lnTo>
                  <a:pt x="137055" y="255264"/>
                </a:lnTo>
                <a:lnTo>
                  <a:pt x="146793" y="264204"/>
                </a:lnTo>
                <a:lnTo>
                  <a:pt x="154320" y="271824"/>
                </a:lnTo>
                <a:lnTo>
                  <a:pt x="159639" y="278130"/>
                </a:lnTo>
                <a:lnTo>
                  <a:pt x="167290" y="292374"/>
                </a:lnTo>
                <a:lnTo>
                  <a:pt x="169291" y="304292"/>
                </a:lnTo>
                <a:lnTo>
                  <a:pt x="169163" y="307105"/>
                </a:lnTo>
                <a:lnTo>
                  <a:pt x="165423" y="318966"/>
                </a:lnTo>
                <a:lnTo>
                  <a:pt x="156502" y="329438"/>
                </a:lnTo>
                <a:lnTo>
                  <a:pt x="150010" y="334111"/>
                </a:lnTo>
                <a:lnTo>
                  <a:pt x="138343" y="338893"/>
                </a:lnTo>
                <a:lnTo>
                  <a:pt x="124942" y="340487"/>
                </a:lnTo>
                <a:lnTo>
                  <a:pt x="120355" y="340276"/>
                </a:lnTo>
                <a:lnTo>
                  <a:pt x="109499" y="338014"/>
                </a:lnTo>
                <a:lnTo>
                  <a:pt x="99047" y="333277"/>
                </a:lnTo>
                <a:lnTo>
                  <a:pt x="89001" y="326069"/>
                </a:lnTo>
                <a:lnTo>
                  <a:pt x="79362" y="316398"/>
                </a:lnTo>
                <a:lnTo>
                  <a:pt x="70128" y="304269"/>
                </a:lnTo>
                <a:lnTo>
                  <a:pt x="61302" y="289687"/>
                </a:lnTo>
                <a:close/>
              </a:path>
              <a:path w="3614915" h="503682">
                <a:moveTo>
                  <a:pt x="2571864" y="400050"/>
                </a:moveTo>
                <a:lnTo>
                  <a:pt x="2571864" y="176911"/>
                </a:lnTo>
                <a:lnTo>
                  <a:pt x="2616949" y="176911"/>
                </a:lnTo>
                <a:lnTo>
                  <a:pt x="2616949" y="116712"/>
                </a:lnTo>
                <a:lnTo>
                  <a:pt x="2571864" y="116712"/>
                </a:lnTo>
                <a:lnTo>
                  <a:pt x="2572118" y="81280"/>
                </a:lnTo>
                <a:lnTo>
                  <a:pt x="2572118" y="73151"/>
                </a:lnTo>
                <a:lnTo>
                  <a:pt x="2573515" y="67691"/>
                </a:lnTo>
                <a:lnTo>
                  <a:pt x="2576309" y="65150"/>
                </a:lnTo>
                <a:lnTo>
                  <a:pt x="2580119" y="61722"/>
                </a:lnTo>
                <a:lnTo>
                  <a:pt x="2586215" y="59944"/>
                </a:lnTo>
                <a:lnTo>
                  <a:pt x="2594799" y="59944"/>
                </a:lnTo>
                <a:lnTo>
                  <a:pt x="2605981" y="61093"/>
                </a:lnTo>
                <a:lnTo>
                  <a:pt x="2619870" y="64388"/>
                </a:lnTo>
                <a:lnTo>
                  <a:pt x="2619870" y="10160"/>
                </a:lnTo>
                <a:lnTo>
                  <a:pt x="2606046" y="5675"/>
                </a:lnTo>
                <a:lnTo>
                  <a:pt x="2593248" y="2530"/>
                </a:lnTo>
                <a:lnTo>
                  <a:pt x="2581180" y="634"/>
                </a:lnTo>
                <a:lnTo>
                  <a:pt x="2569832" y="0"/>
                </a:lnTo>
                <a:lnTo>
                  <a:pt x="2556434" y="721"/>
                </a:lnTo>
                <a:lnTo>
                  <a:pt x="2543214" y="3242"/>
                </a:lnTo>
                <a:lnTo>
                  <a:pt x="2531856" y="7574"/>
                </a:lnTo>
                <a:lnTo>
                  <a:pt x="2522334" y="13716"/>
                </a:lnTo>
                <a:lnTo>
                  <a:pt x="2519320" y="16335"/>
                </a:lnTo>
                <a:lnTo>
                  <a:pt x="2511183" y="26046"/>
                </a:lnTo>
                <a:lnTo>
                  <a:pt x="2505640" y="37527"/>
                </a:lnTo>
                <a:lnTo>
                  <a:pt x="2502649" y="50800"/>
                </a:lnTo>
                <a:lnTo>
                  <a:pt x="2501957" y="57846"/>
                </a:lnTo>
                <a:lnTo>
                  <a:pt x="2501512" y="67475"/>
                </a:lnTo>
                <a:lnTo>
                  <a:pt x="2501172" y="80496"/>
                </a:lnTo>
                <a:lnTo>
                  <a:pt x="2500922" y="96908"/>
                </a:lnTo>
                <a:lnTo>
                  <a:pt x="2500744" y="116712"/>
                </a:lnTo>
                <a:lnTo>
                  <a:pt x="2475471" y="116712"/>
                </a:lnTo>
                <a:lnTo>
                  <a:pt x="2475471" y="176911"/>
                </a:lnTo>
                <a:lnTo>
                  <a:pt x="2500744" y="176911"/>
                </a:lnTo>
                <a:lnTo>
                  <a:pt x="2500744" y="400050"/>
                </a:lnTo>
                <a:lnTo>
                  <a:pt x="2571864" y="400050"/>
                </a:lnTo>
                <a:close/>
              </a:path>
              <a:path w="3614915" h="503682">
                <a:moveTo>
                  <a:pt x="382384" y="116712"/>
                </a:moveTo>
                <a:lnTo>
                  <a:pt x="382384" y="12319"/>
                </a:lnTo>
                <a:lnTo>
                  <a:pt x="311264" y="12319"/>
                </a:lnTo>
                <a:lnTo>
                  <a:pt x="311264" y="116712"/>
                </a:lnTo>
                <a:lnTo>
                  <a:pt x="274815" y="116712"/>
                </a:lnTo>
                <a:lnTo>
                  <a:pt x="274815" y="177926"/>
                </a:lnTo>
                <a:lnTo>
                  <a:pt x="311264" y="177926"/>
                </a:lnTo>
                <a:lnTo>
                  <a:pt x="311264" y="400050"/>
                </a:lnTo>
                <a:lnTo>
                  <a:pt x="382384" y="400050"/>
                </a:lnTo>
                <a:lnTo>
                  <a:pt x="382384" y="177926"/>
                </a:lnTo>
                <a:lnTo>
                  <a:pt x="424548" y="177926"/>
                </a:lnTo>
                <a:lnTo>
                  <a:pt x="424548" y="116712"/>
                </a:lnTo>
                <a:lnTo>
                  <a:pt x="382384" y="116712"/>
                </a:lnTo>
                <a:close/>
              </a:path>
              <a:path w="3614915" h="503682">
                <a:moveTo>
                  <a:pt x="2246871" y="318262"/>
                </a:moveTo>
                <a:lnTo>
                  <a:pt x="2238911" y="308437"/>
                </a:lnTo>
                <a:lnTo>
                  <a:pt x="2232828" y="297621"/>
                </a:lnTo>
                <a:lnTo>
                  <a:pt x="2228490" y="285683"/>
                </a:lnTo>
                <a:lnTo>
                  <a:pt x="2225892" y="272625"/>
                </a:lnTo>
                <a:lnTo>
                  <a:pt x="2225027" y="258445"/>
                </a:lnTo>
                <a:lnTo>
                  <a:pt x="2227116" y="387566"/>
                </a:lnTo>
                <a:lnTo>
                  <a:pt x="2238353" y="393631"/>
                </a:lnTo>
                <a:lnTo>
                  <a:pt x="2250044" y="398593"/>
                </a:lnTo>
                <a:lnTo>
                  <a:pt x="2246871" y="318262"/>
                </a:lnTo>
                <a:close/>
              </a:path>
              <a:path w="3614915" h="503682">
                <a:moveTo>
                  <a:pt x="2213396" y="139243"/>
                </a:moveTo>
                <a:lnTo>
                  <a:pt x="2202929" y="147955"/>
                </a:lnTo>
                <a:lnTo>
                  <a:pt x="2188541" y="162751"/>
                </a:lnTo>
                <a:lnTo>
                  <a:pt x="2180483" y="173042"/>
                </a:lnTo>
                <a:lnTo>
                  <a:pt x="2173500" y="183816"/>
                </a:lnTo>
                <a:lnTo>
                  <a:pt x="2167590" y="195074"/>
                </a:lnTo>
                <a:lnTo>
                  <a:pt x="2162756" y="206819"/>
                </a:lnTo>
                <a:lnTo>
                  <a:pt x="2158995" y="219053"/>
                </a:lnTo>
                <a:lnTo>
                  <a:pt x="2156310" y="231776"/>
                </a:lnTo>
                <a:lnTo>
                  <a:pt x="2154698" y="244990"/>
                </a:lnTo>
                <a:lnTo>
                  <a:pt x="2154161" y="258699"/>
                </a:lnTo>
                <a:lnTo>
                  <a:pt x="2154655" y="271757"/>
                </a:lnTo>
                <a:lnTo>
                  <a:pt x="2156223" y="284909"/>
                </a:lnTo>
                <a:lnTo>
                  <a:pt x="2158864" y="297601"/>
                </a:lnTo>
                <a:lnTo>
                  <a:pt x="2162582" y="309831"/>
                </a:lnTo>
                <a:lnTo>
                  <a:pt x="2167376" y="321598"/>
                </a:lnTo>
                <a:lnTo>
                  <a:pt x="2173248" y="332898"/>
                </a:lnTo>
                <a:lnTo>
                  <a:pt x="2180199" y="343730"/>
                </a:lnTo>
                <a:lnTo>
                  <a:pt x="2188229" y="354092"/>
                </a:lnTo>
                <a:lnTo>
                  <a:pt x="2197341" y="363982"/>
                </a:lnTo>
                <a:lnTo>
                  <a:pt x="2206008" y="372127"/>
                </a:lnTo>
                <a:lnTo>
                  <a:pt x="2216335" y="380398"/>
                </a:lnTo>
                <a:lnTo>
                  <a:pt x="2227116" y="387566"/>
                </a:lnTo>
                <a:lnTo>
                  <a:pt x="2225027" y="258445"/>
                </a:lnTo>
                <a:lnTo>
                  <a:pt x="2225861" y="244939"/>
                </a:lnTo>
                <a:lnTo>
                  <a:pt x="2228488" y="231975"/>
                </a:lnTo>
                <a:lnTo>
                  <a:pt x="2232907" y="220062"/>
                </a:lnTo>
                <a:lnTo>
                  <a:pt x="2239120" y="209200"/>
                </a:lnTo>
                <a:lnTo>
                  <a:pt x="2247125" y="199390"/>
                </a:lnTo>
                <a:lnTo>
                  <a:pt x="2253923" y="193022"/>
                </a:lnTo>
                <a:lnTo>
                  <a:pt x="2264478" y="185740"/>
                </a:lnTo>
                <a:lnTo>
                  <a:pt x="2276055" y="180548"/>
                </a:lnTo>
                <a:lnTo>
                  <a:pt x="2288646" y="177438"/>
                </a:lnTo>
                <a:lnTo>
                  <a:pt x="2302243" y="176403"/>
                </a:lnTo>
                <a:lnTo>
                  <a:pt x="2312544" y="176952"/>
                </a:lnTo>
                <a:lnTo>
                  <a:pt x="2325509" y="179446"/>
                </a:lnTo>
                <a:lnTo>
                  <a:pt x="2337401" y="183965"/>
                </a:lnTo>
                <a:lnTo>
                  <a:pt x="2348227" y="190523"/>
                </a:lnTo>
                <a:lnTo>
                  <a:pt x="2357996" y="199136"/>
                </a:lnTo>
                <a:lnTo>
                  <a:pt x="2365664" y="208595"/>
                </a:lnTo>
                <a:lnTo>
                  <a:pt x="2371810" y="219391"/>
                </a:lnTo>
                <a:lnTo>
                  <a:pt x="2376201" y="231290"/>
                </a:lnTo>
                <a:lnTo>
                  <a:pt x="2378835" y="244303"/>
                </a:lnTo>
                <a:lnTo>
                  <a:pt x="2379713" y="258445"/>
                </a:lnTo>
                <a:lnTo>
                  <a:pt x="2378826" y="272504"/>
                </a:lnTo>
                <a:lnTo>
                  <a:pt x="2376172" y="285482"/>
                </a:lnTo>
                <a:lnTo>
                  <a:pt x="2371752" y="297400"/>
                </a:lnTo>
                <a:lnTo>
                  <a:pt x="2365567" y="308246"/>
                </a:lnTo>
                <a:lnTo>
                  <a:pt x="2357615" y="318008"/>
                </a:lnTo>
                <a:lnTo>
                  <a:pt x="2350327" y="324746"/>
                </a:lnTo>
                <a:lnTo>
                  <a:pt x="2339714" y="331966"/>
                </a:lnTo>
                <a:lnTo>
                  <a:pt x="2328119" y="337123"/>
                </a:lnTo>
                <a:lnTo>
                  <a:pt x="2315544" y="340217"/>
                </a:lnTo>
                <a:lnTo>
                  <a:pt x="2301989" y="341249"/>
                </a:lnTo>
                <a:lnTo>
                  <a:pt x="2292286" y="340738"/>
                </a:lnTo>
                <a:lnTo>
                  <a:pt x="2279355" y="338247"/>
                </a:lnTo>
                <a:lnTo>
                  <a:pt x="2267471" y="333675"/>
                </a:lnTo>
                <a:lnTo>
                  <a:pt x="2256640" y="327016"/>
                </a:lnTo>
                <a:lnTo>
                  <a:pt x="2246871" y="318262"/>
                </a:lnTo>
                <a:lnTo>
                  <a:pt x="2250044" y="398593"/>
                </a:lnTo>
                <a:lnTo>
                  <a:pt x="2262189" y="402453"/>
                </a:lnTo>
                <a:lnTo>
                  <a:pt x="2274789" y="405210"/>
                </a:lnTo>
                <a:lnTo>
                  <a:pt x="2287844" y="406864"/>
                </a:lnTo>
                <a:lnTo>
                  <a:pt x="2301354" y="407416"/>
                </a:lnTo>
                <a:lnTo>
                  <a:pt x="2303600" y="407401"/>
                </a:lnTo>
                <a:lnTo>
                  <a:pt x="2316763" y="406706"/>
                </a:lnTo>
                <a:lnTo>
                  <a:pt x="2329566" y="404973"/>
                </a:lnTo>
                <a:lnTo>
                  <a:pt x="2342009" y="402206"/>
                </a:lnTo>
                <a:lnTo>
                  <a:pt x="2354091" y="398408"/>
                </a:lnTo>
                <a:lnTo>
                  <a:pt x="2365812" y="393582"/>
                </a:lnTo>
                <a:lnTo>
                  <a:pt x="2377173" y="387731"/>
                </a:lnTo>
                <a:lnTo>
                  <a:pt x="2388735" y="380390"/>
                </a:lnTo>
                <a:lnTo>
                  <a:pt x="2398846" y="372596"/>
                </a:lnTo>
                <a:lnTo>
                  <a:pt x="2408175" y="363965"/>
                </a:lnTo>
                <a:lnTo>
                  <a:pt x="2416715" y="354504"/>
                </a:lnTo>
                <a:lnTo>
                  <a:pt x="2424460" y="344220"/>
                </a:lnTo>
                <a:lnTo>
                  <a:pt x="2431402" y="333121"/>
                </a:lnTo>
                <a:lnTo>
                  <a:pt x="2437983" y="320324"/>
                </a:lnTo>
                <a:lnTo>
                  <a:pt x="2442801" y="308449"/>
                </a:lnTo>
                <a:lnTo>
                  <a:pt x="2446542" y="296294"/>
                </a:lnTo>
                <a:lnTo>
                  <a:pt x="2449210" y="283864"/>
                </a:lnTo>
                <a:lnTo>
                  <a:pt x="2450809" y="271162"/>
                </a:lnTo>
                <a:lnTo>
                  <a:pt x="2451341" y="258191"/>
                </a:lnTo>
                <a:lnTo>
                  <a:pt x="2451339" y="257472"/>
                </a:lnTo>
                <a:lnTo>
                  <a:pt x="2450740" y="244439"/>
                </a:lnTo>
                <a:lnTo>
                  <a:pt x="2449060" y="231728"/>
                </a:lnTo>
                <a:lnTo>
                  <a:pt x="2446298" y="219328"/>
                </a:lnTo>
                <a:lnTo>
                  <a:pt x="2442456" y="207230"/>
                </a:lnTo>
                <a:lnTo>
                  <a:pt x="2437533" y="195423"/>
                </a:lnTo>
                <a:lnTo>
                  <a:pt x="2431529" y="183896"/>
                </a:lnTo>
                <a:lnTo>
                  <a:pt x="2423916" y="172027"/>
                </a:lnTo>
                <a:lnTo>
                  <a:pt x="2416102" y="161986"/>
                </a:lnTo>
                <a:lnTo>
                  <a:pt x="2407460" y="152705"/>
                </a:lnTo>
                <a:lnTo>
                  <a:pt x="2397988" y="144182"/>
                </a:lnTo>
                <a:lnTo>
                  <a:pt x="2387682" y="136418"/>
                </a:lnTo>
                <a:lnTo>
                  <a:pt x="2376538" y="129412"/>
                </a:lnTo>
                <a:lnTo>
                  <a:pt x="2363195" y="122663"/>
                </a:lnTo>
                <a:lnTo>
                  <a:pt x="2351282" y="117906"/>
                </a:lnTo>
                <a:lnTo>
                  <a:pt x="2339126" y="114212"/>
                </a:lnTo>
                <a:lnTo>
                  <a:pt x="2326717" y="111577"/>
                </a:lnTo>
                <a:lnTo>
                  <a:pt x="2314045" y="109999"/>
                </a:lnTo>
                <a:lnTo>
                  <a:pt x="2301100" y="109474"/>
                </a:lnTo>
                <a:lnTo>
                  <a:pt x="2297075" y="109525"/>
                </a:lnTo>
                <a:lnTo>
                  <a:pt x="2284015" y="110421"/>
                </a:lnTo>
                <a:lnTo>
                  <a:pt x="2271321" y="112433"/>
                </a:lnTo>
                <a:lnTo>
                  <a:pt x="2258995" y="115562"/>
                </a:lnTo>
                <a:lnTo>
                  <a:pt x="2247038" y="119808"/>
                </a:lnTo>
                <a:lnTo>
                  <a:pt x="2235452" y="125170"/>
                </a:lnTo>
                <a:lnTo>
                  <a:pt x="2224237" y="131648"/>
                </a:lnTo>
                <a:lnTo>
                  <a:pt x="2213396" y="139243"/>
                </a:lnTo>
                <a:close/>
              </a:path>
              <a:path w="3614915" h="503682">
                <a:moveTo>
                  <a:pt x="541515" y="318262"/>
                </a:moveTo>
                <a:lnTo>
                  <a:pt x="533555" y="308437"/>
                </a:lnTo>
                <a:lnTo>
                  <a:pt x="527472" y="297621"/>
                </a:lnTo>
                <a:lnTo>
                  <a:pt x="523134" y="285683"/>
                </a:lnTo>
                <a:lnTo>
                  <a:pt x="520536" y="272625"/>
                </a:lnTo>
                <a:lnTo>
                  <a:pt x="519671" y="258445"/>
                </a:lnTo>
                <a:lnTo>
                  <a:pt x="521760" y="387566"/>
                </a:lnTo>
                <a:lnTo>
                  <a:pt x="532997" y="393631"/>
                </a:lnTo>
                <a:lnTo>
                  <a:pt x="544688" y="398593"/>
                </a:lnTo>
                <a:lnTo>
                  <a:pt x="541515" y="318262"/>
                </a:lnTo>
                <a:close/>
              </a:path>
              <a:path w="3614915" h="503682">
                <a:moveTo>
                  <a:pt x="508040" y="139243"/>
                </a:moveTo>
                <a:lnTo>
                  <a:pt x="497573" y="147955"/>
                </a:lnTo>
                <a:lnTo>
                  <a:pt x="483185" y="162751"/>
                </a:lnTo>
                <a:lnTo>
                  <a:pt x="475127" y="173042"/>
                </a:lnTo>
                <a:lnTo>
                  <a:pt x="468144" y="183816"/>
                </a:lnTo>
                <a:lnTo>
                  <a:pt x="462234" y="195074"/>
                </a:lnTo>
                <a:lnTo>
                  <a:pt x="457400" y="206819"/>
                </a:lnTo>
                <a:lnTo>
                  <a:pt x="453639" y="219053"/>
                </a:lnTo>
                <a:lnTo>
                  <a:pt x="450954" y="231776"/>
                </a:lnTo>
                <a:lnTo>
                  <a:pt x="449342" y="244990"/>
                </a:lnTo>
                <a:lnTo>
                  <a:pt x="448805" y="258699"/>
                </a:lnTo>
                <a:lnTo>
                  <a:pt x="449299" y="271757"/>
                </a:lnTo>
                <a:lnTo>
                  <a:pt x="450867" y="284909"/>
                </a:lnTo>
                <a:lnTo>
                  <a:pt x="453508" y="297601"/>
                </a:lnTo>
                <a:lnTo>
                  <a:pt x="457226" y="309831"/>
                </a:lnTo>
                <a:lnTo>
                  <a:pt x="462020" y="321598"/>
                </a:lnTo>
                <a:lnTo>
                  <a:pt x="467892" y="332898"/>
                </a:lnTo>
                <a:lnTo>
                  <a:pt x="474843" y="343730"/>
                </a:lnTo>
                <a:lnTo>
                  <a:pt x="482873" y="354092"/>
                </a:lnTo>
                <a:lnTo>
                  <a:pt x="491985" y="363982"/>
                </a:lnTo>
                <a:lnTo>
                  <a:pt x="500652" y="372127"/>
                </a:lnTo>
                <a:lnTo>
                  <a:pt x="510979" y="380398"/>
                </a:lnTo>
                <a:lnTo>
                  <a:pt x="521760" y="387566"/>
                </a:lnTo>
                <a:lnTo>
                  <a:pt x="519671" y="258445"/>
                </a:lnTo>
                <a:lnTo>
                  <a:pt x="520505" y="244939"/>
                </a:lnTo>
                <a:lnTo>
                  <a:pt x="523132" y="231975"/>
                </a:lnTo>
                <a:lnTo>
                  <a:pt x="527551" y="220062"/>
                </a:lnTo>
                <a:lnTo>
                  <a:pt x="533764" y="209200"/>
                </a:lnTo>
                <a:lnTo>
                  <a:pt x="541769" y="199390"/>
                </a:lnTo>
                <a:lnTo>
                  <a:pt x="548567" y="193022"/>
                </a:lnTo>
                <a:lnTo>
                  <a:pt x="559122" y="185740"/>
                </a:lnTo>
                <a:lnTo>
                  <a:pt x="570699" y="180548"/>
                </a:lnTo>
                <a:lnTo>
                  <a:pt x="583290" y="177438"/>
                </a:lnTo>
                <a:lnTo>
                  <a:pt x="596887" y="176403"/>
                </a:lnTo>
                <a:lnTo>
                  <a:pt x="607188" y="176952"/>
                </a:lnTo>
                <a:lnTo>
                  <a:pt x="620153" y="179446"/>
                </a:lnTo>
                <a:lnTo>
                  <a:pt x="632045" y="183965"/>
                </a:lnTo>
                <a:lnTo>
                  <a:pt x="642871" y="190523"/>
                </a:lnTo>
                <a:lnTo>
                  <a:pt x="652640" y="199136"/>
                </a:lnTo>
                <a:lnTo>
                  <a:pt x="660308" y="208595"/>
                </a:lnTo>
                <a:lnTo>
                  <a:pt x="666454" y="219391"/>
                </a:lnTo>
                <a:lnTo>
                  <a:pt x="670845" y="231290"/>
                </a:lnTo>
                <a:lnTo>
                  <a:pt x="673479" y="244303"/>
                </a:lnTo>
                <a:lnTo>
                  <a:pt x="674357" y="258445"/>
                </a:lnTo>
                <a:lnTo>
                  <a:pt x="673470" y="272504"/>
                </a:lnTo>
                <a:lnTo>
                  <a:pt x="670816" y="285482"/>
                </a:lnTo>
                <a:lnTo>
                  <a:pt x="666396" y="297400"/>
                </a:lnTo>
                <a:lnTo>
                  <a:pt x="660211" y="308246"/>
                </a:lnTo>
                <a:lnTo>
                  <a:pt x="652259" y="318008"/>
                </a:lnTo>
                <a:lnTo>
                  <a:pt x="644971" y="324746"/>
                </a:lnTo>
                <a:lnTo>
                  <a:pt x="634358" y="331966"/>
                </a:lnTo>
                <a:lnTo>
                  <a:pt x="622763" y="337123"/>
                </a:lnTo>
                <a:lnTo>
                  <a:pt x="610188" y="340217"/>
                </a:lnTo>
                <a:lnTo>
                  <a:pt x="596633" y="341249"/>
                </a:lnTo>
                <a:lnTo>
                  <a:pt x="586930" y="340738"/>
                </a:lnTo>
                <a:lnTo>
                  <a:pt x="573999" y="338247"/>
                </a:lnTo>
                <a:lnTo>
                  <a:pt x="562115" y="333675"/>
                </a:lnTo>
                <a:lnTo>
                  <a:pt x="551284" y="327016"/>
                </a:lnTo>
                <a:lnTo>
                  <a:pt x="541515" y="318262"/>
                </a:lnTo>
                <a:lnTo>
                  <a:pt x="544688" y="398593"/>
                </a:lnTo>
                <a:lnTo>
                  <a:pt x="556833" y="402453"/>
                </a:lnTo>
                <a:lnTo>
                  <a:pt x="569433" y="405210"/>
                </a:lnTo>
                <a:lnTo>
                  <a:pt x="582488" y="406864"/>
                </a:lnTo>
                <a:lnTo>
                  <a:pt x="595998" y="407416"/>
                </a:lnTo>
                <a:lnTo>
                  <a:pt x="598244" y="407401"/>
                </a:lnTo>
                <a:lnTo>
                  <a:pt x="611407" y="406706"/>
                </a:lnTo>
                <a:lnTo>
                  <a:pt x="624210" y="404973"/>
                </a:lnTo>
                <a:lnTo>
                  <a:pt x="636653" y="402206"/>
                </a:lnTo>
                <a:lnTo>
                  <a:pt x="648735" y="398408"/>
                </a:lnTo>
                <a:lnTo>
                  <a:pt x="660456" y="393582"/>
                </a:lnTo>
                <a:lnTo>
                  <a:pt x="671817" y="387731"/>
                </a:lnTo>
                <a:lnTo>
                  <a:pt x="683379" y="380390"/>
                </a:lnTo>
                <a:lnTo>
                  <a:pt x="693490" y="372596"/>
                </a:lnTo>
                <a:lnTo>
                  <a:pt x="702819" y="363965"/>
                </a:lnTo>
                <a:lnTo>
                  <a:pt x="711359" y="354504"/>
                </a:lnTo>
                <a:lnTo>
                  <a:pt x="719104" y="344220"/>
                </a:lnTo>
                <a:lnTo>
                  <a:pt x="726046" y="333121"/>
                </a:lnTo>
                <a:lnTo>
                  <a:pt x="732627" y="320324"/>
                </a:lnTo>
                <a:lnTo>
                  <a:pt x="737445" y="308449"/>
                </a:lnTo>
                <a:lnTo>
                  <a:pt x="741186" y="296294"/>
                </a:lnTo>
                <a:lnTo>
                  <a:pt x="743854" y="283864"/>
                </a:lnTo>
                <a:lnTo>
                  <a:pt x="745453" y="271162"/>
                </a:lnTo>
                <a:lnTo>
                  <a:pt x="745985" y="258191"/>
                </a:lnTo>
                <a:lnTo>
                  <a:pt x="745983" y="257472"/>
                </a:lnTo>
                <a:lnTo>
                  <a:pt x="745384" y="244439"/>
                </a:lnTo>
                <a:lnTo>
                  <a:pt x="743704" y="231728"/>
                </a:lnTo>
                <a:lnTo>
                  <a:pt x="740942" y="219328"/>
                </a:lnTo>
                <a:lnTo>
                  <a:pt x="737100" y="207230"/>
                </a:lnTo>
                <a:lnTo>
                  <a:pt x="732177" y="195423"/>
                </a:lnTo>
                <a:lnTo>
                  <a:pt x="726173" y="183896"/>
                </a:lnTo>
                <a:lnTo>
                  <a:pt x="718560" y="172027"/>
                </a:lnTo>
                <a:lnTo>
                  <a:pt x="710746" y="161986"/>
                </a:lnTo>
                <a:lnTo>
                  <a:pt x="702104" y="152705"/>
                </a:lnTo>
                <a:lnTo>
                  <a:pt x="692632" y="144182"/>
                </a:lnTo>
                <a:lnTo>
                  <a:pt x="682326" y="136418"/>
                </a:lnTo>
                <a:lnTo>
                  <a:pt x="671182" y="129412"/>
                </a:lnTo>
                <a:lnTo>
                  <a:pt x="657839" y="122663"/>
                </a:lnTo>
                <a:lnTo>
                  <a:pt x="645926" y="117906"/>
                </a:lnTo>
                <a:lnTo>
                  <a:pt x="633770" y="114212"/>
                </a:lnTo>
                <a:lnTo>
                  <a:pt x="621361" y="111577"/>
                </a:lnTo>
                <a:lnTo>
                  <a:pt x="608689" y="109999"/>
                </a:lnTo>
                <a:lnTo>
                  <a:pt x="595744" y="109474"/>
                </a:lnTo>
                <a:lnTo>
                  <a:pt x="591719" y="109525"/>
                </a:lnTo>
                <a:lnTo>
                  <a:pt x="578659" y="110421"/>
                </a:lnTo>
                <a:lnTo>
                  <a:pt x="565965" y="112433"/>
                </a:lnTo>
                <a:lnTo>
                  <a:pt x="553639" y="115562"/>
                </a:lnTo>
                <a:lnTo>
                  <a:pt x="541682" y="119808"/>
                </a:lnTo>
                <a:lnTo>
                  <a:pt x="530096" y="125170"/>
                </a:lnTo>
                <a:lnTo>
                  <a:pt x="518881" y="131648"/>
                </a:lnTo>
                <a:lnTo>
                  <a:pt x="508040" y="139243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8979" y="627507"/>
            <a:ext cx="154686" cy="164845"/>
          </a:xfrm>
          <a:custGeom>
            <a:avLst/>
            <a:gdLst/>
            <a:ahLst/>
            <a:cxnLst/>
            <a:rect l="l" t="t" r="r" b="b"/>
            <a:pathLst>
              <a:path w="154686" h="164845">
                <a:moveTo>
                  <a:pt x="77216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8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5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7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6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2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3624" y="627507"/>
            <a:ext cx="154686" cy="164845"/>
          </a:xfrm>
          <a:custGeom>
            <a:avLst/>
            <a:gdLst/>
            <a:ahLst/>
            <a:cxnLst/>
            <a:rect l="l" t="t" r="r" b="b"/>
            <a:pathLst>
              <a:path w="154686" h="164845">
                <a:moveTo>
                  <a:pt x="77215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7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5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7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6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2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29002" y="626999"/>
            <a:ext cx="154812" cy="159892"/>
          </a:xfrm>
          <a:custGeom>
            <a:avLst/>
            <a:gdLst/>
            <a:ahLst/>
            <a:cxnLst/>
            <a:rect l="l" t="t" r="r" b="b"/>
            <a:pathLst>
              <a:path w="154812" h="159892">
                <a:moveTo>
                  <a:pt x="77343" y="0"/>
                </a:moveTo>
                <a:lnTo>
                  <a:pt x="63611" y="1015"/>
                </a:lnTo>
                <a:lnTo>
                  <a:pt x="50926" y="4060"/>
                </a:lnTo>
                <a:lnTo>
                  <a:pt x="39303" y="9136"/>
                </a:lnTo>
                <a:lnTo>
                  <a:pt x="28757" y="16243"/>
                </a:lnTo>
                <a:lnTo>
                  <a:pt x="21971" y="22478"/>
                </a:lnTo>
                <a:lnTo>
                  <a:pt x="13762" y="32391"/>
                </a:lnTo>
                <a:lnTo>
                  <a:pt x="7458" y="43330"/>
                </a:lnTo>
                <a:lnTo>
                  <a:pt x="3065" y="55286"/>
                </a:lnTo>
                <a:lnTo>
                  <a:pt x="592" y="68254"/>
                </a:lnTo>
                <a:lnTo>
                  <a:pt x="0" y="79121"/>
                </a:lnTo>
                <a:lnTo>
                  <a:pt x="935" y="93042"/>
                </a:lnTo>
                <a:lnTo>
                  <a:pt x="3743" y="105892"/>
                </a:lnTo>
                <a:lnTo>
                  <a:pt x="8423" y="117676"/>
                </a:lnTo>
                <a:lnTo>
                  <a:pt x="14974" y="128400"/>
                </a:lnTo>
                <a:lnTo>
                  <a:pt x="22479" y="137160"/>
                </a:lnTo>
                <a:lnTo>
                  <a:pt x="32324" y="145663"/>
                </a:lnTo>
                <a:lnTo>
                  <a:pt x="43198" y="152190"/>
                </a:lnTo>
                <a:lnTo>
                  <a:pt x="55092" y="156734"/>
                </a:lnTo>
                <a:lnTo>
                  <a:pt x="68001" y="159287"/>
                </a:lnTo>
                <a:lnTo>
                  <a:pt x="78740" y="159892"/>
                </a:lnTo>
                <a:lnTo>
                  <a:pt x="92447" y="158862"/>
                </a:lnTo>
                <a:lnTo>
                  <a:pt x="105102" y="155765"/>
                </a:lnTo>
                <a:lnTo>
                  <a:pt x="116682" y="150593"/>
                </a:lnTo>
                <a:lnTo>
                  <a:pt x="127164" y="143340"/>
                </a:lnTo>
                <a:lnTo>
                  <a:pt x="133223" y="137667"/>
                </a:lnTo>
                <a:lnTo>
                  <a:pt x="141154" y="128025"/>
                </a:lnTo>
                <a:lnTo>
                  <a:pt x="147283" y="117223"/>
                </a:lnTo>
                <a:lnTo>
                  <a:pt x="151605" y="105253"/>
                </a:lnTo>
                <a:lnTo>
                  <a:pt x="154112" y="92111"/>
                </a:lnTo>
                <a:lnTo>
                  <a:pt x="154812" y="79628"/>
                </a:lnTo>
                <a:lnTo>
                  <a:pt x="153886" y="65562"/>
                </a:lnTo>
                <a:lnTo>
                  <a:pt x="151107" y="52632"/>
                </a:lnTo>
                <a:lnTo>
                  <a:pt x="146476" y="40840"/>
                </a:lnTo>
                <a:lnTo>
                  <a:pt x="139992" y="30186"/>
                </a:lnTo>
                <a:lnTo>
                  <a:pt x="133096" y="22098"/>
                </a:lnTo>
                <a:lnTo>
                  <a:pt x="123413" y="13729"/>
                </a:lnTo>
                <a:lnTo>
                  <a:pt x="112596" y="7343"/>
                </a:lnTo>
                <a:lnTo>
                  <a:pt x="100637" y="2939"/>
                </a:lnTo>
                <a:lnTo>
                  <a:pt x="87529" y="516"/>
                </a:lnTo>
                <a:lnTo>
                  <a:pt x="77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19474" y="626110"/>
            <a:ext cx="154939" cy="167259"/>
          </a:xfrm>
          <a:custGeom>
            <a:avLst/>
            <a:gdLst/>
            <a:ahLst/>
            <a:cxnLst/>
            <a:rect l="l" t="t" r="r" b="b"/>
            <a:pathLst>
              <a:path w="154939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0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4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39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76450" y="626110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3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33316" y="620649"/>
            <a:ext cx="154178" cy="53466"/>
          </a:xfrm>
          <a:custGeom>
            <a:avLst/>
            <a:gdLst/>
            <a:ahLst/>
            <a:cxnLst/>
            <a:rect l="l" t="t" r="r" b="b"/>
            <a:pathLst>
              <a:path w="154178" h="53466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8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1300" y="620649"/>
            <a:ext cx="154177" cy="53466"/>
          </a:xfrm>
          <a:custGeom>
            <a:avLst/>
            <a:gdLst/>
            <a:ahLst/>
            <a:cxnLst/>
            <a:rect l="l" t="t" r="r" b="b"/>
            <a:pathLst>
              <a:path w="154177" h="53466">
                <a:moveTo>
                  <a:pt x="78358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7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61434" y="56057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5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79" y="169545"/>
                </a:lnTo>
                <a:lnTo>
                  <a:pt x="68833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1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1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5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7444" y="560577"/>
            <a:ext cx="152018" cy="290575"/>
          </a:xfrm>
          <a:custGeom>
            <a:avLst/>
            <a:gdLst/>
            <a:ahLst/>
            <a:cxnLst/>
            <a:rect l="l" t="t" r="r" b="b"/>
            <a:pathLst>
              <a:path w="152018" h="290575">
                <a:moveTo>
                  <a:pt x="123189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8" y="7238"/>
                </a:lnTo>
                <a:lnTo>
                  <a:pt x="129920" y="68452"/>
                </a:lnTo>
                <a:lnTo>
                  <a:pt x="121538" y="64262"/>
                </a:lnTo>
                <a:lnTo>
                  <a:pt x="114680" y="62230"/>
                </a:lnTo>
                <a:lnTo>
                  <a:pt x="109346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0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0" y="162179"/>
                </a:lnTo>
                <a:lnTo>
                  <a:pt x="70611" y="176022"/>
                </a:lnTo>
                <a:lnTo>
                  <a:pt x="706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60959" y="7238"/>
                </a:lnTo>
                <a:lnTo>
                  <a:pt x="60959" y="42925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8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52037" y="560577"/>
            <a:ext cx="293242" cy="394208"/>
          </a:xfrm>
          <a:custGeom>
            <a:avLst/>
            <a:gdLst/>
            <a:ahLst/>
            <a:cxnLst/>
            <a:rect l="l" t="t" r="r" b="b"/>
            <a:pathLst>
              <a:path w="293242" h="394208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2" y="149479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70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4" y="297942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4"/>
                </a:lnTo>
                <a:lnTo>
                  <a:pt x="70612" y="394208"/>
                </a:lnTo>
                <a:lnTo>
                  <a:pt x="0" y="394208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1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7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8114" y="560577"/>
            <a:ext cx="297180" cy="297942"/>
          </a:xfrm>
          <a:custGeom>
            <a:avLst/>
            <a:gdLst/>
            <a:ahLst/>
            <a:cxnLst/>
            <a:rect l="l" t="t" r="r" b="b"/>
            <a:pathLst>
              <a:path w="297180" h="297942">
                <a:moveTo>
                  <a:pt x="146938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80" y="148717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3" y="297942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80" y="254508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09418" y="56057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4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80" y="169545"/>
                </a:lnTo>
                <a:lnTo>
                  <a:pt x="68833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7" y="207518"/>
                </a:lnTo>
                <a:lnTo>
                  <a:pt x="278511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1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58263" y="560577"/>
            <a:ext cx="292735" cy="401574"/>
          </a:xfrm>
          <a:custGeom>
            <a:avLst/>
            <a:gdLst/>
            <a:ahLst/>
            <a:cxnLst/>
            <a:rect l="l" t="t" r="r" b="b"/>
            <a:pathLst>
              <a:path w="292735" h="401574">
                <a:moveTo>
                  <a:pt x="131953" y="0"/>
                </a:moveTo>
                <a:lnTo>
                  <a:pt x="144993" y="640"/>
                </a:lnTo>
                <a:lnTo>
                  <a:pt x="157604" y="2571"/>
                </a:lnTo>
                <a:lnTo>
                  <a:pt x="169802" y="5807"/>
                </a:lnTo>
                <a:lnTo>
                  <a:pt x="178181" y="8889"/>
                </a:lnTo>
                <a:lnTo>
                  <a:pt x="188655" y="13882"/>
                </a:lnTo>
                <a:lnTo>
                  <a:pt x="199162" y="20232"/>
                </a:lnTo>
                <a:lnTo>
                  <a:pt x="209693" y="27929"/>
                </a:lnTo>
                <a:lnTo>
                  <a:pt x="220236" y="36963"/>
                </a:lnTo>
                <a:lnTo>
                  <a:pt x="221869" y="38481"/>
                </a:lnTo>
                <a:lnTo>
                  <a:pt x="221869" y="7238"/>
                </a:lnTo>
                <a:lnTo>
                  <a:pt x="292735" y="7238"/>
                </a:lnTo>
                <a:lnTo>
                  <a:pt x="292735" y="249936"/>
                </a:lnTo>
                <a:lnTo>
                  <a:pt x="292346" y="266096"/>
                </a:lnTo>
                <a:lnTo>
                  <a:pt x="291182" y="281226"/>
                </a:lnTo>
                <a:lnTo>
                  <a:pt x="289241" y="295330"/>
                </a:lnTo>
                <a:lnTo>
                  <a:pt x="286523" y="308409"/>
                </a:lnTo>
                <a:lnTo>
                  <a:pt x="278759" y="331502"/>
                </a:lnTo>
                <a:lnTo>
                  <a:pt x="267889" y="350524"/>
                </a:lnTo>
                <a:lnTo>
                  <a:pt x="255520" y="364538"/>
                </a:lnTo>
                <a:lnTo>
                  <a:pt x="236598" y="379336"/>
                </a:lnTo>
                <a:lnTo>
                  <a:pt x="214467" y="390376"/>
                </a:lnTo>
                <a:lnTo>
                  <a:pt x="189129" y="397662"/>
                </a:lnTo>
                <a:lnTo>
                  <a:pt x="175256" y="399900"/>
                </a:lnTo>
                <a:lnTo>
                  <a:pt x="160582" y="401201"/>
                </a:lnTo>
                <a:lnTo>
                  <a:pt x="146812" y="401574"/>
                </a:lnTo>
                <a:lnTo>
                  <a:pt x="132274" y="401241"/>
                </a:lnTo>
                <a:lnTo>
                  <a:pt x="118611" y="400242"/>
                </a:lnTo>
                <a:lnTo>
                  <a:pt x="93876" y="396223"/>
                </a:lnTo>
                <a:lnTo>
                  <a:pt x="76835" y="391160"/>
                </a:lnTo>
                <a:lnTo>
                  <a:pt x="64607" y="386010"/>
                </a:lnTo>
                <a:lnTo>
                  <a:pt x="42769" y="372833"/>
                </a:lnTo>
                <a:lnTo>
                  <a:pt x="28829" y="360552"/>
                </a:lnTo>
                <a:lnTo>
                  <a:pt x="13485" y="340808"/>
                </a:lnTo>
                <a:lnTo>
                  <a:pt x="2145" y="317582"/>
                </a:lnTo>
                <a:lnTo>
                  <a:pt x="0" y="311404"/>
                </a:lnTo>
                <a:lnTo>
                  <a:pt x="78359" y="311404"/>
                </a:lnTo>
                <a:lnTo>
                  <a:pt x="87467" y="319933"/>
                </a:lnTo>
                <a:lnTo>
                  <a:pt x="98381" y="326657"/>
                </a:lnTo>
                <a:lnTo>
                  <a:pt x="105156" y="329564"/>
                </a:lnTo>
                <a:lnTo>
                  <a:pt x="116369" y="332865"/>
                </a:lnTo>
                <a:lnTo>
                  <a:pt x="128854" y="334895"/>
                </a:lnTo>
                <a:lnTo>
                  <a:pt x="142610" y="335654"/>
                </a:lnTo>
                <a:lnTo>
                  <a:pt x="144018" y="335661"/>
                </a:lnTo>
                <a:lnTo>
                  <a:pt x="158668" y="335017"/>
                </a:lnTo>
                <a:lnTo>
                  <a:pt x="171702" y="333076"/>
                </a:lnTo>
                <a:lnTo>
                  <a:pt x="183118" y="329822"/>
                </a:lnTo>
                <a:lnTo>
                  <a:pt x="190119" y="326771"/>
                </a:lnTo>
                <a:lnTo>
                  <a:pt x="201820" y="319364"/>
                </a:lnTo>
                <a:lnTo>
                  <a:pt x="210594" y="310425"/>
                </a:lnTo>
                <a:lnTo>
                  <a:pt x="214630" y="303911"/>
                </a:lnTo>
                <a:lnTo>
                  <a:pt x="217893" y="295255"/>
                </a:lnTo>
                <a:lnTo>
                  <a:pt x="220186" y="283879"/>
                </a:lnTo>
                <a:lnTo>
                  <a:pt x="221508" y="269769"/>
                </a:lnTo>
                <a:lnTo>
                  <a:pt x="221869" y="255397"/>
                </a:lnTo>
                <a:lnTo>
                  <a:pt x="211730" y="264671"/>
                </a:lnTo>
                <a:lnTo>
                  <a:pt x="201362" y="272437"/>
                </a:lnTo>
                <a:lnTo>
                  <a:pt x="190749" y="278695"/>
                </a:lnTo>
                <a:lnTo>
                  <a:pt x="171066" y="286244"/>
                </a:lnTo>
                <a:lnTo>
                  <a:pt x="158851" y="288847"/>
                </a:lnTo>
                <a:lnTo>
                  <a:pt x="145837" y="290271"/>
                </a:lnTo>
                <a:lnTo>
                  <a:pt x="135889" y="290575"/>
                </a:lnTo>
                <a:lnTo>
                  <a:pt x="122343" y="289971"/>
                </a:lnTo>
                <a:lnTo>
                  <a:pt x="109311" y="288159"/>
                </a:lnTo>
                <a:lnTo>
                  <a:pt x="96794" y="285138"/>
                </a:lnTo>
                <a:lnTo>
                  <a:pt x="84791" y="280909"/>
                </a:lnTo>
                <a:lnTo>
                  <a:pt x="73303" y="275471"/>
                </a:lnTo>
                <a:lnTo>
                  <a:pt x="62330" y="268825"/>
                </a:lnTo>
                <a:lnTo>
                  <a:pt x="51871" y="260971"/>
                </a:lnTo>
                <a:lnTo>
                  <a:pt x="41927" y="251908"/>
                </a:lnTo>
                <a:lnTo>
                  <a:pt x="31051" y="239753"/>
                </a:lnTo>
                <a:lnTo>
                  <a:pt x="23627" y="229512"/>
                </a:lnTo>
                <a:lnTo>
                  <a:pt x="17226" y="218703"/>
                </a:lnTo>
                <a:lnTo>
                  <a:pt x="11847" y="207325"/>
                </a:lnTo>
                <a:lnTo>
                  <a:pt x="7490" y="195376"/>
                </a:lnTo>
                <a:lnTo>
                  <a:pt x="4155" y="182857"/>
                </a:lnTo>
                <a:lnTo>
                  <a:pt x="1842" y="169765"/>
                </a:lnTo>
                <a:lnTo>
                  <a:pt x="551" y="156099"/>
                </a:lnTo>
                <a:lnTo>
                  <a:pt x="254" y="145287"/>
                </a:lnTo>
                <a:lnTo>
                  <a:pt x="751" y="130844"/>
                </a:lnTo>
                <a:lnTo>
                  <a:pt x="2244" y="117033"/>
                </a:lnTo>
                <a:lnTo>
                  <a:pt x="4733" y="103855"/>
                </a:lnTo>
                <a:lnTo>
                  <a:pt x="8220" y="91312"/>
                </a:lnTo>
                <a:lnTo>
                  <a:pt x="12705" y="79407"/>
                </a:lnTo>
                <a:lnTo>
                  <a:pt x="18190" y="68141"/>
                </a:lnTo>
                <a:lnTo>
                  <a:pt x="24675" y="57517"/>
                </a:lnTo>
                <a:lnTo>
                  <a:pt x="32162" y="47537"/>
                </a:lnTo>
                <a:lnTo>
                  <a:pt x="40651" y="38202"/>
                </a:lnTo>
                <a:lnTo>
                  <a:pt x="52005" y="27941"/>
                </a:lnTo>
                <a:lnTo>
                  <a:pt x="62603" y="20185"/>
                </a:lnTo>
                <a:lnTo>
                  <a:pt x="73701" y="13686"/>
                </a:lnTo>
                <a:lnTo>
                  <a:pt x="85294" y="8446"/>
                </a:lnTo>
                <a:lnTo>
                  <a:pt x="97380" y="4465"/>
                </a:lnTo>
                <a:lnTo>
                  <a:pt x="109954" y="1742"/>
                </a:lnTo>
                <a:lnTo>
                  <a:pt x="123014" y="277"/>
                </a:lnTo>
                <a:lnTo>
                  <a:pt x="13195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5583" y="560577"/>
            <a:ext cx="293370" cy="297942"/>
          </a:xfrm>
          <a:custGeom>
            <a:avLst/>
            <a:gdLst/>
            <a:ahLst/>
            <a:cxnLst/>
            <a:rect l="l" t="t" r="r" b="b"/>
            <a:pathLst>
              <a:path w="293370" h="297942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8"/>
                </a:lnTo>
                <a:lnTo>
                  <a:pt x="293370" y="7238"/>
                </a:lnTo>
                <a:lnTo>
                  <a:pt x="293370" y="290575"/>
                </a:lnTo>
                <a:lnTo>
                  <a:pt x="222250" y="290575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7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8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31339" y="560577"/>
            <a:ext cx="152019" cy="290575"/>
          </a:xfrm>
          <a:custGeom>
            <a:avLst/>
            <a:gdLst/>
            <a:ahLst/>
            <a:cxnLst/>
            <a:rect l="l" t="t" r="r" b="b"/>
            <a:pathLst>
              <a:path w="152019" h="290575">
                <a:moveTo>
                  <a:pt x="123190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9" y="7238"/>
                </a:lnTo>
                <a:lnTo>
                  <a:pt x="129921" y="68452"/>
                </a:lnTo>
                <a:lnTo>
                  <a:pt x="121539" y="64262"/>
                </a:lnTo>
                <a:lnTo>
                  <a:pt x="114681" y="62230"/>
                </a:lnTo>
                <a:lnTo>
                  <a:pt x="109347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1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1" y="162179"/>
                </a:lnTo>
                <a:lnTo>
                  <a:pt x="70612" y="176022"/>
                </a:lnTo>
                <a:lnTo>
                  <a:pt x="70612" y="290575"/>
                </a:lnTo>
                <a:lnTo>
                  <a:pt x="0" y="290575"/>
                </a:lnTo>
                <a:lnTo>
                  <a:pt x="0" y="7238"/>
                </a:lnTo>
                <a:lnTo>
                  <a:pt x="60960" y="7238"/>
                </a:lnTo>
                <a:lnTo>
                  <a:pt x="60960" y="42925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9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92758" y="560577"/>
            <a:ext cx="297179" cy="297942"/>
          </a:xfrm>
          <a:custGeom>
            <a:avLst/>
            <a:gdLst/>
            <a:ahLst/>
            <a:cxnLst/>
            <a:rect l="l" t="t" r="r" b="b"/>
            <a:pathLst>
              <a:path w="297179" h="297942">
                <a:moveTo>
                  <a:pt x="146939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79" y="148717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2" y="297942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79" y="254508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18768" y="463423"/>
            <a:ext cx="149732" cy="387730"/>
          </a:xfrm>
          <a:custGeom>
            <a:avLst/>
            <a:gdLst/>
            <a:ahLst/>
            <a:cxnLst/>
            <a:rect l="l" t="t" r="r" b="b"/>
            <a:pathLst>
              <a:path w="149732" h="387730">
                <a:moveTo>
                  <a:pt x="36448" y="0"/>
                </a:moveTo>
                <a:lnTo>
                  <a:pt x="107568" y="0"/>
                </a:lnTo>
                <a:lnTo>
                  <a:pt x="107568" y="104393"/>
                </a:lnTo>
                <a:lnTo>
                  <a:pt x="149732" y="104393"/>
                </a:lnTo>
                <a:lnTo>
                  <a:pt x="149732" y="165607"/>
                </a:lnTo>
                <a:lnTo>
                  <a:pt x="107568" y="165607"/>
                </a:lnTo>
                <a:lnTo>
                  <a:pt x="107568" y="387730"/>
                </a:lnTo>
                <a:lnTo>
                  <a:pt x="36448" y="387730"/>
                </a:lnTo>
                <a:lnTo>
                  <a:pt x="36448" y="165607"/>
                </a:lnTo>
                <a:lnTo>
                  <a:pt x="0" y="165607"/>
                </a:lnTo>
                <a:lnTo>
                  <a:pt x="0" y="104393"/>
                </a:lnTo>
                <a:lnTo>
                  <a:pt x="36448" y="104393"/>
                </a:lnTo>
                <a:lnTo>
                  <a:pt x="364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3952" y="458470"/>
            <a:ext cx="240906" cy="402335"/>
          </a:xfrm>
          <a:custGeom>
            <a:avLst/>
            <a:gdLst/>
            <a:ahLst/>
            <a:cxnLst/>
            <a:rect l="l" t="t" r="r" b="b"/>
            <a:pathLst>
              <a:path w="240906" h="402335">
                <a:moveTo>
                  <a:pt x="123317" y="0"/>
                </a:moveTo>
                <a:lnTo>
                  <a:pt x="136141" y="679"/>
                </a:lnTo>
                <a:lnTo>
                  <a:pt x="148685" y="2711"/>
                </a:lnTo>
                <a:lnTo>
                  <a:pt x="160949" y="6087"/>
                </a:lnTo>
                <a:lnTo>
                  <a:pt x="172933" y="10798"/>
                </a:lnTo>
                <a:lnTo>
                  <a:pt x="177952" y="13207"/>
                </a:lnTo>
                <a:lnTo>
                  <a:pt x="186952" y="18404"/>
                </a:lnTo>
                <a:lnTo>
                  <a:pt x="196203" y="24875"/>
                </a:lnTo>
                <a:lnTo>
                  <a:pt x="205707" y="32624"/>
                </a:lnTo>
                <a:lnTo>
                  <a:pt x="215467" y="41655"/>
                </a:lnTo>
                <a:lnTo>
                  <a:pt x="225485" y="51972"/>
                </a:lnTo>
                <a:lnTo>
                  <a:pt x="234175" y="61721"/>
                </a:lnTo>
                <a:lnTo>
                  <a:pt x="180136" y="109346"/>
                </a:lnTo>
                <a:lnTo>
                  <a:pt x="169809" y="96305"/>
                </a:lnTo>
                <a:lnTo>
                  <a:pt x="159413" y="85858"/>
                </a:lnTo>
                <a:lnTo>
                  <a:pt x="148948" y="78005"/>
                </a:lnTo>
                <a:lnTo>
                  <a:pt x="138414" y="72747"/>
                </a:lnTo>
                <a:lnTo>
                  <a:pt x="127812" y="70083"/>
                </a:lnTo>
                <a:lnTo>
                  <a:pt x="122199" y="69722"/>
                </a:lnTo>
                <a:lnTo>
                  <a:pt x="112636" y="69722"/>
                </a:lnTo>
                <a:lnTo>
                  <a:pt x="104813" y="72262"/>
                </a:lnTo>
                <a:lnTo>
                  <a:pt x="98729" y="77469"/>
                </a:lnTo>
                <a:lnTo>
                  <a:pt x="92633" y="82550"/>
                </a:lnTo>
                <a:lnTo>
                  <a:pt x="89598" y="88391"/>
                </a:lnTo>
                <a:lnTo>
                  <a:pt x="89598" y="94741"/>
                </a:lnTo>
                <a:lnTo>
                  <a:pt x="89598" y="101218"/>
                </a:lnTo>
                <a:lnTo>
                  <a:pt x="91770" y="107314"/>
                </a:lnTo>
                <a:lnTo>
                  <a:pt x="96113" y="113029"/>
                </a:lnTo>
                <a:lnTo>
                  <a:pt x="100310" y="117830"/>
                </a:lnTo>
                <a:lnTo>
                  <a:pt x="106692" y="124238"/>
                </a:lnTo>
                <a:lnTo>
                  <a:pt x="115258" y="132254"/>
                </a:lnTo>
                <a:lnTo>
                  <a:pt x="126008" y="141877"/>
                </a:lnTo>
                <a:lnTo>
                  <a:pt x="138941" y="153108"/>
                </a:lnTo>
                <a:lnTo>
                  <a:pt x="149593" y="162178"/>
                </a:lnTo>
                <a:lnTo>
                  <a:pt x="164217" y="174504"/>
                </a:lnTo>
                <a:lnTo>
                  <a:pt x="176485" y="184958"/>
                </a:lnTo>
                <a:lnTo>
                  <a:pt x="186398" y="193549"/>
                </a:lnTo>
                <a:lnTo>
                  <a:pt x="193957" y="200289"/>
                </a:lnTo>
                <a:lnTo>
                  <a:pt x="200215" y="206247"/>
                </a:lnTo>
                <a:lnTo>
                  <a:pt x="210084" y="216820"/>
                </a:lnTo>
                <a:lnTo>
                  <a:pt x="218474" y="227196"/>
                </a:lnTo>
                <a:lnTo>
                  <a:pt x="225384" y="237357"/>
                </a:lnTo>
                <a:lnTo>
                  <a:pt x="230812" y="247281"/>
                </a:lnTo>
                <a:lnTo>
                  <a:pt x="236094" y="260761"/>
                </a:lnTo>
                <a:lnTo>
                  <a:pt x="239095" y="273022"/>
                </a:lnTo>
                <a:lnTo>
                  <a:pt x="240655" y="285847"/>
                </a:lnTo>
                <a:lnTo>
                  <a:pt x="240906" y="293750"/>
                </a:lnTo>
                <a:lnTo>
                  <a:pt x="240172" y="307549"/>
                </a:lnTo>
                <a:lnTo>
                  <a:pt x="237967" y="320617"/>
                </a:lnTo>
                <a:lnTo>
                  <a:pt x="234287" y="332950"/>
                </a:lnTo>
                <a:lnTo>
                  <a:pt x="229128" y="344542"/>
                </a:lnTo>
                <a:lnTo>
                  <a:pt x="222486" y="355390"/>
                </a:lnTo>
                <a:lnTo>
                  <a:pt x="214356" y="365486"/>
                </a:lnTo>
                <a:lnTo>
                  <a:pt x="208318" y="371601"/>
                </a:lnTo>
                <a:lnTo>
                  <a:pt x="198770" y="379619"/>
                </a:lnTo>
                <a:lnTo>
                  <a:pt x="188439" y="386431"/>
                </a:lnTo>
                <a:lnTo>
                  <a:pt x="177324" y="392035"/>
                </a:lnTo>
                <a:lnTo>
                  <a:pt x="165426" y="396428"/>
                </a:lnTo>
                <a:lnTo>
                  <a:pt x="152745" y="399610"/>
                </a:lnTo>
                <a:lnTo>
                  <a:pt x="139281" y="401577"/>
                </a:lnTo>
                <a:lnTo>
                  <a:pt x="125034" y="402327"/>
                </a:lnTo>
                <a:lnTo>
                  <a:pt x="123329" y="402335"/>
                </a:lnTo>
                <a:lnTo>
                  <a:pt x="109603" y="401743"/>
                </a:lnTo>
                <a:lnTo>
                  <a:pt x="96497" y="399967"/>
                </a:lnTo>
                <a:lnTo>
                  <a:pt x="84012" y="397011"/>
                </a:lnTo>
                <a:lnTo>
                  <a:pt x="72149" y="392881"/>
                </a:lnTo>
                <a:lnTo>
                  <a:pt x="60908" y="387578"/>
                </a:lnTo>
                <a:lnTo>
                  <a:pt x="52019" y="382269"/>
                </a:lnTo>
                <a:lnTo>
                  <a:pt x="42783" y="375497"/>
                </a:lnTo>
                <a:lnTo>
                  <a:pt x="33971" y="367618"/>
                </a:lnTo>
                <a:lnTo>
                  <a:pt x="25582" y="358627"/>
                </a:lnTo>
                <a:lnTo>
                  <a:pt x="17616" y="348523"/>
                </a:lnTo>
                <a:lnTo>
                  <a:pt x="10072" y="337303"/>
                </a:lnTo>
                <a:lnTo>
                  <a:pt x="2950" y="324964"/>
                </a:lnTo>
                <a:lnTo>
                  <a:pt x="0" y="319277"/>
                </a:lnTo>
                <a:lnTo>
                  <a:pt x="61302" y="282320"/>
                </a:lnTo>
                <a:lnTo>
                  <a:pt x="70128" y="296903"/>
                </a:lnTo>
                <a:lnTo>
                  <a:pt x="79362" y="309032"/>
                </a:lnTo>
                <a:lnTo>
                  <a:pt x="89001" y="318703"/>
                </a:lnTo>
                <a:lnTo>
                  <a:pt x="99047" y="325911"/>
                </a:lnTo>
                <a:lnTo>
                  <a:pt x="109499" y="330648"/>
                </a:lnTo>
                <a:lnTo>
                  <a:pt x="120355" y="332910"/>
                </a:lnTo>
                <a:lnTo>
                  <a:pt x="124942" y="333120"/>
                </a:lnTo>
                <a:lnTo>
                  <a:pt x="138343" y="331527"/>
                </a:lnTo>
                <a:lnTo>
                  <a:pt x="150010" y="326745"/>
                </a:lnTo>
                <a:lnTo>
                  <a:pt x="156502" y="322071"/>
                </a:lnTo>
                <a:lnTo>
                  <a:pt x="165423" y="311600"/>
                </a:lnTo>
                <a:lnTo>
                  <a:pt x="169163" y="299739"/>
                </a:lnTo>
                <a:lnTo>
                  <a:pt x="169291" y="296925"/>
                </a:lnTo>
                <a:lnTo>
                  <a:pt x="167290" y="285008"/>
                </a:lnTo>
                <a:lnTo>
                  <a:pt x="161283" y="273104"/>
                </a:lnTo>
                <a:lnTo>
                  <a:pt x="154320" y="264458"/>
                </a:lnTo>
                <a:lnTo>
                  <a:pt x="146793" y="256838"/>
                </a:lnTo>
                <a:lnTo>
                  <a:pt x="137055" y="247898"/>
                </a:lnTo>
                <a:lnTo>
                  <a:pt x="125106" y="237628"/>
                </a:lnTo>
                <a:lnTo>
                  <a:pt x="117106" y="231012"/>
                </a:lnTo>
                <a:lnTo>
                  <a:pt x="103587" y="219827"/>
                </a:lnTo>
                <a:lnTo>
                  <a:pt x="91189" y="209228"/>
                </a:lnTo>
                <a:lnTo>
                  <a:pt x="79913" y="199217"/>
                </a:lnTo>
                <a:lnTo>
                  <a:pt x="69757" y="189794"/>
                </a:lnTo>
                <a:lnTo>
                  <a:pt x="60724" y="180958"/>
                </a:lnTo>
                <a:lnTo>
                  <a:pt x="52812" y="172710"/>
                </a:lnTo>
                <a:lnTo>
                  <a:pt x="46021" y="165049"/>
                </a:lnTo>
                <a:lnTo>
                  <a:pt x="40353" y="157976"/>
                </a:lnTo>
                <a:lnTo>
                  <a:pt x="29129" y="140073"/>
                </a:lnTo>
                <a:lnTo>
                  <a:pt x="23766" y="127988"/>
                </a:lnTo>
                <a:lnTo>
                  <a:pt x="20145" y="115914"/>
                </a:lnTo>
                <a:lnTo>
                  <a:pt x="18264" y="103876"/>
                </a:lnTo>
                <a:lnTo>
                  <a:pt x="17970" y="96900"/>
                </a:lnTo>
                <a:lnTo>
                  <a:pt x="18843" y="83671"/>
                </a:lnTo>
                <a:lnTo>
                  <a:pt x="21463" y="71113"/>
                </a:lnTo>
                <a:lnTo>
                  <a:pt x="25831" y="59220"/>
                </a:lnTo>
                <a:lnTo>
                  <a:pt x="31946" y="47983"/>
                </a:lnTo>
                <a:lnTo>
                  <a:pt x="39809" y="37397"/>
                </a:lnTo>
                <a:lnTo>
                  <a:pt x="48348" y="28447"/>
                </a:lnTo>
                <a:lnTo>
                  <a:pt x="58329" y="20164"/>
                </a:lnTo>
                <a:lnTo>
                  <a:pt x="69021" y="13298"/>
                </a:lnTo>
                <a:lnTo>
                  <a:pt x="80426" y="7852"/>
                </a:lnTo>
                <a:lnTo>
                  <a:pt x="92544" y="3831"/>
                </a:lnTo>
                <a:lnTo>
                  <a:pt x="105375" y="1235"/>
                </a:lnTo>
                <a:lnTo>
                  <a:pt x="118920" y="70"/>
                </a:lnTo>
                <a:lnTo>
                  <a:pt x="12331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19424" y="451103"/>
            <a:ext cx="144399" cy="400050"/>
          </a:xfrm>
          <a:custGeom>
            <a:avLst/>
            <a:gdLst/>
            <a:ahLst/>
            <a:cxnLst/>
            <a:rect l="l" t="t" r="r" b="b"/>
            <a:pathLst>
              <a:path w="144399" h="400050">
                <a:moveTo>
                  <a:pt x="94361" y="0"/>
                </a:moveTo>
                <a:lnTo>
                  <a:pt x="105709" y="634"/>
                </a:lnTo>
                <a:lnTo>
                  <a:pt x="117776" y="2530"/>
                </a:lnTo>
                <a:lnTo>
                  <a:pt x="130574" y="5675"/>
                </a:lnTo>
                <a:lnTo>
                  <a:pt x="144114" y="10057"/>
                </a:lnTo>
                <a:lnTo>
                  <a:pt x="144399" y="10160"/>
                </a:lnTo>
                <a:lnTo>
                  <a:pt x="144399" y="64388"/>
                </a:lnTo>
                <a:lnTo>
                  <a:pt x="130509" y="61093"/>
                </a:lnTo>
                <a:lnTo>
                  <a:pt x="119327" y="59944"/>
                </a:lnTo>
                <a:lnTo>
                  <a:pt x="119125" y="59944"/>
                </a:lnTo>
                <a:lnTo>
                  <a:pt x="110743" y="59944"/>
                </a:lnTo>
                <a:lnTo>
                  <a:pt x="104648" y="61722"/>
                </a:lnTo>
                <a:lnTo>
                  <a:pt x="100837" y="65150"/>
                </a:lnTo>
                <a:lnTo>
                  <a:pt x="98043" y="67691"/>
                </a:lnTo>
                <a:lnTo>
                  <a:pt x="96647" y="73151"/>
                </a:lnTo>
                <a:lnTo>
                  <a:pt x="96647" y="81280"/>
                </a:lnTo>
                <a:lnTo>
                  <a:pt x="96392" y="116712"/>
                </a:lnTo>
                <a:lnTo>
                  <a:pt x="141477" y="116712"/>
                </a:lnTo>
                <a:lnTo>
                  <a:pt x="141477" y="176911"/>
                </a:lnTo>
                <a:lnTo>
                  <a:pt x="96392" y="176911"/>
                </a:lnTo>
                <a:lnTo>
                  <a:pt x="96392" y="400050"/>
                </a:lnTo>
                <a:lnTo>
                  <a:pt x="25273" y="400050"/>
                </a:lnTo>
                <a:lnTo>
                  <a:pt x="25273" y="176911"/>
                </a:lnTo>
                <a:lnTo>
                  <a:pt x="0" y="176911"/>
                </a:lnTo>
                <a:lnTo>
                  <a:pt x="0" y="116712"/>
                </a:lnTo>
                <a:lnTo>
                  <a:pt x="25273" y="116712"/>
                </a:lnTo>
                <a:lnTo>
                  <a:pt x="25450" y="96908"/>
                </a:lnTo>
                <a:lnTo>
                  <a:pt x="25701" y="80496"/>
                </a:lnTo>
                <a:lnTo>
                  <a:pt x="26041" y="67475"/>
                </a:lnTo>
                <a:lnTo>
                  <a:pt x="26486" y="57846"/>
                </a:lnTo>
                <a:lnTo>
                  <a:pt x="27053" y="51609"/>
                </a:lnTo>
                <a:lnTo>
                  <a:pt x="30168" y="37527"/>
                </a:lnTo>
                <a:lnTo>
                  <a:pt x="35711" y="26046"/>
                </a:lnTo>
                <a:lnTo>
                  <a:pt x="43849" y="16335"/>
                </a:lnTo>
                <a:lnTo>
                  <a:pt x="46862" y="13716"/>
                </a:lnTo>
                <a:lnTo>
                  <a:pt x="56385" y="7574"/>
                </a:lnTo>
                <a:lnTo>
                  <a:pt x="67743" y="3242"/>
                </a:lnTo>
                <a:lnTo>
                  <a:pt x="80963" y="721"/>
                </a:lnTo>
                <a:lnTo>
                  <a:pt x="943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6051" y="676922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6051" y="676922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40173" y="458470"/>
            <a:ext cx="1976501" cy="496315"/>
          </a:xfrm>
          <a:custGeom>
            <a:avLst/>
            <a:gdLst/>
            <a:ahLst/>
            <a:cxnLst/>
            <a:rect l="l" t="t" r="r" b="b"/>
            <a:pathLst>
              <a:path w="1976501" h="496315">
                <a:moveTo>
                  <a:pt x="761873" y="252983"/>
                </a:moveTo>
                <a:lnTo>
                  <a:pt x="763151" y="236779"/>
                </a:lnTo>
                <a:lnTo>
                  <a:pt x="766243" y="224098"/>
                </a:lnTo>
                <a:lnTo>
                  <a:pt x="771170" y="212411"/>
                </a:lnTo>
                <a:lnTo>
                  <a:pt x="777928" y="201720"/>
                </a:lnTo>
                <a:lnTo>
                  <a:pt x="786511" y="192024"/>
                </a:lnTo>
                <a:lnTo>
                  <a:pt x="800484" y="181186"/>
                </a:lnTo>
                <a:lnTo>
                  <a:pt x="811578" y="175489"/>
                </a:lnTo>
                <a:lnTo>
                  <a:pt x="823697" y="171413"/>
                </a:lnTo>
                <a:lnTo>
                  <a:pt x="836845" y="168965"/>
                </a:lnTo>
                <a:lnTo>
                  <a:pt x="851026" y="168147"/>
                </a:lnTo>
                <a:lnTo>
                  <a:pt x="851856" y="168150"/>
                </a:lnTo>
                <a:lnTo>
                  <a:pt x="865537" y="168968"/>
                </a:lnTo>
                <a:lnTo>
                  <a:pt x="878020" y="171254"/>
                </a:lnTo>
                <a:lnTo>
                  <a:pt x="889253" y="175005"/>
                </a:lnTo>
                <a:lnTo>
                  <a:pt x="901721" y="181663"/>
                </a:lnTo>
                <a:lnTo>
                  <a:pt x="911947" y="189426"/>
                </a:lnTo>
                <a:lnTo>
                  <a:pt x="922274" y="199262"/>
                </a:lnTo>
                <a:lnTo>
                  <a:pt x="981455" y="166624"/>
                </a:lnTo>
                <a:lnTo>
                  <a:pt x="967429" y="149159"/>
                </a:lnTo>
                <a:lnTo>
                  <a:pt x="958320" y="140287"/>
                </a:lnTo>
                <a:lnTo>
                  <a:pt x="948460" y="132285"/>
                </a:lnTo>
                <a:lnTo>
                  <a:pt x="937842" y="125147"/>
                </a:lnTo>
                <a:lnTo>
                  <a:pt x="926464" y="118871"/>
                </a:lnTo>
                <a:lnTo>
                  <a:pt x="914047" y="113354"/>
                </a:lnTo>
                <a:lnTo>
                  <a:pt x="902312" y="109305"/>
                </a:lnTo>
                <a:lnTo>
                  <a:pt x="890113" y="106156"/>
                </a:lnTo>
                <a:lnTo>
                  <a:pt x="877455" y="103907"/>
                </a:lnTo>
                <a:lnTo>
                  <a:pt x="864340" y="102557"/>
                </a:lnTo>
                <a:lnTo>
                  <a:pt x="850773" y="102107"/>
                </a:lnTo>
                <a:lnTo>
                  <a:pt x="841649" y="102309"/>
                </a:lnTo>
                <a:lnTo>
                  <a:pt x="828425" y="103350"/>
                </a:lnTo>
                <a:lnTo>
                  <a:pt x="815607" y="105278"/>
                </a:lnTo>
                <a:lnTo>
                  <a:pt x="803193" y="108088"/>
                </a:lnTo>
                <a:lnTo>
                  <a:pt x="791181" y="111779"/>
                </a:lnTo>
                <a:lnTo>
                  <a:pt x="779567" y="116348"/>
                </a:lnTo>
                <a:lnTo>
                  <a:pt x="768350" y="121792"/>
                </a:lnTo>
                <a:lnTo>
                  <a:pt x="754317" y="130247"/>
                </a:lnTo>
                <a:lnTo>
                  <a:pt x="743934" y="137926"/>
                </a:lnTo>
                <a:lnTo>
                  <a:pt x="734392" y="146368"/>
                </a:lnTo>
                <a:lnTo>
                  <a:pt x="725693" y="155574"/>
                </a:lnTo>
                <a:lnTo>
                  <a:pt x="717835" y="165543"/>
                </a:lnTo>
                <a:lnTo>
                  <a:pt x="710818" y="176275"/>
                </a:lnTo>
                <a:lnTo>
                  <a:pt x="703686" y="189807"/>
                </a:lnTo>
                <a:lnTo>
                  <a:pt x="698847" y="201587"/>
                </a:lnTo>
                <a:lnTo>
                  <a:pt x="695084" y="213706"/>
                </a:lnTo>
                <a:lnTo>
                  <a:pt x="692395" y="226164"/>
                </a:lnTo>
                <a:lnTo>
                  <a:pt x="690782" y="238960"/>
                </a:lnTo>
                <a:lnTo>
                  <a:pt x="690244" y="252094"/>
                </a:lnTo>
                <a:lnTo>
                  <a:pt x="690608" y="262980"/>
                </a:lnTo>
                <a:lnTo>
                  <a:pt x="692042" y="275945"/>
                </a:lnTo>
                <a:lnTo>
                  <a:pt x="694566" y="288519"/>
                </a:lnTo>
                <a:lnTo>
                  <a:pt x="698181" y="300700"/>
                </a:lnTo>
                <a:lnTo>
                  <a:pt x="702888" y="312490"/>
                </a:lnTo>
                <a:lnTo>
                  <a:pt x="708689" y="323887"/>
                </a:lnTo>
                <a:lnTo>
                  <a:pt x="715584" y="334892"/>
                </a:lnTo>
                <a:lnTo>
                  <a:pt x="723575" y="345505"/>
                </a:lnTo>
                <a:lnTo>
                  <a:pt x="732663" y="355726"/>
                </a:lnTo>
                <a:lnTo>
                  <a:pt x="740195" y="363021"/>
                </a:lnTo>
                <a:lnTo>
                  <a:pt x="749683" y="370775"/>
                </a:lnTo>
                <a:lnTo>
                  <a:pt x="759840" y="377623"/>
                </a:lnTo>
                <a:lnTo>
                  <a:pt x="770664" y="383564"/>
                </a:lnTo>
                <a:lnTo>
                  <a:pt x="782155" y="388594"/>
                </a:lnTo>
                <a:lnTo>
                  <a:pt x="794315" y="392714"/>
                </a:lnTo>
                <a:lnTo>
                  <a:pt x="807142" y="395921"/>
                </a:lnTo>
                <a:lnTo>
                  <a:pt x="820637" y="398213"/>
                </a:lnTo>
                <a:lnTo>
                  <a:pt x="834799" y="399590"/>
                </a:lnTo>
                <a:lnTo>
                  <a:pt x="849629" y="400050"/>
                </a:lnTo>
                <a:lnTo>
                  <a:pt x="851930" y="400038"/>
                </a:lnTo>
                <a:lnTo>
                  <a:pt x="866456" y="399413"/>
                </a:lnTo>
                <a:lnTo>
                  <a:pt x="880370" y="397833"/>
                </a:lnTo>
                <a:lnTo>
                  <a:pt x="893675" y="395299"/>
                </a:lnTo>
                <a:lnTo>
                  <a:pt x="906370" y="391811"/>
                </a:lnTo>
                <a:lnTo>
                  <a:pt x="918458" y="387370"/>
                </a:lnTo>
                <a:lnTo>
                  <a:pt x="929939" y="381976"/>
                </a:lnTo>
                <a:lnTo>
                  <a:pt x="940814" y="375631"/>
                </a:lnTo>
                <a:lnTo>
                  <a:pt x="951085" y="368334"/>
                </a:lnTo>
                <a:lnTo>
                  <a:pt x="960752" y="360086"/>
                </a:lnTo>
                <a:lnTo>
                  <a:pt x="969817" y="350888"/>
                </a:lnTo>
                <a:lnTo>
                  <a:pt x="978280" y="340740"/>
                </a:lnTo>
                <a:lnTo>
                  <a:pt x="922274" y="302387"/>
                </a:lnTo>
                <a:lnTo>
                  <a:pt x="918976" y="306201"/>
                </a:lnTo>
                <a:lnTo>
                  <a:pt x="909713" y="314982"/>
                </a:lnTo>
                <a:lnTo>
                  <a:pt x="899421" y="322160"/>
                </a:lnTo>
                <a:lnTo>
                  <a:pt x="888102" y="327737"/>
                </a:lnTo>
                <a:lnTo>
                  <a:pt x="875756" y="331718"/>
                </a:lnTo>
                <a:lnTo>
                  <a:pt x="862381" y="334104"/>
                </a:lnTo>
                <a:lnTo>
                  <a:pt x="847978" y="334899"/>
                </a:lnTo>
                <a:lnTo>
                  <a:pt x="844613" y="334854"/>
                </a:lnTo>
                <a:lnTo>
                  <a:pt x="830633" y="333635"/>
                </a:lnTo>
                <a:lnTo>
                  <a:pt x="817755" y="330743"/>
                </a:lnTo>
                <a:lnTo>
                  <a:pt x="805967" y="326180"/>
                </a:lnTo>
                <a:lnTo>
                  <a:pt x="795260" y="319945"/>
                </a:lnTo>
                <a:lnTo>
                  <a:pt x="785622" y="312038"/>
                </a:lnTo>
                <a:lnTo>
                  <a:pt x="777032" y="302264"/>
                </a:lnTo>
                <a:lnTo>
                  <a:pt x="770418" y="291536"/>
                </a:lnTo>
                <a:lnTo>
                  <a:pt x="765679" y="279747"/>
                </a:lnTo>
                <a:lnTo>
                  <a:pt x="762826" y="266896"/>
                </a:lnTo>
                <a:lnTo>
                  <a:pt x="761873" y="252983"/>
                </a:lnTo>
                <a:close/>
              </a:path>
              <a:path w="1976501" h="496315">
                <a:moveTo>
                  <a:pt x="1325626" y="392683"/>
                </a:moveTo>
                <a:lnTo>
                  <a:pt x="1188974" y="245109"/>
                </a:lnTo>
                <a:lnTo>
                  <a:pt x="1311021" y="109346"/>
                </a:lnTo>
                <a:lnTo>
                  <a:pt x="1221739" y="109346"/>
                </a:lnTo>
                <a:lnTo>
                  <a:pt x="1117091" y="226187"/>
                </a:lnTo>
                <a:lnTo>
                  <a:pt x="1117091" y="0"/>
                </a:lnTo>
                <a:lnTo>
                  <a:pt x="1045972" y="0"/>
                </a:lnTo>
                <a:lnTo>
                  <a:pt x="1045972" y="392683"/>
                </a:lnTo>
                <a:lnTo>
                  <a:pt x="1117091" y="392683"/>
                </a:lnTo>
                <a:lnTo>
                  <a:pt x="1117091" y="262127"/>
                </a:lnTo>
                <a:lnTo>
                  <a:pt x="1237361" y="392683"/>
                </a:lnTo>
                <a:lnTo>
                  <a:pt x="1325626" y="392683"/>
                </a:lnTo>
                <a:close/>
              </a:path>
              <a:path w="1976501" h="496315">
                <a:moveTo>
                  <a:pt x="1829173" y="102752"/>
                </a:moveTo>
                <a:lnTo>
                  <a:pt x="1816100" y="102107"/>
                </a:lnTo>
                <a:lnTo>
                  <a:pt x="1814577" y="102115"/>
                </a:lnTo>
                <a:lnTo>
                  <a:pt x="1801221" y="102895"/>
                </a:lnTo>
                <a:lnTo>
                  <a:pt x="1788374" y="104948"/>
                </a:lnTo>
                <a:lnTo>
                  <a:pt x="1776036" y="108274"/>
                </a:lnTo>
                <a:lnTo>
                  <a:pt x="1768029" y="200808"/>
                </a:lnTo>
                <a:lnTo>
                  <a:pt x="1775841" y="191007"/>
                </a:lnTo>
                <a:lnTo>
                  <a:pt x="1782446" y="184691"/>
                </a:lnTo>
                <a:lnTo>
                  <a:pt x="1792944" y="177253"/>
                </a:lnTo>
                <a:lnTo>
                  <a:pt x="1804470" y="171922"/>
                </a:lnTo>
                <a:lnTo>
                  <a:pt x="1817017" y="168713"/>
                </a:lnTo>
                <a:lnTo>
                  <a:pt x="1830577" y="167639"/>
                </a:lnTo>
                <a:lnTo>
                  <a:pt x="1841027" y="168228"/>
                </a:lnTo>
                <a:lnTo>
                  <a:pt x="1853925" y="170799"/>
                </a:lnTo>
                <a:lnTo>
                  <a:pt x="1865801" y="175398"/>
                </a:lnTo>
                <a:lnTo>
                  <a:pt x="1876648" y="182012"/>
                </a:lnTo>
                <a:lnTo>
                  <a:pt x="1886457" y="190626"/>
                </a:lnTo>
                <a:lnTo>
                  <a:pt x="1894502" y="200557"/>
                </a:lnTo>
                <a:lnTo>
                  <a:pt x="1900586" y="211363"/>
                </a:lnTo>
                <a:lnTo>
                  <a:pt x="1904939" y="223296"/>
                </a:lnTo>
                <a:lnTo>
                  <a:pt x="1907555" y="236363"/>
                </a:lnTo>
                <a:lnTo>
                  <a:pt x="1908428" y="250570"/>
                </a:lnTo>
                <a:lnTo>
                  <a:pt x="1908420" y="252076"/>
                </a:lnTo>
                <a:lnTo>
                  <a:pt x="1907398" y="266192"/>
                </a:lnTo>
                <a:lnTo>
                  <a:pt x="1904686" y="279195"/>
                </a:lnTo>
                <a:lnTo>
                  <a:pt x="1900288" y="291086"/>
                </a:lnTo>
                <a:lnTo>
                  <a:pt x="1894210" y="301864"/>
                </a:lnTo>
                <a:lnTo>
                  <a:pt x="1886457" y="311530"/>
                </a:lnTo>
                <a:lnTo>
                  <a:pt x="1879188" y="318347"/>
                </a:lnTo>
                <a:lnTo>
                  <a:pt x="1868618" y="325599"/>
                </a:lnTo>
                <a:lnTo>
                  <a:pt x="1857035" y="330770"/>
                </a:lnTo>
                <a:lnTo>
                  <a:pt x="1844440" y="333868"/>
                </a:lnTo>
                <a:lnTo>
                  <a:pt x="1830831" y="334899"/>
                </a:lnTo>
                <a:lnTo>
                  <a:pt x="1821536" y="334388"/>
                </a:lnTo>
                <a:lnTo>
                  <a:pt x="1808830" y="331828"/>
                </a:lnTo>
                <a:lnTo>
                  <a:pt x="1797047" y="327106"/>
                </a:lnTo>
                <a:lnTo>
                  <a:pt x="1786180" y="320216"/>
                </a:lnTo>
                <a:lnTo>
                  <a:pt x="1776222" y="311150"/>
                </a:lnTo>
                <a:lnTo>
                  <a:pt x="1767907" y="300652"/>
                </a:lnTo>
                <a:lnTo>
                  <a:pt x="1761839" y="289708"/>
                </a:lnTo>
                <a:lnTo>
                  <a:pt x="1757490" y="277748"/>
                </a:lnTo>
                <a:lnTo>
                  <a:pt x="1754872" y="264783"/>
                </a:lnTo>
                <a:lnTo>
                  <a:pt x="1753997" y="250825"/>
                </a:lnTo>
                <a:lnTo>
                  <a:pt x="1752890" y="118750"/>
                </a:lnTo>
                <a:lnTo>
                  <a:pt x="1742081" y="125899"/>
                </a:lnTo>
                <a:lnTo>
                  <a:pt x="1731782" y="134321"/>
                </a:lnTo>
                <a:lnTo>
                  <a:pt x="1721993" y="144017"/>
                </a:lnTo>
                <a:lnTo>
                  <a:pt x="1713797" y="153674"/>
                </a:lnTo>
                <a:lnTo>
                  <a:pt x="1706609" y="163859"/>
                </a:lnTo>
                <a:lnTo>
                  <a:pt x="1700380" y="174630"/>
                </a:lnTo>
                <a:lnTo>
                  <a:pt x="1695109" y="185986"/>
                </a:lnTo>
                <a:lnTo>
                  <a:pt x="1690797" y="197928"/>
                </a:lnTo>
                <a:lnTo>
                  <a:pt x="1687443" y="210459"/>
                </a:lnTo>
                <a:lnTo>
                  <a:pt x="1685047" y="223578"/>
                </a:lnTo>
                <a:lnTo>
                  <a:pt x="1683610" y="237287"/>
                </a:lnTo>
                <a:lnTo>
                  <a:pt x="1683130" y="251587"/>
                </a:lnTo>
                <a:lnTo>
                  <a:pt x="1683551" y="264281"/>
                </a:lnTo>
                <a:lnTo>
                  <a:pt x="1684983" y="277747"/>
                </a:lnTo>
                <a:lnTo>
                  <a:pt x="1687428" y="290693"/>
                </a:lnTo>
                <a:lnTo>
                  <a:pt x="1690885" y="303117"/>
                </a:lnTo>
                <a:lnTo>
                  <a:pt x="1695350" y="315019"/>
                </a:lnTo>
                <a:lnTo>
                  <a:pt x="1700823" y="326397"/>
                </a:lnTo>
                <a:lnTo>
                  <a:pt x="1707301" y="337250"/>
                </a:lnTo>
                <a:lnTo>
                  <a:pt x="1714781" y="347577"/>
                </a:lnTo>
                <a:lnTo>
                  <a:pt x="1723262" y="357377"/>
                </a:lnTo>
                <a:lnTo>
                  <a:pt x="1735290" y="368953"/>
                </a:lnTo>
                <a:lnTo>
                  <a:pt x="1745801" y="377203"/>
                </a:lnTo>
                <a:lnTo>
                  <a:pt x="1756756" y="384184"/>
                </a:lnTo>
                <a:lnTo>
                  <a:pt x="1768158" y="389896"/>
                </a:lnTo>
                <a:lnTo>
                  <a:pt x="1780008" y="394338"/>
                </a:lnTo>
                <a:lnTo>
                  <a:pt x="1792307" y="397511"/>
                </a:lnTo>
                <a:lnTo>
                  <a:pt x="1805057" y="399415"/>
                </a:lnTo>
                <a:lnTo>
                  <a:pt x="1818258" y="400050"/>
                </a:lnTo>
                <a:lnTo>
                  <a:pt x="1826685" y="399781"/>
                </a:lnTo>
                <a:lnTo>
                  <a:pt x="1839508" y="398275"/>
                </a:lnTo>
                <a:lnTo>
                  <a:pt x="1851812" y="395444"/>
                </a:lnTo>
                <a:lnTo>
                  <a:pt x="1863598" y="391287"/>
                </a:lnTo>
                <a:lnTo>
                  <a:pt x="1873961" y="386276"/>
                </a:lnTo>
                <a:lnTo>
                  <a:pt x="1884462" y="379812"/>
                </a:lnTo>
                <a:lnTo>
                  <a:pt x="1894939" y="371957"/>
                </a:lnTo>
                <a:lnTo>
                  <a:pt x="1905380" y="362712"/>
                </a:lnTo>
                <a:lnTo>
                  <a:pt x="1905380" y="392683"/>
                </a:lnTo>
                <a:lnTo>
                  <a:pt x="1976501" y="392683"/>
                </a:lnTo>
                <a:lnTo>
                  <a:pt x="1976501" y="0"/>
                </a:lnTo>
                <a:lnTo>
                  <a:pt x="1905380" y="0"/>
                </a:lnTo>
                <a:lnTo>
                  <a:pt x="1905380" y="140588"/>
                </a:lnTo>
                <a:lnTo>
                  <a:pt x="1895824" y="131702"/>
                </a:lnTo>
                <a:lnTo>
                  <a:pt x="1885650" y="123809"/>
                </a:lnTo>
                <a:lnTo>
                  <a:pt x="1875043" y="117119"/>
                </a:lnTo>
                <a:lnTo>
                  <a:pt x="1863978" y="111632"/>
                </a:lnTo>
                <a:lnTo>
                  <a:pt x="1854028" y="107909"/>
                </a:lnTo>
                <a:lnTo>
                  <a:pt x="1841820" y="104686"/>
                </a:lnTo>
                <a:lnTo>
                  <a:pt x="1829173" y="102752"/>
                </a:lnTo>
                <a:close/>
              </a:path>
              <a:path w="1976501" h="496315">
                <a:moveTo>
                  <a:pt x="1764208" y="112875"/>
                </a:moveTo>
                <a:lnTo>
                  <a:pt x="1752890" y="118750"/>
                </a:lnTo>
                <a:lnTo>
                  <a:pt x="1753997" y="250825"/>
                </a:lnTo>
                <a:lnTo>
                  <a:pt x="1753997" y="250617"/>
                </a:lnTo>
                <a:lnTo>
                  <a:pt x="1754898" y="236574"/>
                </a:lnTo>
                <a:lnTo>
                  <a:pt x="1757546" y="223591"/>
                </a:lnTo>
                <a:lnTo>
                  <a:pt x="1761927" y="211669"/>
                </a:lnTo>
                <a:lnTo>
                  <a:pt x="1768029" y="200808"/>
                </a:lnTo>
                <a:lnTo>
                  <a:pt x="1776036" y="108274"/>
                </a:lnTo>
                <a:lnTo>
                  <a:pt x="1764208" y="112875"/>
                </a:lnTo>
                <a:close/>
              </a:path>
              <a:path w="1976501" h="496315">
                <a:moveTo>
                  <a:pt x="485005" y="102752"/>
                </a:moveTo>
                <a:lnTo>
                  <a:pt x="471931" y="102107"/>
                </a:lnTo>
                <a:lnTo>
                  <a:pt x="470409" y="102115"/>
                </a:lnTo>
                <a:lnTo>
                  <a:pt x="457053" y="102895"/>
                </a:lnTo>
                <a:lnTo>
                  <a:pt x="444206" y="104948"/>
                </a:lnTo>
                <a:lnTo>
                  <a:pt x="431868" y="108274"/>
                </a:lnTo>
                <a:lnTo>
                  <a:pt x="423861" y="200808"/>
                </a:lnTo>
                <a:lnTo>
                  <a:pt x="431673" y="191007"/>
                </a:lnTo>
                <a:lnTo>
                  <a:pt x="438278" y="184691"/>
                </a:lnTo>
                <a:lnTo>
                  <a:pt x="448776" y="177253"/>
                </a:lnTo>
                <a:lnTo>
                  <a:pt x="460302" y="171922"/>
                </a:lnTo>
                <a:lnTo>
                  <a:pt x="472849" y="168713"/>
                </a:lnTo>
                <a:lnTo>
                  <a:pt x="486410" y="167639"/>
                </a:lnTo>
                <a:lnTo>
                  <a:pt x="496859" y="168228"/>
                </a:lnTo>
                <a:lnTo>
                  <a:pt x="509757" y="170799"/>
                </a:lnTo>
                <a:lnTo>
                  <a:pt x="521633" y="175398"/>
                </a:lnTo>
                <a:lnTo>
                  <a:pt x="532480" y="182012"/>
                </a:lnTo>
                <a:lnTo>
                  <a:pt x="542289" y="190626"/>
                </a:lnTo>
                <a:lnTo>
                  <a:pt x="550334" y="200557"/>
                </a:lnTo>
                <a:lnTo>
                  <a:pt x="556418" y="211363"/>
                </a:lnTo>
                <a:lnTo>
                  <a:pt x="560771" y="223296"/>
                </a:lnTo>
                <a:lnTo>
                  <a:pt x="563387" y="236363"/>
                </a:lnTo>
                <a:lnTo>
                  <a:pt x="564261" y="250570"/>
                </a:lnTo>
                <a:lnTo>
                  <a:pt x="564252" y="252076"/>
                </a:lnTo>
                <a:lnTo>
                  <a:pt x="563230" y="266192"/>
                </a:lnTo>
                <a:lnTo>
                  <a:pt x="560518" y="279195"/>
                </a:lnTo>
                <a:lnTo>
                  <a:pt x="556120" y="291086"/>
                </a:lnTo>
                <a:lnTo>
                  <a:pt x="550042" y="301864"/>
                </a:lnTo>
                <a:lnTo>
                  <a:pt x="542289" y="311530"/>
                </a:lnTo>
                <a:lnTo>
                  <a:pt x="535020" y="318347"/>
                </a:lnTo>
                <a:lnTo>
                  <a:pt x="524450" y="325599"/>
                </a:lnTo>
                <a:lnTo>
                  <a:pt x="512867" y="330770"/>
                </a:lnTo>
                <a:lnTo>
                  <a:pt x="500272" y="333868"/>
                </a:lnTo>
                <a:lnTo>
                  <a:pt x="486663" y="334899"/>
                </a:lnTo>
                <a:lnTo>
                  <a:pt x="477368" y="334388"/>
                </a:lnTo>
                <a:lnTo>
                  <a:pt x="464662" y="331828"/>
                </a:lnTo>
                <a:lnTo>
                  <a:pt x="452879" y="327106"/>
                </a:lnTo>
                <a:lnTo>
                  <a:pt x="442012" y="320216"/>
                </a:lnTo>
                <a:lnTo>
                  <a:pt x="432053" y="311150"/>
                </a:lnTo>
                <a:lnTo>
                  <a:pt x="423739" y="300652"/>
                </a:lnTo>
                <a:lnTo>
                  <a:pt x="417671" y="289708"/>
                </a:lnTo>
                <a:lnTo>
                  <a:pt x="413322" y="277748"/>
                </a:lnTo>
                <a:lnTo>
                  <a:pt x="410704" y="264783"/>
                </a:lnTo>
                <a:lnTo>
                  <a:pt x="409828" y="250825"/>
                </a:lnTo>
                <a:lnTo>
                  <a:pt x="408722" y="118750"/>
                </a:lnTo>
                <a:lnTo>
                  <a:pt x="397913" y="125899"/>
                </a:lnTo>
                <a:lnTo>
                  <a:pt x="387614" y="134321"/>
                </a:lnTo>
                <a:lnTo>
                  <a:pt x="377825" y="144017"/>
                </a:lnTo>
                <a:lnTo>
                  <a:pt x="369629" y="153674"/>
                </a:lnTo>
                <a:lnTo>
                  <a:pt x="362441" y="163859"/>
                </a:lnTo>
                <a:lnTo>
                  <a:pt x="356212" y="174630"/>
                </a:lnTo>
                <a:lnTo>
                  <a:pt x="350941" y="185986"/>
                </a:lnTo>
                <a:lnTo>
                  <a:pt x="346629" y="197928"/>
                </a:lnTo>
                <a:lnTo>
                  <a:pt x="343275" y="210459"/>
                </a:lnTo>
                <a:lnTo>
                  <a:pt x="340879" y="223578"/>
                </a:lnTo>
                <a:lnTo>
                  <a:pt x="339442" y="237287"/>
                </a:lnTo>
                <a:lnTo>
                  <a:pt x="338963" y="251587"/>
                </a:lnTo>
                <a:lnTo>
                  <a:pt x="339383" y="264281"/>
                </a:lnTo>
                <a:lnTo>
                  <a:pt x="340815" y="277747"/>
                </a:lnTo>
                <a:lnTo>
                  <a:pt x="343260" y="290693"/>
                </a:lnTo>
                <a:lnTo>
                  <a:pt x="346717" y="303117"/>
                </a:lnTo>
                <a:lnTo>
                  <a:pt x="351182" y="315019"/>
                </a:lnTo>
                <a:lnTo>
                  <a:pt x="356655" y="326397"/>
                </a:lnTo>
                <a:lnTo>
                  <a:pt x="363133" y="337250"/>
                </a:lnTo>
                <a:lnTo>
                  <a:pt x="370613" y="347577"/>
                </a:lnTo>
                <a:lnTo>
                  <a:pt x="379094" y="357377"/>
                </a:lnTo>
                <a:lnTo>
                  <a:pt x="391122" y="368953"/>
                </a:lnTo>
                <a:lnTo>
                  <a:pt x="401633" y="377203"/>
                </a:lnTo>
                <a:lnTo>
                  <a:pt x="412588" y="384184"/>
                </a:lnTo>
                <a:lnTo>
                  <a:pt x="423990" y="389896"/>
                </a:lnTo>
                <a:lnTo>
                  <a:pt x="435840" y="394338"/>
                </a:lnTo>
                <a:lnTo>
                  <a:pt x="448139" y="397511"/>
                </a:lnTo>
                <a:lnTo>
                  <a:pt x="460889" y="399415"/>
                </a:lnTo>
                <a:lnTo>
                  <a:pt x="474090" y="400050"/>
                </a:lnTo>
                <a:lnTo>
                  <a:pt x="482517" y="399781"/>
                </a:lnTo>
                <a:lnTo>
                  <a:pt x="495340" y="398275"/>
                </a:lnTo>
                <a:lnTo>
                  <a:pt x="507644" y="395444"/>
                </a:lnTo>
                <a:lnTo>
                  <a:pt x="519429" y="391287"/>
                </a:lnTo>
                <a:lnTo>
                  <a:pt x="529793" y="386276"/>
                </a:lnTo>
                <a:lnTo>
                  <a:pt x="540294" y="379812"/>
                </a:lnTo>
                <a:lnTo>
                  <a:pt x="550771" y="371957"/>
                </a:lnTo>
                <a:lnTo>
                  <a:pt x="561213" y="362712"/>
                </a:lnTo>
                <a:lnTo>
                  <a:pt x="561213" y="392683"/>
                </a:lnTo>
                <a:lnTo>
                  <a:pt x="632332" y="392683"/>
                </a:lnTo>
                <a:lnTo>
                  <a:pt x="632332" y="109346"/>
                </a:lnTo>
                <a:lnTo>
                  <a:pt x="561213" y="109346"/>
                </a:lnTo>
                <a:lnTo>
                  <a:pt x="561213" y="140588"/>
                </a:lnTo>
                <a:lnTo>
                  <a:pt x="551656" y="131702"/>
                </a:lnTo>
                <a:lnTo>
                  <a:pt x="541482" y="123809"/>
                </a:lnTo>
                <a:lnTo>
                  <a:pt x="530875" y="117119"/>
                </a:lnTo>
                <a:lnTo>
                  <a:pt x="519811" y="111632"/>
                </a:lnTo>
                <a:lnTo>
                  <a:pt x="509860" y="107909"/>
                </a:lnTo>
                <a:lnTo>
                  <a:pt x="497652" y="104686"/>
                </a:lnTo>
                <a:lnTo>
                  <a:pt x="485005" y="102752"/>
                </a:lnTo>
                <a:close/>
              </a:path>
              <a:path w="1976501" h="496315">
                <a:moveTo>
                  <a:pt x="420040" y="112875"/>
                </a:moveTo>
                <a:lnTo>
                  <a:pt x="408722" y="118750"/>
                </a:lnTo>
                <a:lnTo>
                  <a:pt x="409828" y="250825"/>
                </a:lnTo>
                <a:lnTo>
                  <a:pt x="409829" y="250617"/>
                </a:lnTo>
                <a:lnTo>
                  <a:pt x="410730" y="236574"/>
                </a:lnTo>
                <a:lnTo>
                  <a:pt x="413378" y="223591"/>
                </a:lnTo>
                <a:lnTo>
                  <a:pt x="417759" y="211669"/>
                </a:lnTo>
                <a:lnTo>
                  <a:pt x="423861" y="200808"/>
                </a:lnTo>
                <a:lnTo>
                  <a:pt x="431868" y="108274"/>
                </a:lnTo>
                <a:lnTo>
                  <a:pt x="420040" y="112875"/>
                </a:lnTo>
                <a:close/>
              </a:path>
              <a:path w="1976501" h="496315">
                <a:moveTo>
                  <a:pt x="221811" y="382889"/>
                </a:moveTo>
                <a:lnTo>
                  <a:pt x="232693" y="375655"/>
                </a:lnTo>
                <a:lnTo>
                  <a:pt x="243127" y="367151"/>
                </a:lnTo>
                <a:lnTo>
                  <a:pt x="253111" y="357377"/>
                </a:lnTo>
                <a:lnTo>
                  <a:pt x="260894" y="348488"/>
                </a:lnTo>
                <a:lnTo>
                  <a:pt x="268485" y="338209"/>
                </a:lnTo>
                <a:lnTo>
                  <a:pt x="275060" y="327404"/>
                </a:lnTo>
                <a:lnTo>
                  <a:pt x="280620" y="316073"/>
                </a:lnTo>
                <a:lnTo>
                  <a:pt x="285167" y="304219"/>
                </a:lnTo>
                <a:lnTo>
                  <a:pt x="288702" y="291842"/>
                </a:lnTo>
                <a:lnTo>
                  <a:pt x="291225" y="278944"/>
                </a:lnTo>
                <a:lnTo>
                  <a:pt x="292738" y="265525"/>
                </a:lnTo>
                <a:lnTo>
                  <a:pt x="293242" y="251587"/>
                </a:lnTo>
                <a:lnTo>
                  <a:pt x="292761" y="237248"/>
                </a:lnTo>
                <a:lnTo>
                  <a:pt x="291321" y="223535"/>
                </a:lnTo>
                <a:lnTo>
                  <a:pt x="288925" y="210413"/>
                </a:lnTo>
                <a:lnTo>
                  <a:pt x="285572" y="197880"/>
                </a:lnTo>
                <a:lnTo>
                  <a:pt x="281265" y="185936"/>
                </a:lnTo>
                <a:lnTo>
                  <a:pt x="276004" y="174578"/>
                </a:lnTo>
                <a:lnTo>
                  <a:pt x="269790" y="163806"/>
                </a:lnTo>
                <a:lnTo>
                  <a:pt x="262624" y="153620"/>
                </a:lnTo>
                <a:lnTo>
                  <a:pt x="254507" y="144017"/>
                </a:lnTo>
                <a:lnTo>
                  <a:pt x="243382" y="133178"/>
                </a:lnTo>
                <a:lnTo>
                  <a:pt x="232997" y="124935"/>
                </a:lnTo>
                <a:lnTo>
                  <a:pt x="222108" y="117960"/>
                </a:lnTo>
                <a:lnTo>
                  <a:pt x="210715" y="112253"/>
                </a:lnTo>
                <a:lnTo>
                  <a:pt x="198822" y="107814"/>
                </a:lnTo>
                <a:lnTo>
                  <a:pt x="186428" y="104644"/>
                </a:lnTo>
                <a:lnTo>
                  <a:pt x="173536" y="102742"/>
                </a:lnTo>
                <a:lnTo>
                  <a:pt x="160147" y="102107"/>
                </a:lnTo>
                <a:lnTo>
                  <a:pt x="149086" y="102567"/>
                </a:lnTo>
                <a:lnTo>
                  <a:pt x="136372" y="104299"/>
                </a:lnTo>
                <a:lnTo>
                  <a:pt x="124094" y="107321"/>
                </a:lnTo>
                <a:lnTo>
                  <a:pt x="112267" y="111632"/>
                </a:lnTo>
                <a:lnTo>
                  <a:pt x="101284" y="117061"/>
                </a:lnTo>
                <a:lnTo>
                  <a:pt x="90658" y="123710"/>
                </a:lnTo>
                <a:lnTo>
                  <a:pt x="80438" y="131552"/>
                </a:lnTo>
                <a:lnTo>
                  <a:pt x="70612" y="140588"/>
                </a:lnTo>
                <a:lnTo>
                  <a:pt x="70612" y="109346"/>
                </a:lnTo>
                <a:lnTo>
                  <a:pt x="0" y="109346"/>
                </a:lnTo>
                <a:lnTo>
                  <a:pt x="0" y="496315"/>
                </a:lnTo>
                <a:lnTo>
                  <a:pt x="70612" y="496315"/>
                </a:lnTo>
                <a:lnTo>
                  <a:pt x="70612" y="362712"/>
                </a:lnTo>
                <a:lnTo>
                  <a:pt x="80971" y="371889"/>
                </a:lnTo>
                <a:lnTo>
                  <a:pt x="91440" y="379740"/>
                </a:lnTo>
                <a:lnTo>
                  <a:pt x="89535" y="311530"/>
                </a:lnTo>
                <a:lnTo>
                  <a:pt x="88629" y="310563"/>
                </a:lnTo>
                <a:lnTo>
                  <a:pt x="81000" y="300786"/>
                </a:lnTo>
                <a:lnTo>
                  <a:pt x="75066" y="289898"/>
                </a:lnTo>
                <a:lnTo>
                  <a:pt x="70827" y="277900"/>
                </a:lnTo>
                <a:lnTo>
                  <a:pt x="68284" y="264791"/>
                </a:lnTo>
                <a:lnTo>
                  <a:pt x="67437" y="250570"/>
                </a:lnTo>
                <a:lnTo>
                  <a:pt x="67437" y="250120"/>
                </a:lnTo>
                <a:lnTo>
                  <a:pt x="68364" y="235958"/>
                </a:lnTo>
                <a:lnTo>
                  <a:pt x="71037" y="222933"/>
                </a:lnTo>
                <a:lnTo>
                  <a:pt x="75456" y="211040"/>
                </a:lnTo>
                <a:lnTo>
                  <a:pt x="81622" y="200273"/>
                </a:lnTo>
                <a:lnTo>
                  <a:pt x="89535" y="190626"/>
                </a:lnTo>
                <a:lnTo>
                  <a:pt x="96836" y="183979"/>
                </a:lnTo>
                <a:lnTo>
                  <a:pt x="107453" y="176852"/>
                </a:lnTo>
                <a:lnTo>
                  <a:pt x="119063" y="171743"/>
                </a:lnTo>
                <a:lnTo>
                  <a:pt x="131672" y="168668"/>
                </a:lnTo>
                <a:lnTo>
                  <a:pt x="145287" y="167639"/>
                </a:lnTo>
                <a:lnTo>
                  <a:pt x="155228" y="168192"/>
                </a:lnTo>
                <a:lnTo>
                  <a:pt x="168091" y="170771"/>
                </a:lnTo>
                <a:lnTo>
                  <a:pt x="179930" y="175443"/>
                </a:lnTo>
                <a:lnTo>
                  <a:pt x="190743" y="182193"/>
                </a:lnTo>
                <a:lnTo>
                  <a:pt x="200532" y="191007"/>
                </a:lnTo>
                <a:lnTo>
                  <a:pt x="208492" y="200955"/>
                </a:lnTo>
                <a:lnTo>
                  <a:pt x="214575" y="211831"/>
                </a:lnTo>
                <a:lnTo>
                  <a:pt x="218913" y="223768"/>
                </a:lnTo>
                <a:lnTo>
                  <a:pt x="221512" y="236766"/>
                </a:lnTo>
                <a:lnTo>
                  <a:pt x="222376" y="250825"/>
                </a:lnTo>
                <a:lnTo>
                  <a:pt x="222373" y="251720"/>
                </a:lnTo>
                <a:lnTo>
                  <a:pt x="221403" y="265617"/>
                </a:lnTo>
                <a:lnTo>
                  <a:pt x="218701" y="278520"/>
                </a:lnTo>
                <a:lnTo>
                  <a:pt x="214262" y="290418"/>
                </a:lnTo>
                <a:lnTo>
                  <a:pt x="208081" y="301298"/>
                </a:lnTo>
                <a:lnTo>
                  <a:pt x="200151" y="311150"/>
                </a:lnTo>
                <a:lnTo>
                  <a:pt x="193221" y="317764"/>
                </a:lnTo>
                <a:lnTo>
                  <a:pt x="182630" y="325272"/>
                </a:lnTo>
                <a:lnTo>
                  <a:pt x="171111" y="330625"/>
                </a:lnTo>
                <a:lnTo>
                  <a:pt x="158663" y="333831"/>
                </a:lnTo>
                <a:lnTo>
                  <a:pt x="145287" y="334899"/>
                </a:lnTo>
                <a:lnTo>
                  <a:pt x="134872" y="334305"/>
                </a:lnTo>
                <a:lnTo>
                  <a:pt x="122050" y="331715"/>
                </a:lnTo>
                <a:lnTo>
                  <a:pt x="112522" y="391287"/>
                </a:lnTo>
                <a:lnTo>
                  <a:pt x="120207" y="394148"/>
                </a:lnTo>
                <a:lnTo>
                  <a:pt x="132324" y="397427"/>
                </a:lnTo>
                <a:lnTo>
                  <a:pt x="144950" y="399394"/>
                </a:lnTo>
                <a:lnTo>
                  <a:pt x="158114" y="400050"/>
                </a:lnTo>
                <a:lnTo>
                  <a:pt x="160782" y="400024"/>
                </a:lnTo>
                <a:lnTo>
                  <a:pt x="173861" y="399136"/>
                </a:lnTo>
                <a:lnTo>
                  <a:pt x="186507" y="396978"/>
                </a:lnTo>
                <a:lnTo>
                  <a:pt x="198715" y="393551"/>
                </a:lnTo>
                <a:lnTo>
                  <a:pt x="210484" y="388855"/>
                </a:lnTo>
                <a:lnTo>
                  <a:pt x="221811" y="382889"/>
                </a:lnTo>
                <a:close/>
              </a:path>
              <a:path w="1976501" h="496315">
                <a:moveTo>
                  <a:pt x="89535" y="311530"/>
                </a:moveTo>
                <a:lnTo>
                  <a:pt x="91440" y="379740"/>
                </a:lnTo>
                <a:lnTo>
                  <a:pt x="101957" y="386206"/>
                </a:lnTo>
                <a:lnTo>
                  <a:pt x="112522" y="391287"/>
                </a:lnTo>
                <a:lnTo>
                  <a:pt x="122050" y="331715"/>
                </a:lnTo>
                <a:lnTo>
                  <a:pt x="110224" y="327060"/>
                </a:lnTo>
                <a:lnTo>
                  <a:pt x="99388" y="320334"/>
                </a:lnTo>
                <a:lnTo>
                  <a:pt x="89535" y="311530"/>
                </a:lnTo>
                <a:close/>
              </a:path>
              <a:path w="1976501" h="496315">
                <a:moveTo>
                  <a:pt x="1417150" y="207886"/>
                </a:moveTo>
                <a:lnTo>
                  <a:pt x="1424284" y="195694"/>
                </a:lnTo>
                <a:lnTo>
                  <a:pt x="1431754" y="186035"/>
                </a:lnTo>
                <a:lnTo>
                  <a:pt x="1439544" y="178942"/>
                </a:lnTo>
                <a:lnTo>
                  <a:pt x="1449259" y="106667"/>
                </a:lnTo>
                <a:lnTo>
                  <a:pt x="1436941" y="110340"/>
                </a:lnTo>
                <a:lnTo>
                  <a:pt x="1425160" y="115091"/>
                </a:lnTo>
                <a:lnTo>
                  <a:pt x="1417150" y="207886"/>
                </a:lnTo>
                <a:close/>
              </a:path>
              <a:path w="1976501" h="496315">
                <a:moveTo>
                  <a:pt x="1341501" y="252602"/>
                </a:moveTo>
                <a:lnTo>
                  <a:pt x="1341952" y="265504"/>
                </a:lnTo>
                <a:lnTo>
                  <a:pt x="1343454" y="278922"/>
                </a:lnTo>
                <a:lnTo>
                  <a:pt x="1346009" y="291810"/>
                </a:lnTo>
                <a:lnTo>
                  <a:pt x="1349620" y="304166"/>
                </a:lnTo>
                <a:lnTo>
                  <a:pt x="1354287" y="315987"/>
                </a:lnTo>
                <a:lnTo>
                  <a:pt x="1360011" y="327272"/>
                </a:lnTo>
                <a:lnTo>
                  <a:pt x="1366793" y="338018"/>
                </a:lnTo>
                <a:lnTo>
                  <a:pt x="1374635" y="348223"/>
                </a:lnTo>
                <a:lnTo>
                  <a:pt x="1383538" y="357885"/>
                </a:lnTo>
                <a:lnTo>
                  <a:pt x="1394652" y="367960"/>
                </a:lnTo>
                <a:lnTo>
                  <a:pt x="1404775" y="375473"/>
                </a:lnTo>
                <a:lnTo>
                  <a:pt x="1415487" y="381987"/>
                </a:lnTo>
                <a:lnTo>
                  <a:pt x="1426788" y="387502"/>
                </a:lnTo>
                <a:lnTo>
                  <a:pt x="1438677" y="392017"/>
                </a:lnTo>
                <a:lnTo>
                  <a:pt x="1451155" y="395529"/>
                </a:lnTo>
                <a:lnTo>
                  <a:pt x="1464222" y="398040"/>
                </a:lnTo>
                <a:lnTo>
                  <a:pt x="1477878" y="399547"/>
                </a:lnTo>
                <a:lnTo>
                  <a:pt x="1492123" y="400050"/>
                </a:lnTo>
                <a:lnTo>
                  <a:pt x="1505657" y="399653"/>
                </a:lnTo>
                <a:lnTo>
                  <a:pt x="1519091" y="398399"/>
                </a:lnTo>
                <a:lnTo>
                  <a:pt x="1531875" y="396288"/>
                </a:lnTo>
                <a:lnTo>
                  <a:pt x="1544005" y="393319"/>
                </a:lnTo>
                <a:lnTo>
                  <a:pt x="1555478" y="389493"/>
                </a:lnTo>
                <a:lnTo>
                  <a:pt x="1566291" y="384809"/>
                </a:lnTo>
                <a:lnTo>
                  <a:pt x="1583573" y="374637"/>
                </a:lnTo>
                <a:lnTo>
                  <a:pt x="1593515" y="366983"/>
                </a:lnTo>
                <a:lnTo>
                  <a:pt x="1602902" y="358289"/>
                </a:lnTo>
                <a:lnTo>
                  <a:pt x="1611734" y="348565"/>
                </a:lnTo>
                <a:lnTo>
                  <a:pt x="1620011" y="337819"/>
                </a:lnTo>
                <a:lnTo>
                  <a:pt x="1560067" y="309625"/>
                </a:lnTo>
                <a:lnTo>
                  <a:pt x="1551807" y="316896"/>
                </a:lnTo>
                <a:lnTo>
                  <a:pt x="1541098" y="324291"/>
                </a:lnTo>
                <a:lnTo>
                  <a:pt x="1529720" y="330043"/>
                </a:lnTo>
                <a:lnTo>
                  <a:pt x="1517677" y="334152"/>
                </a:lnTo>
                <a:lnTo>
                  <a:pt x="1504974" y="336617"/>
                </a:lnTo>
                <a:lnTo>
                  <a:pt x="1491614" y="337438"/>
                </a:lnTo>
                <a:lnTo>
                  <a:pt x="1483836" y="337189"/>
                </a:lnTo>
                <a:lnTo>
                  <a:pt x="1470347" y="335410"/>
                </a:lnTo>
                <a:lnTo>
                  <a:pt x="1458003" y="331906"/>
                </a:lnTo>
                <a:lnTo>
                  <a:pt x="1446804" y="326661"/>
                </a:lnTo>
                <a:lnTo>
                  <a:pt x="1436751" y="319658"/>
                </a:lnTo>
                <a:lnTo>
                  <a:pt x="1425186" y="307615"/>
                </a:lnTo>
                <a:lnTo>
                  <a:pt x="1418460" y="296938"/>
                </a:lnTo>
                <a:lnTo>
                  <a:pt x="1413512" y="284950"/>
                </a:lnTo>
                <a:lnTo>
                  <a:pt x="1410335" y="271652"/>
                </a:lnTo>
                <a:lnTo>
                  <a:pt x="1638680" y="271652"/>
                </a:lnTo>
                <a:lnTo>
                  <a:pt x="1638934" y="258063"/>
                </a:lnTo>
                <a:lnTo>
                  <a:pt x="1638818" y="250720"/>
                </a:lnTo>
                <a:lnTo>
                  <a:pt x="1637888" y="236532"/>
                </a:lnTo>
                <a:lnTo>
                  <a:pt x="1636030" y="222952"/>
                </a:lnTo>
                <a:lnTo>
                  <a:pt x="1633243" y="209979"/>
                </a:lnTo>
                <a:lnTo>
                  <a:pt x="1629528" y="197614"/>
                </a:lnTo>
                <a:lnTo>
                  <a:pt x="1624884" y="185857"/>
                </a:lnTo>
                <a:lnTo>
                  <a:pt x="1619312" y="174708"/>
                </a:lnTo>
                <a:lnTo>
                  <a:pt x="1612811" y="164167"/>
                </a:lnTo>
                <a:lnTo>
                  <a:pt x="1605382" y="154233"/>
                </a:lnTo>
                <a:lnTo>
                  <a:pt x="1597025" y="144906"/>
                </a:lnTo>
                <a:lnTo>
                  <a:pt x="1585589" y="134395"/>
                </a:lnTo>
                <a:lnTo>
                  <a:pt x="1575475" y="126820"/>
                </a:lnTo>
                <a:lnTo>
                  <a:pt x="1564770" y="120258"/>
                </a:lnTo>
                <a:lnTo>
                  <a:pt x="1553475" y="114708"/>
                </a:lnTo>
                <a:lnTo>
                  <a:pt x="1541591" y="110169"/>
                </a:lnTo>
                <a:lnTo>
                  <a:pt x="1529119" y="106641"/>
                </a:lnTo>
                <a:lnTo>
                  <a:pt x="1516060" y="104122"/>
                </a:lnTo>
                <a:lnTo>
                  <a:pt x="1502415" y="102611"/>
                </a:lnTo>
                <a:lnTo>
                  <a:pt x="1488186" y="102107"/>
                </a:lnTo>
                <a:lnTo>
                  <a:pt x="1475506" y="102554"/>
                </a:lnTo>
                <a:lnTo>
                  <a:pt x="1462114" y="104072"/>
                </a:lnTo>
                <a:lnTo>
                  <a:pt x="1449259" y="106667"/>
                </a:lnTo>
                <a:lnTo>
                  <a:pt x="1439544" y="178942"/>
                </a:lnTo>
                <a:lnTo>
                  <a:pt x="1442883" y="176572"/>
                </a:lnTo>
                <a:lnTo>
                  <a:pt x="1453932" y="170275"/>
                </a:lnTo>
                <a:lnTo>
                  <a:pt x="1465758" y="165777"/>
                </a:lnTo>
                <a:lnTo>
                  <a:pt x="1478361" y="163078"/>
                </a:lnTo>
                <a:lnTo>
                  <a:pt x="1491741" y="162178"/>
                </a:lnTo>
                <a:lnTo>
                  <a:pt x="1504704" y="163061"/>
                </a:lnTo>
                <a:lnTo>
                  <a:pt x="1517272" y="165831"/>
                </a:lnTo>
                <a:lnTo>
                  <a:pt x="1528991" y="170490"/>
                </a:lnTo>
                <a:lnTo>
                  <a:pt x="1539875" y="177037"/>
                </a:lnTo>
                <a:lnTo>
                  <a:pt x="1547560" y="183268"/>
                </a:lnTo>
                <a:lnTo>
                  <a:pt x="1556217" y="192778"/>
                </a:lnTo>
                <a:lnTo>
                  <a:pt x="1562889" y="203565"/>
                </a:lnTo>
                <a:lnTo>
                  <a:pt x="1567560" y="215645"/>
                </a:lnTo>
                <a:lnTo>
                  <a:pt x="1413382" y="215645"/>
                </a:lnTo>
                <a:lnTo>
                  <a:pt x="1417150" y="207886"/>
                </a:lnTo>
                <a:lnTo>
                  <a:pt x="1425160" y="115091"/>
                </a:lnTo>
                <a:lnTo>
                  <a:pt x="1413917" y="120923"/>
                </a:lnTo>
                <a:lnTo>
                  <a:pt x="1403211" y="127835"/>
                </a:lnTo>
                <a:lnTo>
                  <a:pt x="1393042" y="135829"/>
                </a:lnTo>
                <a:lnTo>
                  <a:pt x="1383411" y="144906"/>
                </a:lnTo>
                <a:lnTo>
                  <a:pt x="1373895" y="155587"/>
                </a:lnTo>
                <a:lnTo>
                  <a:pt x="1366302" y="165860"/>
                </a:lnTo>
                <a:lnTo>
                  <a:pt x="1359722" y="176665"/>
                </a:lnTo>
                <a:lnTo>
                  <a:pt x="1354154" y="188001"/>
                </a:lnTo>
                <a:lnTo>
                  <a:pt x="1349599" y="199866"/>
                </a:lnTo>
                <a:lnTo>
                  <a:pt x="1346056" y="212260"/>
                </a:lnTo>
                <a:lnTo>
                  <a:pt x="1343525" y="225181"/>
                </a:lnTo>
                <a:lnTo>
                  <a:pt x="1342007" y="238629"/>
                </a:lnTo>
                <a:lnTo>
                  <a:pt x="1341501" y="252602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4170" y="626110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0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4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0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50002" y="626110"/>
            <a:ext cx="154432" cy="167259"/>
          </a:xfrm>
          <a:custGeom>
            <a:avLst/>
            <a:gdLst/>
            <a:ahLst/>
            <a:cxnLst/>
            <a:rect l="l" t="t" r="r" b="b"/>
            <a:pathLst>
              <a:path w="154432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2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07610" y="626110"/>
            <a:ext cx="154939" cy="167259"/>
          </a:xfrm>
          <a:custGeom>
            <a:avLst/>
            <a:gdLst/>
            <a:ahLst/>
            <a:cxnLst/>
            <a:rect l="l" t="t" r="r" b="b"/>
            <a:pathLst>
              <a:path w="154939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0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4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39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3556" y="620649"/>
            <a:ext cx="154177" cy="53466"/>
          </a:xfrm>
          <a:custGeom>
            <a:avLst/>
            <a:gdLst/>
            <a:ahLst/>
            <a:cxnLst/>
            <a:rect l="l" t="t" r="r" b="b"/>
            <a:pathLst>
              <a:path w="154177" h="53466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7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81674" y="56057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5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79" y="169545"/>
                </a:lnTo>
                <a:lnTo>
                  <a:pt x="68834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0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2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5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30418" y="560577"/>
            <a:ext cx="291211" cy="297942"/>
          </a:xfrm>
          <a:custGeom>
            <a:avLst/>
            <a:gdLst/>
            <a:ahLst/>
            <a:cxnLst/>
            <a:rect l="l" t="t" r="r" b="b"/>
            <a:pathLst>
              <a:path w="291211" h="297942">
                <a:moveTo>
                  <a:pt x="160528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6"/>
                </a:lnTo>
                <a:lnTo>
                  <a:pt x="232029" y="97155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2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8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7" y="209931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4" y="232791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9" y="200279"/>
                </a:lnTo>
                <a:lnTo>
                  <a:pt x="288036" y="238633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2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8" y="253619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79136" y="560577"/>
            <a:ext cx="293369" cy="297942"/>
          </a:xfrm>
          <a:custGeom>
            <a:avLst/>
            <a:gdLst/>
            <a:ahLst/>
            <a:cxnLst/>
            <a:rect l="l" t="t" r="r" b="b"/>
            <a:pathLst>
              <a:path w="293369" h="297942">
                <a:moveTo>
                  <a:pt x="132968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8"/>
                </a:lnTo>
                <a:lnTo>
                  <a:pt x="293369" y="7238"/>
                </a:lnTo>
                <a:lnTo>
                  <a:pt x="293369" y="290575"/>
                </a:lnTo>
                <a:lnTo>
                  <a:pt x="222250" y="290575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6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7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40173" y="560577"/>
            <a:ext cx="293242" cy="394208"/>
          </a:xfrm>
          <a:custGeom>
            <a:avLst/>
            <a:gdLst/>
            <a:ahLst/>
            <a:cxnLst/>
            <a:rect l="l" t="t" r="r" b="b"/>
            <a:pathLst>
              <a:path w="293242" h="394208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2" y="149479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70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4" y="297942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4"/>
                </a:lnTo>
                <a:lnTo>
                  <a:pt x="70612" y="394208"/>
                </a:lnTo>
                <a:lnTo>
                  <a:pt x="0" y="394208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1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7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3304" y="458470"/>
            <a:ext cx="293370" cy="400050"/>
          </a:xfrm>
          <a:custGeom>
            <a:avLst/>
            <a:gdLst/>
            <a:ahLst/>
            <a:cxnLst/>
            <a:rect l="l" t="t" r="r" b="b"/>
            <a:pathLst>
              <a:path w="293370" h="400050">
                <a:moveTo>
                  <a:pt x="222250" y="0"/>
                </a:moveTo>
                <a:lnTo>
                  <a:pt x="293370" y="0"/>
                </a:lnTo>
                <a:lnTo>
                  <a:pt x="293370" y="392683"/>
                </a:lnTo>
                <a:lnTo>
                  <a:pt x="222250" y="392683"/>
                </a:lnTo>
                <a:lnTo>
                  <a:pt x="222250" y="362712"/>
                </a:lnTo>
                <a:lnTo>
                  <a:pt x="211808" y="371957"/>
                </a:lnTo>
                <a:lnTo>
                  <a:pt x="201331" y="379812"/>
                </a:lnTo>
                <a:lnTo>
                  <a:pt x="190830" y="386276"/>
                </a:lnTo>
                <a:lnTo>
                  <a:pt x="180467" y="391287"/>
                </a:lnTo>
                <a:lnTo>
                  <a:pt x="168681" y="395444"/>
                </a:lnTo>
                <a:lnTo>
                  <a:pt x="156377" y="398275"/>
                </a:lnTo>
                <a:lnTo>
                  <a:pt x="143554" y="399781"/>
                </a:lnTo>
                <a:lnTo>
                  <a:pt x="135127" y="400050"/>
                </a:lnTo>
                <a:lnTo>
                  <a:pt x="121926" y="399415"/>
                </a:lnTo>
                <a:lnTo>
                  <a:pt x="109176" y="397511"/>
                </a:lnTo>
                <a:lnTo>
                  <a:pt x="96877" y="394338"/>
                </a:lnTo>
                <a:lnTo>
                  <a:pt x="85027" y="389896"/>
                </a:lnTo>
                <a:lnTo>
                  <a:pt x="73625" y="384184"/>
                </a:lnTo>
                <a:lnTo>
                  <a:pt x="62670" y="377203"/>
                </a:lnTo>
                <a:lnTo>
                  <a:pt x="52159" y="368953"/>
                </a:lnTo>
                <a:lnTo>
                  <a:pt x="42092" y="359434"/>
                </a:lnTo>
                <a:lnTo>
                  <a:pt x="31650" y="347577"/>
                </a:lnTo>
                <a:lnTo>
                  <a:pt x="24170" y="337250"/>
                </a:lnTo>
                <a:lnTo>
                  <a:pt x="17692" y="326397"/>
                </a:lnTo>
                <a:lnTo>
                  <a:pt x="12219" y="315019"/>
                </a:lnTo>
                <a:lnTo>
                  <a:pt x="7754" y="303117"/>
                </a:lnTo>
                <a:lnTo>
                  <a:pt x="4297" y="290693"/>
                </a:lnTo>
                <a:lnTo>
                  <a:pt x="1852" y="277747"/>
                </a:lnTo>
                <a:lnTo>
                  <a:pt x="420" y="264281"/>
                </a:lnTo>
                <a:lnTo>
                  <a:pt x="0" y="251587"/>
                </a:lnTo>
                <a:lnTo>
                  <a:pt x="479" y="237287"/>
                </a:lnTo>
                <a:lnTo>
                  <a:pt x="1916" y="223578"/>
                </a:lnTo>
                <a:lnTo>
                  <a:pt x="4312" y="210459"/>
                </a:lnTo>
                <a:lnTo>
                  <a:pt x="7666" y="197928"/>
                </a:lnTo>
                <a:lnTo>
                  <a:pt x="11978" y="185986"/>
                </a:lnTo>
                <a:lnTo>
                  <a:pt x="17249" y="174630"/>
                </a:lnTo>
                <a:lnTo>
                  <a:pt x="23478" y="163859"/>
                </a:lnTo>
                <a:lnTo>
                  <a:pt x="30666" y="153674"/>
                </a:lnTo>
                <a:lnTo>
                  <a:pt x="38862" y="144017"/>
                </a:lnTo>
                <a:lnTo>
                  <a:pt x="48651" y="134321"/>
                </a:lnTo>
                <a:lnTo>
                  <a:pt x="58950" y="125899"/>
                </a:lnTo>
                <a:lnTo>
                  <a:pt x="69759" y="118750"/>
                </a:lnTo>
                <a:lnTo>
                  <a:pt x="81077" y="112875"/>
                </a:lnTo>
                <a:lnTo>
                  <a:pt x="92905" y="108274"/>
                </a:lnTo>
                <a:lnTo>
                  <a:pt x="105243" y="104948"/>
                </a:lnTo>
                <a:lnTo>
                  <a:pt x="118090" y="102895"/>
                </a:lnTo>
                <a:lnTo>
                  <a:pt x="131446" y="102115"/>
                </a:lnTo>
                <a:lnTo>
                  <a:pt x="132969" y="102107"/>
                </a:lnTo>
                <a:lnTo>
                  <a:pt x="146042" y="102752"/>
                </a:lnTo>
                <a:lnTo>
                  <a:pt x="158689" y="104686"/>
                </a:lnTo>
                <a:lnTo>
                  <a:pt x="170897" y="107909"/>
                </a:lnTo>
                <a:lnTo>
                  <a:pt x="180848" y="111632"/>
                </a:lnTo>
                <a:lnTo>
                  <a:pt x="191912" y="117119"/>
                </a:lnTo>
                <a:lnTo>
                  <a:pt x="202519" y="123809"/>
                </a:lnTo>
                <a:lnTo>
                  <a:pt x="212693" y="131702"/>
                </a:lnTo>
                <a:lnTo>
                  <a:pt x="222250" y="140588"/>
                </a:lnTo>
                <a:lnTo>
                  <a:pt x="222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86145" y="458470"/>
            <a:ext cx="279653" cy="392683"/>
          </a:xfrm>
          <a:custGeom>
            <a:avLst/>
            <a:gdLst/>
            <a:ahLst/>
            <a:cxnLst/>
            <a:rect l="l" t="t" r="r" b="b"/>
            <a:pathLst>
              <a:path w="279653" h="392683">
                <a:moveTo>
                  <a:pt x="0" y="0"/>
                </a:moveTo>
                <a:lnTo>
                  <a:pt x="71119" y="0"/>
                </a:lnTo>
                <a:lnTo>
                  <a:pt x="71119" y="226187"/>
                </a:lnTo>
                <a:lnTo>
                  <a:pt x="175767" y="109346"/>
                </a:lnTo>
                <a:lnTo>
                  <a:pt x="265049" y="109346"/>
                </a:lnTo>
                <a:lnTo>
                  <a:pt x="143001" y="245109"/>
                </a:lnTo>
                <a:lnTo>
                  <a:pt x="279653" y="392683"/>
                </a:lnTo>
                <a:lnTo>
                  <a:pt x="191388" y="392683"/>
                </a:lnTo>
                <a:lnTo>
                  <a:pt x="71119" y="262127"/>
                </a:lnTo>
                <a:lnTo>
                  <a:pt x="71119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55408" y="1098550"/>
            <a:ext cx="2144737" cy="400050"/>
          </a:xfrm>
          <a:custGeom>
            <a:avLst/>
            <a:gdLst/>
            <a:ahLst/>
            <a:cxnLst/>
            <a:rect l="l" t="t" r="r" b="b"/>
            <a:pathLst>
              <a:path w="2144737" h="400050">
                <a:moveTo>
                  <a:pt x="434047" y="310896"/>
                </a:moveTo>
                <a:lnTo>
                  <a:pt x="426088" y="301071"/>
                </a:lnTo>
                <a:lnTo>
                  <a:pt x="420004" y="290255"/>
                </a:lnTo>
                <a:lnTo>
                  <a:pt x="415666" y="278317"/>
                </a:lnTo>
                <a:lnTo>
                  <a:pt x="413068" y="265259"/>
                </a:lnTo>
                <a:lnTo>
                  <a:pt x="412203" y="251078"/>
                </a:lnTo>
                <a:lnTo>
                  <a:pt x="414293" y="380200"/>
                </a:lnTo>
                <a:lnTo>
                  <a:pt x="425529" y="386265"/>
                </a:lnTo>
                <a:lnTo>
                  <a:pt x="437220" y="391227"/>
                </a:lnTo>
                <a:lnTo>
                  <a:pt x="434047" y="310896"/>
                </a:lnTo>
                <a:close/>
              </a:path>
              <a:path w="2144737" h="400050">
                <a:moveTo>
                  <a:pt x="400572" y="131877"/>
                </a:moveTo>
                <a:lnTo>
                  <a:pt x="390105" y="140588"/>
                </a:lnTo>
                <a:lnTo>
                  <a:pt x="375717" y="155385"/>
                </a:lnTo>
                <a:lnTo>
                  <a:pt x="367660" y="165676"/>
                </a:lnTo>
                <a:lnTo>
                  <a:pt x="360676" y="176450"/>
                </a:lnTo>
                <a:lnTo>
                  <a:pt x="354767" y="187708"/>
                </a:lnTo>
                <a:lnTo>
                  <a:pt x="349932" y="199453"/>
                </a:lnTo>
                <a:lnTo>
                  <a:pt x="346172" y="211687"/>
                </a:lnTo>
                <a:lnTo>
                  <a:pt x="343486" y="224410"/>
                </a:lnTo>
                <a:lnTo>
                  <a:pt x="341875" y="237624"/>
                </a:lnTo>
                <a:lnTo>
                  <a:pt x="341337" y="251333"/>
                </a:lnTo>
                <a:lnTo>
                  <a:pt x="341832" y="264391"/>
                </a:lnTo>
                <a:lnTo>
                  <a:pt x="343399" y="277543"/>
                </a:lnTo>
                <a:lnTo>
                  <a:pt x="346041" y="290235"/>
                </a:lnTo>
                <a:lnTo>
                  <a:pt x="349758" y="302465"/>
                </a:lnTo>
                <a:lnTo>
                  <a:pt x="354552" y="314232"/>
                </a:lnTo>
                <a:lnTo>
                  <a:pt x="360424" y="325532"/>
                </a:lnTo>
                <a:lnTo>
                  <a:pt x="367375" y="336364"/>
                </a:lnTo>
                <a:lnTo>
                  <a:pt x="375406" y="346726"/>
                </a:lnTo>
                <a:lnTo>
                  <a:pt x="384517" y="356615"/>
                </a:lnTo>
                <a:lnTo>
                  <a:pt x="393184" y="364761"/>
                </a:lnTo>
                <a:lnTo>
                  <a:pt x="403511" y="373032"/>
                </a:lnTo>
                <a:lnTo>
                  <a:pt x="414293" y="380200"/>
                </a:lnTo>
                <a:lnTo>
                  <a:pt x="412203" y="251078"/>
                </a:lnTo>
                <a:lnTo>
                  <a:pt x="413038" y="237573"/>
                </a:lnTo>
                <a:lnTo>
                  <a:pt x="415664" y="224609"/>
                </a:lnTo>
                <a:lnTo>
                  <a:pt x="420084" y="212696"/>
                </a:lnTo>
                <a:lnTo>
                  <a:pt x="426296" y="201834"/>
                </a:lnTo>
                <a:lnTo>
                  <a:pt x="434301" y="192024"/>
                </a:lnTo>
                <a:lnTo>
                  <a:pt x="441100" y="185656"/>
                </a:lnTo>
                <a:lnTo>
                  <a:pt x="451655" y="178374"/>
                </a:lnTo>
                <a:lnTo>
                  <a:pt x="463232" y="173182"/>
                </a:lnTo>
                <a:lnTo>
                  <a:pt x="475822" y="170072"/>
                </a:lnTo>
                <a:lnTo>
                  <a:pt x="489419" y="169037"/>
                </a:lnTo>
                <a:lnTo>
                  <a:pt x="499721" y="169586"/>
                </a:lnTo>
                <a:lnTo>
                  <a:pt x="512685" y="172080"/>
                </a:lnTo>
                <a:lnTo>
                  <a:pt x="524577" y="176599"/>
                </a:lnTo>
                <a:lnTo>
                  <a:pt x="535404" y="183157"/>
                </a:lnTo>
                <a:lnTo>
                  <a:pt x="545172" y="191770"/>
                </a:lnTo>
                <a:lnTo>
                  <a:pt x="552840" y="201229"/>
                </a:lnTo>
                <a:lnTo>
                  <a:pt x="558987" y="212025"/>
                </a:lnTo>
                <a:lnTo>
                  <a:pt x="563377" y="223924"/>
                </a:lnTo>
                <a:lnTo>
                  <a:pt x="566011" y="236937"/>
                </a:lnTo>
                <a:lnTo>
                  <a:pt x="566889" y="251078"/>
                </a:lnTo>
                <a:lnTo>
                  <a:pt x="566002" y="265138"/>
                </a:lnTo>
                <a:lnTo>
                  <a:pt x="563349" y="278116"/>
                </a:lnTo>
                <a:lnTo>
                  <a:pt x="558929" y="290034"/>
                </a:lnTo>
                <a:lnTo>
                  <a:pt x="552743" y="300880"/>
                </a:lnTo>
                <a:lnTo>
                  <a:pt x="544791" y="310641"/>
                </a:lnTo>
                <a:lnTo>
                  <a:pt x="537504" y="317380"/>
                </a:lnTo>
                <a:lnTo>
                  <a:pt x="526890" y="324600"/>
                </a:lnTo>
                <a:lnTo>
                  <a:pt x="515296" y="329757"/>
                </a:lnTo>
                <a:lnTo>
                  <a:pt x="502721" y="332851"/>
                </a:lnTo>
                <a:lnTo>
                  <a:pt x="489165" y="333883"/>
                </a:lnTo>
                <a:lnTo>
                  <a:pt x="479463" y="333372"/>
                </a:lnTo>
                <a:lnTo>
                  <a:pt x="466532" y="330881"/>
                </a:lnTo>
                <a:lnTo>
                  <a:pt x="454648" y="326309"/>
                </a:lnTo>
                <a:lnTo>
                  <a:pt x="443817" y="319650"/>
                </a:lnTo>
                <a:lnTo>
                  <a:pt x="434047" y="310896"/>
                </a:lnTo>
                <a:lnTo>
                  <a:pt x="437220" y="391227"/>
                </a:lnTo>
                <a:lnTo>
                  <a:pt x="449366" y="395087"/>
                </a:lnTo>
                <a:lnTo>
                  <a:pt x="461966" y="397844"/>
                </a:lnTo>
                <a:lnTo>
                  <a:pt x="475021" y="399498"/>
                </a:lnTo>
                <a:lnTo>
                  <a:pt x="488530" y="400050"/>
                </a:lnTo>
                <a:lnTo>
                  <a:pt x="490776" y="400035"/>
                </a:lnTo>
                <a:lnTo>
                  <a:pt x="503940" y="399340"/>
                </a:lnTo>
                <a:lnTo>
                  <a:pt x="516743" y="397607"/>
                </a:lnTo>
                <a:lnTo>
                  <a:pt x="529185" y="394840"/>
                </a:lnTo>
                <a:lnTo>
                  <a:pt x="541267" y="391042"/>
                </a:lnTo>
                <a:lnTo>
                  <a:pt x="552989" y="386216"/>
                </a:lnTo>
                <a:lnTo>
                  <a:pt x="564349" y="380364"/>
                </a:lnTo>
                <a:lnTo>
                  <a:pt x="575912" y="373024"/>
                </a:lnTo>
                <a:lnTo>
                  <a:pt x="586023" y="365230"/>
                </a:lnTo>
                <a:lnTo>
                  <a:pt x="595352" y="356599"/>
                </a:lnTo>
                <a:lnTo>
                  <a:pt x="603892" y="347138"/>
                </a:lnTo>
                <a:lnTo>
                  <a:pt x="611636" y="336854"/>
                </a:lnTo>
                <a:lnTo>
                  <a:pt x="618578" y="325754"/>
                </a:lnTo>
                <a:lnTo>
                  <a:pt x="625160" y="312958"/>
                </a:lnTo>
                <a:lnTo>
                  <a:pt x="629978" y="301083"/>
                </a:lnTo>
                <a:lnTo>
                  <a:pt x="633719" y="288928"/>
                </a:lnTo>
                <a:lnTo>
                  <a:pt x="636387" y="276498"/>
                </a:lnTo>
                <a:lnTo>
                  <a:pt x="637985" y="263796"/>
                </a:lnTo>
                <a:lnTo>
                  <a:pt x="638517" y="250825"/>
                </a:lnTo>
                <a:lnTo>
                  <a:pt x="638516" y="250106"/>
                </a:lnTo>
                <a:lnTo>
                  <a:pt x="637916" y="237073"/>
                </a:lnTo>
                <a:lnTo>
                  <a:pt x="636236" y="224362"/>
                </a:lnTo>
                <a:lnTo>
                  <a:pt x="633475" y="211962"/>
                </a:lnTo>
                <a:lnTo>
                  <a:pt x="629633" y="199864"/>
                </a:lnTo>
                <a:lnTo>
                  <a:pt x="624710" y="188057"/>
                </a:lnTo>
                <a:lnTo>
                  <a:pt x="618705" y="176529"/>
                </a:lnTo>
                <a:lnTo>
                  <a:pt x="611092" y="164661"/>
                </a:lnTo>
                <a:lnTo>
                  <a:pt x="603278" y="154620"/>
                </a:lnTo>
                <a:lnTo>
                  <a:pt x="594637" y="145339"/>
                </a:lnTo>
                <a:lnTo>
                  <a:pt x="585165" y="136816"/>
                </a:lnTo>
                <a:lnTo>
                  <a:pt x="574858" y="129052"/>
                </a:lnTo>
                <a:lnTo>
                  <a:pt x="563714" y="122047"/>
                </a:lnTo>
                <a:lnTo>
                  <a:pt x="550372" y="115297"/>
                </a:lnTo>
                <a:lnTo>
                  <a:pt x="538459" y="110540"/>
                </a:lnTo>
                <a:lnTo>
                  <a:pt x="526303" y="106846"/>
                </a:lnTo>
                <a:lnTo>
                  <a:pt x="513893" y="104211"/>
                </a:lnTo>
                <a:lnTo>
                  <a:pt x="501221" y="102633"/>
                </a:lnTo>
                <a:lnTo>
                  <a:pt x="488276" y="102108"/>
                </a:lnTo>
                <a:lnTo>
                  <a:pt x="484252" y="102159"/>
                </a:lnTo>
                <a:lnTo>
                  <a:pt x="471191" y="103055"/>
                </a:lnTo>
                <a:lnTo>
                  <a:pt x="458497" y="105067"/>
                </a:lnTo>
                <a:lnTo>
                  <a:pt x="446171" y="108196"/>
                </a:lnTo>
                <a:lnTo>
                  <a:pt x="434214" y="112442"/>
                </a:lnTo>
                <a:lnTo>
                  <a:pt x="422628" y="117804"/>
                </a:lnTo>
                <a:lnTo>
                  <a:pt x="411414" y="124282"/>
                </a:lnTo>
                <a:lnTo>
                  <a:pt x="400572" y="131877"/>
                </a:lnTo>
                <a:close/>
              </a:path>
              <a:path w="2144737" h="400050">
                <a:moveTo>
                  <a:pt x="896200" y="109347"/>
                </a:moveTo>
                <a:lnTo>
                  <a:pt x="824318" y="109347"/>
                </a:lnTo>
                <a:lnTo>
                  <a:pt x="824344" y="234717"/>
                </a:lnTo>
                <a:lnTo>
                  <a:pt x="824622" y="251673"/>
                </a:lnTo>
                <a:lnTo>
                  <a:pt x="825205" y="267088"/>
                </a:lnTo>
                <a:lnTo>
                  <a:pt x="826093" y="280963"/>
                </a:lnTo>
                <a:lnTo>
                  <a:pt x="827287" y="293297"/>
                </a:lnTo>
                <a:lnTo>
                  <a:pt x="828786" y="304091"/>
                </a:lnTo>
                <a:lnTo>
                  <a:pt x="832700" y="321055"/>
                </a:lnTo>
                <a:lnTo>
                  <a:pt x="840638" y="340826"/>
                </a:lnTo>
                <a:lnTo>
                  <a:pt x="847095" y="352000"/>
                </a:lnTo>
                <a:lnTo>
                  <a:pt x="854656" y="362118"/>
                </a:lnTo>
                <a:lnTo>
                  <a:pt x="863320" y="371189"/>
                </a:lnTo>
                <a:lnTo>
                  <a:pt x="873086" y="379222"/>
                </a:lnTo>
                <a:lnTo>
                  <a:pt x="884621" y="386321"/>
                </a:lnTo>
                <a:lnTo>
                  <a:pt x="895534" y="391255"/>
                </a:lnTo>
                <a:lnTo>
                  <a:pt x="907371" y="395098"/>
                </a:lnTo>
                <a:lnTo>
                  <a:pt x="920142" y="397846"/>
                </a:lnTo>
                <a:lnTo>
                  <a:pt x="933856" y="399498"/>
                </a:lnTo>
                <a:lnTo>
                  <a:pt x="948524" y="400050"/>
                </a:lnTo>
                <a:lnTo>
                  <a:pt x="959563" y="399741"/>
                </a:lnTo>
                <a:lnTo>
                  <a:pt x="973369" y="398384"/>
                </a:lnTo>
                <a:lnTo>
                  <a:pt x="986255" y="395945"/>
                </a:lnTo>
                <a:lnTo>
                  <a:pt x="998220" y="392425"/>
                </a:lnTo>
                <a:lnTo>
                  <a:pt x="1009265" y="387825"/>
                </a:lnTo>
                <a:lnTo>
                  <a:pt x="1019390" y="382142"/>
                </a:lnTo>
                <a:lnTo>
                  <a:pt x="1031671" y="372981"/>
                </a:lnTo>
                <a:lnTo>
                  <a:pt x="1040633" y="364191"/>
                </a:lnTo>
                <a:lnTo>
                  <a:pt x="1048604" y="354250"/>
                </a:lnTo>
                <a:lnTo>
                  <a:pt x="1055580" y="343170"/>
                </a:lnTo>
                <a:lnTo>
                  <a:pt x="1061554" y="330962"/>
                </a:lnTo>
                <a:lnTo>
                  <a:pt x="1066810" y="313997"/>
                </a:lnTo>
                <a:lnTo>
                  <a:pt x="1068813" y="303517"/>
                </a:lnTo>
                <a:lnTo>
                  <a:pt x="1070452" y="291584"/>
                </a:lnTo>
                <a:lnTo>
                  <a:pt x="1071727" y="278201"/>
                </a:lnTo>
                <a:lnTo>
                  <a:pt x="1072637" y="263369"/>
                </a:lnTo>
                <a:lnTo>
                  <a:pt x="1073183" y="247088"/>
                </a:lnTo>
                <a:lnTo>
                  <a:pt x="1073365" y="229362"/>
                </a:lnTo>
                <a:lnTo>
                  <a:pt x="1073365" y="109347"/>
                </a:lnTo>
                <a:lnTo>
                  <a:pt x="1002245" y="109347"/>
                </a:lnTo>
                <a:lnTo>
                  <a:pt x="1002241" y="250749"/>
                </a:lnTo>
                <a:lnTo>
                  <a:pt x="1001904" y="268100"/>
                </a:lnTo>
                <a:lnTo>
                  <a:pt x="1001044" y="282166"/>
                </a:lnTo>
                <a:lnTo>
                  <a:pt x="999673" y="292956"/>
                </a:lnTo>
                <a:lnTo>
                  <a:pt x="997800" y="300482"/>
                </a:lnTo>
                <a:lnTo>
                  <a:pt x="995412" y="306121"/>
                </a:lnTo>
                <a:lnTo>
                  <a:pt x="988462" y="317105"/>
                </a:lnTo>
                <a:lnTo>
                  <a:pt x="979385" y="325374"/>
                </a:lnTo>
                <a:lnTo>
                  <a:pt x="974457" y="328331"/>
                </a:lnTo>
                <a:lnTo>
                  <a:pt x="962718" y="332503"/>
                </a:lnTo>
                <a:lnTo>
                  <a:pt x="949159" y="333883"/>
                </a:lnTo>
                <a:lnTo>
                  <a:pt x="942883" y="333591"/>
                </a:lnTo>
                <a:lnTo>
                  <a:pt x="930182" y="330846"/>
                </a:lnTo>
                <a:lnTo>
                  <a:pt x="919314" y="325247"/>
                </a:lnTo>
                <a:lnTo>
                  <a:pt x="915801" y="322512"/>
                </a:lnTo>
                <a:lnTo>
                  <a:pt x="907533" y="313091"/>
                </a:lnTo>
                <a:lnTo>
                  <a:pt x="901661" y="301116"/>
                </a:lnTo>
                <a:lnTo>
                  <a:pt x="898754" y="289036"/>
                </a:lnTo>
                <a:lnTo>
                  <a:pt x="897329" y="277200"/>
                </a:lnTo>
                <a:lnTo>
                  <a:pt x="896481" y="262812"/>
                </a:lnTo>
                <a:lnTo>
                  <a:pt x="896200" y="245872"/>
                </a:lnTo>
                <a:lnTo>
                  <a:pt x="896200" y="109347"/>
                </a:lnTo>
                <a:close/>
              </a:path>
              <a:path w="2144737" h="400050">
                <a:moveTo>
                  <a:pt x="1987384" y="303911"/>
                </a:moveTo>
                <a:lnTo>
                  <a:pt x="1943696" y="351536"/>
                </a:lnTo>
                <a:lnTo>
                  <a:pt x="1949610" y="358811"/>
                </a:lnTo>
                <a:lnTo>
                  <a:pt x="1958914" y="368486"/>
                </a:lnTo>
                <a:lnTo>
                  <a:pt x="1968884" y="376867"/>
                </a:lnTo>
                <a:lnTo>
                  <a:pt x="1979519" y="383955"/>
                </a:lnTo>
                <a:lnTo>
                  <a:pt x="1990818" y="389752"/>
                </a:lnTo>
                <a:lnTo>
                  <a:pt x="2002780" y="394259"/>
                </a:lnTo>
                <a:lnTo>
                  <a:pt x="2015403" y="397477"/>
                </a:lnTo>
                <a:lnTo>
                  <a:pt x="2028687" y="399407"/>
                </a:lnTo>
                <a:lnTo>
                  <a:pt x="2042629" y="400050"/>
                </a:lnTo>
                <a:lnTo>
                  <a:pt x="2045321" y="400028"/>
                </a:lnTo>
                <a:lnTo>
                  <a:pt x="2059749" y="399122"/>
                </a:lnTo>
                <a:lnTo>
                  <a:pt x="2073180" y="396886"/>
                </a:lnTo>
                <a:lnTo>
                  <a:pt x="2085613" y="393327"/>
                </a:lnTo>
                <a:lnTo>
                  <a:pt x="2097048" y="388451"/>
                </a:lnTo>
                <a:lnTo>
                  <a:pt x="2107485" y="382266"/>
                </a:lnTo>
                <a:lnTo>
                  <a:pt x="2116924" y="374776"/>
                </a:lnTo>
                <a:lnTo>
                  <a:pt x="2129651" y="360573"/>
                </a:lnTo>
                <a:lnTo>
                  <a:pt x="2136251" y="349628"/>
                </a:lnTo>
                <a:lnTo>
                  <a:pt x="2140966" y="337834"/>
                </a:lnTo>
                <a:lnTo>
                  <a:pt x="2143794" y="325180"/>
                </a:lnTo>
                <a:lnTo>
                  <a:pt x="2144737" y="311658"/>
                </a:lnTo>
                <a:lnTo>
                  <a:pt x="2144732" y="310631"/>
                </a:lnTo>
                <a:lnTo>
                  <a:pt x="2143676" y="297218"/>
                </a:lnTo>
                <a:lnTo>
                  <a:pt x="2140771" y="284700"/>
                </a:lnTo>
                <a:lnTo>
                  <a:pt x="2136006" y="273053"/>
                </a:lnTo>
                <a:lnTo>
                  <a:pt x="2129370" y="262254"/>
                </a:lnTo>
                <a:lnTo>
                  <a:pt x="2118956" y="250690"/>
                </a:lnTo>
                <a:lnTo>
                  <a:pt x="2109969" y="243134"/>
                </a:lnTo>
                <a:lnTo>
                  <a:pt x="2099293" y="235639"/>
                </a:lnTo>
                <a:lnTo>
                  <a:pt x="2086923" y="228210"/>
                </a:lnTo>
                <a:lnTo>
                  <a:pt x="2072855" y="220852"/>
                </a:lnTo>
                <a:lnTo>
                  <a:pt x="2046820" y="207772"/>
                </a:lnTo>
                <a:lnTo>
                  <a:pt x="2035517" y="202184"/>
                </a:lnTo>
                <a:lnTo>
                  <a:pt x="2028405" y="197865"/>
                </a:lnTo>
                <a:lnTo>
                  <a:pt x="2025611" y="194690"/>
                </a:lnTo>
                <a:lnTo>
                  <a:pt x="2022690" y="191388"/>
                </a:lnTo>
                <a:lnTo>
                  <a:pt x="2021293" y="187960"/>
                </a:lnTo>
                <a:lnTo>
                  <a:pt x="2021293" y="179070"/>
                </a:lnTo>
                <a:lnTo>
                  <a:pt x="2023579" y="174878"/>
                </a:lnTo>
                <a:lnTo>
                  <a:pt x="2028024" y="171450"/>
                </a:lnTo>
                <a:lnTo>
                  <a:pt x="2032596" y="168021"/>
                </a:lnTo>
                <a:lnTo>
                  <a:pt x="2038819" y="166370"/>
                </a:lnTo>
                <a:lnTo>
                  <a:pt x="2046820" y="166370"/>
                </a:lnTo>
                <a:lnTo>
                  <a:pt x="2050499" y="166554"/>
                </a:lnTo>
                <a:lnTo>
                  <a:pt x="2060963" y="168969"/>
                </a:lnTo>
                <a:lnTo>
                  <a:pt x="2071933" y="174173"/>
                </a:lnTo>
                <a:lnTo>
                  <a:pt x="2083426" y="182157"/>
                </a:lnTo>
                <a:lnTo>
                  <a:pt x="2095461" y="192912"/>
                </a:lnTo>
                <a:lnTo>
                  <a:pt x="2139530" y="148971"/>
                </a:lnTo>
                <a:lnTo>
                  <a:pt x="2128922" y="136549"/>
                </a:lnTo>
                <a:lnTo>
                  <a:pt x="2119527" y="127935"/>
                </a:lnTo>
                <a:lnTo>
                  <a:pt x="2109308" y="120480"/>
                </a:lnTo>
                <a:lnTo>
                  <a:pt x="2098255" y="114173"/>
                </a:lnTo>
                <a:lnTo>
                  <a:pt x="2084080" y="108229"/>
                </a:lnTo>
                <a:lnTo>
                  <a:pt x="2071862" y="104815"/>
                </a:lnTo>
                <a:lnTo>
                  <a:pt x="2059277" y="102781"/>
                </a:lnTo>
                <a:lnTo>
                  <a:pt x="2046312" y="102108"/>
                </a:lnTo>
                <a:lnTo>
                  <a:pt x="2038515" y="102336"/>
                </a:lnTo>
                <a:lnTo>
                  <a:pt x="2024932" y="103944"/>
                </a:lnTo>
                <a:lnTo>
                  <a:pt x="2012291" y="107096"/>
                </a:lnTo>
                <a:lnTo>
                  <a:pt x="2000592" y="111795"/>
                </a:lnTo>
                <a:lnTo>
                  <a:pt x="1989834" y="118047"/>
                </a:lnTo>
                <a:lnTo>
                  <a:pt x="1980018" y="125857"/>
                </a:lnTo>
                <a:lnTo>
                  <a:pt x="1970967" y="135436"/>
                </a:lnTo>
                <a:lnTo>
                  <a:pt x="1963592" y="146209"/>
                </a:lnTo>
                <a:lnTo>
                  <a:pt x="1958324" y="157774"/>
                </a:lnTo>
                <a:lnTo>
                  <a:pt x="1955164" y="170127"/>
                </a:lnTo>
                <a:lnTo>
                  <a:pt x="1954110" y="183261"/>
                </a:lnTo>
                <a:lnTo>
                  <a:pt x="1954570" y="191684"/>
                </a:lnTo>
                <a:lnTo>
                  <a:pt x="1956762" y="203095"/>
                </a:lnTo>
                <a:lnTo>
                  <a:pt x="1960763" y="214038"/>
                </a:lnTo>
                <a:lnTo>
                  <a:pt x="1966574" y="224515"/>
                </a:lnTo>
                <a:lnTo>
                  <a:pt x="1974196" y="234530"/>
                </a:lnTo>
                <a:lnTo>
                  <a:pt x="1983631" y="244083"/>
                </a:lnTo>
                <a:lnTo>
                  <a:pt x="1994878" y="253178"/>
                </a:lnTo>
                <a:lnTo>
                  <a:pt x="2007940" y="261817"/>
                </a:lnTo>
                <a:lnTo>
                  <a:pt x="2022817" y="270001"/>
                </a:lnTo>
                <a:lnTo>
                  <a:pt x="2046820" y="282066"/>
                </a:lnTo>
                <a:lnTo>
                  <a:pt x="2055115" y="286604"/>
                </a:lnTo>
                <a:lnTo>
                  <a:pt x="2067699" y="295636"/>
                </a:lnTo>
                <a:lnTo>
                  <a:pt x="2075275" y="304791"/>
                </a:lnTo>
                <a:lnTo>
                  <a:pt x="2077808" y="314071"/>
                </a:lnTo>
                <a:lnTo>
                  <a:pt x="2077808" y="319913"/>
                </a:lnTo>
                <a:lnTo>
                  <a:pt x="2074887" y="325120"/>
                </a:lnTo>
                <a:lnTo>
                  <a:pt x="2069172" y="329691"/>
                </a:lnTo>
                <a:lnTo>
                  <a:pt x="2063457" y="334263"/>
                </a:lnTo>
                <a:lnTo>
                  <a:pt x="2055964" y="336423"/>
                </a:lnTo>
                <a:lnTo>
                  <a:pt x="2046566" y="336423"/>
                </a:lnTo>
                <a:lnTo>
                  <a:pt x="2041603" y="336124"/>
                </a:lnTo>
                <a:lnTo>
                  <a:pt x="2029770" y="333323"/>
                </a:lnTo>
                <a:lnTo>
                  <a:pt x="2016721" y="327533"/>
                </a:lnTo>
                <a:lnTo>
                  <a:pt x="2006248" y="321012"/>
                </a:lnTo>
                <a:lnTo>
                  <a:pt x="1996340" y="313068"/>
                </a:lnTo>
                <a:lnTo>
                  <a:pt x="1987384" y="303911"/>
                </a:lnTo>
                <a:close/>
              </a:path>
              <a:path w="2144737" h="400050">
                <a:moveTo>
                  <a:pt x="1717128" y="138429"/>
                </a:moveTo>
                <a:lnTo>
                  <a:pt x="1717128" y="109347"/>
                </a:lnTo>
                <a:lnTo>
                  <a:pt x="1646008" y="109347"/>
                </a:lnTo>
                <a:lnTo>
                  <a:pt x="1646008" y="392684"/>
                </a:lnTo>
                <a:lnTo>
                  <a:pt x="1717128" y="392684"/>
                </a:lnTo>
                <a:lnTo>
                  <a:pt x="1717171" y="268999"/>
                </a:lnTo>
                <a:lnTo>
                  <a:pt x="1717478" y="252622"/>
                </a:lnTo>
                <a:lnTo>
                  <a:pt x="1718081" y="239245"/>
                </a:lnTo>
                <a:lnTo>
                  <a:pt x="1718981" y="228866"/>
                </a:lnTo>
                <a:lnTo>
                  <a:pt x="1722342" y="213715"/>
                </a:lnTo>
                <a:lnTo>
                  <a:pt x="1727304" y="201303"/>
                </a:lnTo>
                <a:lnTo>
                  <a:pt x="1733731" y="190596"/>
                </a:lnTo>
                <a:lnTo>
                  <a:pt x="1741639" y="181610"/>
                </a:lnTo>
                <a:lnTo>
                  <a:pt x="1753647" y="173025"/>
                </a:lnTo>
                <a:lnTo>
                  <a:pt x="1765579" y="168605"/>
                </a:lnTo>
                <a:lnTo>
                  <a:pt x="1778723" y="167132"/>
                </a:lnTo>
                <a:lnTo>
                  <a:pt x="1783024" y="167286"/>
                </a:lnTo>
                <a:lnTo>
                  <a:pt x="1795807" y="169942"/>
                </a:lnTo>
                <a:lnTo>
                  <a:pt x="1806663" y="175895"/>
                </a:lnTo>
                <a:lnTo>
                  <a:pt x="1817400" y="188541"/>
                </a:lnTo>
                <a:lnTo>
                  <a:pt x="1822411" y="201295"/>
                </a:lnTo>
                <a:lnTo>
                  <a:pt x="1824391" y="211573"/>
                </a:lnTo>
                <a:lnTo>
                  <a:pt x="1825525" y="222208"/>
                </a:lnTo>
                <a:lnTo>
                  <a:pt x="1826335" y="235262"/>
                </a:lnTo>
                <a:lnTo>
                  <a:pt x="1826821" y="250729"/>
                </a:lnTo>
                <a:lnTo>
                  <a:pt x="1826983" y="268604"/>
                </a:lnTo>
                <a:lnTo>
                  <a:pt x="1826983" y="392684"/>
                </a:lnTo>
                <a:lnTo>
                  <a:pt x="1897341" y="392684"/>
                </a:lnTo>
                <a:lnTo>
                  <a:pt x="1897327" y="203150"/>
                </a:lnTo>
                <a:lnTo>
                  <a:pt x="1896479" y="188044"/>
                </a:lnTo>
                <a:lnTo>
                  <a:pt x="1894319" y="174204"/>
                </a:lnTo>
                <a:lnTo>
                  <a:pt x="1890850" y="161628"/>
                </a:lnTo>
                <a:lnTo>
                  <a:pt x="1886069" y="150311"/>
                </a:lnTo>
                <a:lnTo>
                  <a:pt x="1879978" y="140251"/>
                </a:lnTo>
                <a:lnTo>
                  <a:pt x="1872576" y="131445"/>
                </a:lnTo>
                <a:lnTo>
                  <a:pt x="1861699" y="121912"/>
                </a:lnTo>
                <a:lnTo>
                  <a:pt x="1850953" y="114782"/>
                </a:lnTo>
                <a:lnTo>
                  <a:pt x="1839514" y="109237"/>
                </a:lnTo>
                <a:lnTo>
                  <a:pt x="1827386" y="105276"/>
                </a:lnTo>
                <a:lnTo>
                  <a:pt x="1814572" y="102900"/>
                </a:lnTo>
                <a:lnTo>
                  <a:pt x="1801075" y="102108"/>
                </a:lnTo>
                <a:lnTo>
                  <a:pt x="1798266" y="102145"/>
                </a:lnTo>
                <a:lnTo>
                  <a:pt x="1785640" y="103249"/>
                </a:lnTo>
                <a:lnTo>
                  <a:pt x="1773207" y="105869"/>
                </a:lnTo>
                <a:lnTo>
                  <a:pt x="1760943" y="109982"/>
                </a:lnTo>
                <a:lnTo>
                  <a:pt x="1749986" y="115232"/>
                </a:lnTo>
                <a:lnTo>
                  <a:pt x="1739574" y="121505"/>
                </a:lnTo>
                <a:lnTo>
                  <a:pt x="1728621" y="129241"/>
                </a:lnTo>
                <a:lnTo>
                  <a:pt x="1717128" y="138429"/>
                </a:lnTo>
                <a:close/>
              </a:path>
              <a:path w="2144737" h="400050">
                <a:moveTo>
                  <a:pt x="1403505" y="132972"/>
                </a:moveTo>
                <a:lnTo>
                  <a:pt x="1394703" y="142448"/>
                </a:lnTo>
                <a:lnTo>
                  <a:pt x="1386674" y="153162"/>
                </a:lnTo>
                <a:lnTo>
                  <a:pt x="1386399" y="152631"/>
                </a:lnTo>
                <a:lnTo>
                  <a:pt x="1379413" y="141000"/>
                </a:lnTo>
                <a:lnTo>
                  <a:pt x="1371379" y="130862"/>
                </a:lnTo>
                <a:lnTo>
                  <a:pt x="1362319" y="122216"/>
                </a:lnTo>
                <a:lnTo>
                  <a:pt x="1352257" y="115062"/>
                </a:lnTo>
                <a:lnTo>
                  <a:pt x="1342078" y="109751"/>
                </a:lnTo>
                <a:lnTo>
                  <a:pt x="1330182" y="105505"/>
                </a:lnTo>
                <a:lnTo>
                  <a:pt x="1317611" y="102957"/>
                </a:lnTo>
                <a:lnTo>
                  <a:pt x="1304378" y="102108"/>
                </a:lnTo>
                <a:lnTo>
                  <a:pt x="1292311" y="102643"/>
                </a:lnTo>
                <a:lnTo>
                  <a:pt x="1279579" y="104470"/>
                </a:lnTo>
                <a:lnTo>
                  <a:pt x="1267396" y="107593"/>
                </a:lnTo>
                <a:lnTo>
                  <a:pt x="1255737" y="112013"/>
                </a:lnTo>
                <a:lnTo>
                  <a:pt x="1245158" y="117357"/>
                </a:lnTo>
                <a:lnTo>
                  <a:pt x="1234674" y="124222"/>
                </a:lnTo>
                <a:lnTo>
                  <a:pt x="1224700" y="132397"/>
                </a:lnTo>
                <a:lnTo>
                  <a:pt x="1215224" y="141859"/>
                </a:lnTo>
                <a:lnTo>
                  <a:pt x="1215224" y="109347"/>
                </a:lnTo>
                <a:lnTo>
                  <a:pt x="1144104" y="109347"/>
                </a:lnTo>
                <a:lnTo>
                  <a:pt x="1144104" y="392684"/>
                </a:lnTo>
                <a:lnTo>
                  <a:pt x="1215224" y="392684"/>
                </a:lnTo>
                <a:lnTo>
                  <a:pt x="1215224" y="266700"/>
                </a:lnTo>
                <a:lnTo>
                  <a:pt x="1215406" y="254275"/>
                </a:lnTo>
                <a:lnTo>
                  <a:pt x="1216203" y="239486"/>
                </a:lnTo>
                <a:lnTo>
                  <a:pt x="1217628" y="226642"/>
                </a:lnTo>
                <a:lnTo>
                  <a:pt x="1219675" y="215734"/>
                </a:lnTo>
                <a:lnTo>
                  <a:pt x="1222336" y="206755"/>
                </a:lnTo>
                <a:lnTo>
                  <a:pt x="1227482" y="195845"/>
                </a:lnTo>
                <a:lnTo>
                  <a:pt x="1234901" y="185515"/>
                </a:lnTo>
                <a:lnTo>
                  <a:pt x="1244053" y="177164"/>
                </a:lnTo>
                <a:lnTo>
                  <a:pt x="1251552" y="172546"/>
                </a:lnTo>
                <a:lnTo>
                  <a:pt x="1263485" y="168111"/>
                </a:lnTo>
                <a:lnTo>
                  <a:pt x="1276311" y="166624"/>
                </a:lnTo>
                <a:lnTo>
                  <a:pt x="1279645" y="166719"/>
                </a:lnTo>
                <a:lnTo>
                  <a:pt x="1292487" y="169191"/>
                </a:lnTo>
                <a:lnTo>
                  <a:pt x="1303489" y="175005"/>
                </a:lnTo>
                <a:lnTo>
                  <a:pt x="1314647" y="187670"/>
                </a:lnTo>
                <a:lnTo>
                  <a:pt x="1320253" y="200405"/>
                </a:lnTo>
                <a:lnTo>
                  <a:pt x="1323224" y="212993"/>
                </a:lnTo>
                <a:lnTo>
                  <a:pt x="1324690" y="224925"/>
                </a:lnTo>
                <a:lnTo>
                  <a:pt x="1325557" y="239065"/>
                </a:lnTo>
                <a:lnTo>
                  <a:pt x="1325841" y="255397"/>
                </a:lnTo>
                <a:lnTo>
                  <a:pt x="1325841" y="392684"/>
                </a:lnTo>
                <a:lnTo>
                  <a:pt x="1397469" y="392684"/>
                </a:lnTo>
                <a:lnTo>
                  <a:pt x="1397469" y="264795"/>
                </a:lnTo>
                <a:lnTo>
                  <a:pt x="1397619" y="253556"/>
                </a:lnTo>
                <a:lnTo>
                  <a:pt x="1398392" y="238573"/>
                </a:lnTo>
                <a:lnTo>
                  <a:pt x="1399815" y="225625"/>
                </a:lnTo>
                <a:lnTo>
                  <a:pt x="1401880" y="214720"/>
                </a:lnTo>
                <a:lnTo>
                  <a:pt x="1404581" y="205866"/>
                </a:lnTo>
                <a:lnTo>
                  <a:pt x="1409342" y="195742"/>
                </a:lnTo>
                <a:lnTo>
                  <a:pt x="1416758" y="185405"/>
                </a:lnTo>
                <a:lnTo>
                  <a:pt x="1426044" y="177037"/>
                </a:lnTo>
                <a:lnTo>
                  <a:pt x="1433785" y="172384"/>
                </a:lnTo>
                <a:lnTo>
                  <a:pt x="1445744" y="168076"/>
                </a:lnTo>
                <a:lnTo>
                  <a:pt x="1458683" y="166624"/>
                </a:lnTo>
                <a:lnTo>
                  <a:pt x="1460674" y="166654"/>
                </a:lnTo>
                <a:lnTo>
                  <a:pt x="1474441" y="168855"/>
                </a:lnTo>
                <a:lnTo>
                  <a:pt x="1485750" y="174526"/>
                </a:lnTo>
                <a:lnTo>
                  <a:pt x="1494624" y="183641"/>
                </a:lnTo>
                <a:lnTo>
                  <a:pt x="1499607" y="193393"/>
                </a:lnTo>
                <a:lnTo>
                  <a:pt x="1502697" y="203863"/>
                </a:lnTo>
                <a:lnTo>
                  <a:pt x="1504912" y="216604"/>
                </a:lnTo>
                <a:lnTo>
                  <a:pt x="1506244" y="231621"/>
                </a:lnTo>
                <a:lnTo>
                  <a:pt x="1506689" y="248920"/>
                </a:lnTo>
                <a:lnTo>
                  <a:pt x="1506689" y="392684"/>
                </a:lnTo>
                <a:lnTo>
                  <a:pt x="1578317" y="392684"/>
                </a:lnTo>
                <a:lnTo>
                  <a:pt x="1578317" y="226567"/>
                </a:lnTo>
                <a:lnTo>
                  <a:pt x="1578095" y="212143"/>
                </a:lnTo>
                <a:lnTo>
                  <a:pt x="1577287" y="196968"/>
                </a:lnTo>
                <a:lnTo>
                  <a:pt x="1575894" y="183441"/>
                </a:lnTo>
                <a:lnTo>
                  <a:pt x="1573924" y="171565"/>
                </a:lnTo>
                <a:lnTo>
                  <a:pt x="1571385" y="161343"/>
                </a:lnTo>
                <a:lnTo>
                  <a:pt x="1563001" y="142937"/>
                </a:lnTo>
                <a:lnTo>
                  <a:pt x="1555441" y="132868"/>
                </a:lnTo>
                <a:lnTo>
                  <a:pt x="1546191" y="123906"/>
                </a:lnTo>
                <a:lnTo>
                  <a:pt x="1535264" y="116077"/>
                </a:lnTo>
                <a:lnTo>
                  <a:pt x="1520490" y="108770"/>
                </a:lnTo>
                <a:lnTo>
                  <a:pt x="1508464" y="105056"/>
                </a:lnTo>
                <a:lnTo>
                  <a:pt x="1495648" y="102842"/>
                </a:lnTo>
                <a:lnTo>
                  <a:pt x="1482051" y="102108"/>
                </a:lnTo>
                <a:lnTo>
                  <a:pt x="1477258" y="102196"/>
                </a:lnTo>
                <a:lnTo>
                  <a:pt x="1464301" y="103369"/>
                </a:lnTo>
                <a:lnTo>
                  <a:pt x="1451812" y="105904"/>
                </a:lnTo>
                <a:lnTo>
                  <a:pt x="1439783" y="109802"/>
                </a:lnTo>
                <a:lnTo>
                  <a:pt x="1428203" y="115062"/>
                </a:lnTo>
                <a:lnTo>
                  <a:pt x="1413080" y="124735"/>
                </a:lnTo>
                <a:lnTo>
                  <a:pt x="1403505" y="132972"/>
                </a:lnTo>
                <a:close/>
              </a:path>
              <a:path w="2144737" h="400050">
                <a:moveTo>
                  <a:pt x="71628" y="252984"/>
                </a:moveTo>
                <a:lnTo>
                  <a:pt x="72902" y="236779"/>
                </a:lnTo>
                <a:lnTo>
                  <a:pt x="75986" y="224098"/>
                </a:lnTo>
                <a:lnTo>
                  <a:pt x="80908" y="212411"/>
                </a:lnTo>
                <a:lnTo>
                  <a:pt x="87668" y="201720"/>
                </a:lnTo>
                <a:lnTo>
                  <a:pt x="96266" y="192024"/>
                </a:lnTo>
                <a:lnTo>
                  <a:pt x="110215" y="181177"/>
                </a:lnTo>
                <a:lnTo>
                  <a:pt x="121303" y="175484"/>
                </a:lnTo>
                <a:lnTo>
                  <a:pt x="133430" y="171411"/>
                </a:lnTo>
                <a:lnTo>
                  <a:pt x="146598" y="168964"/>
                </a:lnTo>
                <a:lnTo>
                  <a:pt x="160807" y="168148"/>
                </a:lnTo>
                <a:lnTo>
                  <a:pt x="161609" y="168150"/>
                </a:lnTo>
                <a:lnTo>
                  <a:pt x="175276" y="168966"/>
                </a:lnTo>
                <a:lnTo>
                  <a:pt x="187740" y="171252"/>
                </a:lnTo>
                <a:lnTo>
                  <a:pt x="199009" y="175005"/>
                </a:lnTo>
                <a:lnTo>
                  <a:pt x="211420" y="181653"/>
                </a:lnTo>
                <a:lnTo>
                  <a:pt x="221652" y="189420"/>
                </a:lnTo>
                <a:lnTo>
                  <a:pt x="231990" y="199262"/>
                </a:lnTo>
                <a:lnTo>
                  <a:pt x="291172" y="166624"/>
                </a:lnTo>
                <a:lnTo>
                  <a:pt x="277146" y="149159"/>
                </a:lnTo>
                <a:lnTo>
                  <a:pt x="268037" y="140287"/>
                </a:lnTo>
                <a:lnTo>
                  <a:pt x="258177" y="132285"/>
                </a:lnTo>
                <a:lnTo>
                  <a:pt x="247559" y="125147"/>
                </a:lnTo>
                <a:lnTo>
                  <a:pt x="236181" y="118872"/>
                </a:lnTo>
                <a:lnTo>
                  <a:pt x="223727" y="113340"/>
                </a:lnTo>
                <a:lnTo>
                  <a:pt x="211999" y="109296"/>
                </a:lnTo>
                <a:lnTo>
                  <a:pt x="199805" y="106151"/>
                </a:lnTo>
                <a:lnTo>
                  <a:pt x="187146" y="103905"/>
                </a:lnTo>
                <a:lnTo>
                  <a:pt x="174023" y="102557"/>
                </a:lnTo>
                <a:lnTo>
                  <a:pt x="160439" y="102108"/>
                </a:lnTo>
                <a:lnTo>
                  <a:pt x="151326" y="102309"/>
                </a:lnTo>
                <a:lnTo>
                  <a:pt x="138126" y="103351"/>
                </a:lnTo>
                <a:lnTo>
                  <a:pt x="125318" y="105279"/>
                </a:lnTo>
                <a:lnTo>
                  <a:pt x="112902" y="108089"/>
                </a:lnTo>
                <a:lnTo>
                  <a:pt x="100878" y="111780"/>
                </a:lnTo>
                <a:lnTo>
                  <a:pt x="89245" y="116349"/>
                </a:lnTo>
                <a:lnTo>
                  <a:pt x="78003" y="121792"/>
                </a:lnTo>
                <a:lnTo>
                  <a:pt x="64060" y="130213"/>
                </a:lnTo>
                <a:lnTo>
                  <a:pt x="53688" y="137896"/>
                </a:lnTo>
                <a:lnTo>
                  <a:pt x="44152" y="146344"/>
                </a:lnTo>
                <a:lnTo>
                  <a:pt x="35454" y="155556"/>
                </a:lnTo>
                <a:lnTo>
                  <a:pt x="27595" y="165533"/>
                </a:lnTo>
                <a:lnTo>
                  <a:pt x="20574" y="176275"/>
                </a:lnTo>
                <a:lnTo>
                  <a:pt x="13441" y="189807"/>
                </a:lnTo>
                <a:lnTo>
                  <a:pt x="8602" y="201587"/>
                </a:lnTo>
                <a:lnTo>
                  <a:pt x="4839" y="213706"/>
                </a:lnTo>
                <a:lnTo>
                  <a:pt x="2150" y="226164"/>
                </a:lnTo>
                <a:lnTo>
                  <a:pt x="537" y="238960"/>
                </a:lnTo>
                <a:lnTo>
                  <a:pt x="0" y="252095"/>
                </a:lnTo>
                <a:lnTo>
                  <a:pt x="361" y="262948"/>
                </a:lnTo>
                <a:lnTo>
                  <a:pt x="1793" y="275918"/>
                </a:lnTo>
                <a:lnTo>
                  <a:pt x="4315" y="288497"/>
                </a:lnTo>
                <a:lnTo>
                  <a:pt x="7927" y="300682"/>
                </a:lnTo>
                <a:lnTo>
                  <a:pt x="12628" y="312476"/>
                </a:lnTo>
                <a:lnTo>
                  <a:pt x="18418" y="323877"/>
                </a:lnTo>
                <a:lnTo>
                  <a:pt x="25299" y="334886"/>
                </a:lnTo>
                <a:lnTo>
                  <a:pt x="33269" y="345502"/>
                </a:lnTo>
                <a:lnTo>
                  <a:pt x="42329" y="355726"/>
                </a:lnTo>
                <a:lnTo>
                  <a:pt x="49927" y="363077"/>
                </a:lnTo>
                <a:lnTo>
                  <a:pt x="59419" y="370820"/>
                </a:lnTo>
                <a:lnTo>
                  <a:pt x="69579" y="377657"/>
                </a:lnTo>
                <a:lnTo>
                  <a:pt x="80406" y="383589"/>
                </a:lnTo>
                <a:lnTo>
                  <a:pt x="91902" y="388612"/>
                </a:lnTo>
                <a:lnTo>
                  <a:pt x="104066" y="392725"/>
                </a:lnTo>
                <a:lnTo>
                  <a:pt x="116897" y="395927"/>
                </a:lnTo>
                <a:lnTo>
                  <a:pt x="130396" y="398216"/>
                </a:lnTo>
                <a:lnTo>
                  <a:pt x="144563" y="399591"/>
                </a:lnTo>
                <a:lnTo>
                  <a:pt x="159397" y="400050"/>
                </a:lnTo>
                <a:lnTo>
                  <a:pt x="161643" y="400039"/>
                </a:lnTo>
                <a:lnTo>
                  <a:pt x="176163" y="399416"/>
                </a:lnTo>
                <a:lnTo>
                  <a:pt x="190074" y="397839"/>
                </a:lnTo>
                <a:lnTo>
                  <a:pt x="203377" y="395306"/>
                </a:lnTo>
                <a:lnTo>
                  <a:pt x="216072" y="391820"/>
                </a:lnTo>
                <a:lnTo>
                  <a:pt x="228160" y="387380"/>
                </a:lnTo>
                <a:lnTo>
                  <a:pt x="239642" y="381986"/>
                </a:lnTo>
                <a:lnTo>
                  <a:pt x="250520" y="375640"/>
                </a:lnTo>
                <a:lnTo>
                  <a:pt x="260793" y="368342"/>
                </a:lnTo>
                <a:lnTo>
                  <a:pt x="270463" y="360092"/>
                </a:lnTo>
                <a:lnTo>
                  <a:pt x="279531" y="350892"/>
                </a:lnTo>
                <a:lnTo>
                  <a:pt x="287997" y="340740"/>
                </a:lnTo>
                <a:lnTo>
                  <a:pt x="231990" y="302387"/>
                </a:lnTo>
                <a:lnTo>
                  <a:pt x="228686" y="306218"/>
                </a:lnTo>
                <a:lnTo>
                  <a:pt x="219441" y="314994"/>
                </a:lnTo>
                <a:lnTo>
                  <a:pt x="209160" y="322167"/>
                </a:lnTo>
                <a:lnTo>
                  <a:pt x="197843" y="327742"/>
                </a:lnTo>
                <a:lnTo>
                  <a:pt x="185490" y="331720"/>
                </a:lnTo>
                <a:lnTo>
                  <a:pt x="172099" y="334104"/>
                </a:lnTo>
                <a:lnTo>
                  <a:pt x="157670" y="334899"/>
                </a:lnTo>
                <a:lnTo>
                  <a:pt x="154351" y="334855"/>
                </a:lnTo>
                <a:lnTo>
                  <a:pt x="140379" y="333639"/>
                </a:lnTo>
                <a:lnTo>
                  <a:pt x="127492" y="330749"/>
                </a:lnTo>
                <a:lnTo>
                  <a:pt x="115691" y="326186"/>
                </a:lnTo>
                <a:lnTo>
                  <a:pt x="104978" y="319949"/>
                </a:lnTo>
                <a:lnTo>
                  <a:pt x="95351" y="312038"/>
                </a:lnTo>
                <a:lnTo>
                  <a:pt x="86745" y="302270"/>
                </a:lnTo>
                <a:lnTo>
                  <a:pt x="80132" y="291541"/>
                </a:lnTo>
                <a:lnTo>
                  <a:pt x="75408" y="279751"/>
                </a:lnTo>
                <a:lnTo>
                  <a:pt x="72573" y="266898"/>
                </a:lnTo>
                <a:lnTo>
                  <a:pt x="71628" y="252984"/>
                </a:lnTo>
                <a:close/>
              </a:path>
              <a:path w="2144737" h="400050">
                <a:moveTo>
                  <a:pt x="688682" y="0"/>
                </a:moveTo>
                <a:lnTo>
                  <a:pt x="688682" y="392684"/>
                </a:lnTo>
                <a:lnTo>
                  <a:pt x="759802" y="392684"/>
                </a:lnTo>
                <a:lnTo>
                  <a:pt x="759802" y="0"/>
                </a:lnTo>
                <a:lnTo>
                  <a:pt x="688682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67612" y="1267587"/>
            <a:ext cx="154685" cy="164846"/>
          </a:xfrm>
          <a:custGeom>
            <a:avLst/>
            <a:gdLst/>
            <a:ahLst/>
            <a:cxnLst/>
            <a:rect l="l" t="t" r="r" b="b"/>
            <a:pathLst>
              <a:path w="154685" h="164846">
                <a:moveTo>
                  <a:pt x="77215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7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6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7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5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3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9727" y="1207897"/>
            <a:ext cx="249047" cy="290702"/>
          </a:xfrm>
          <a:custGeom>
            <a:avLst/>
            <a:gdLst/>
            <a:ahLst/>
            <a:cxnLst/>
            <a:rect l="l" t="t" r="r" b="b"/>
            <a:pathLst>
              <a:path w="249047" h="290702">
                <a:moveTo>
                  <a:pt x="0" y="0"/>
                </a:moveTo>
                <a:lnTo>
                  <a:pt x="71881" y="0"/>
                </a:lnTo>
                <a:lnTo>
                  <a:pt x="71881" y="136525"/>
                </a:lnTo>
                <a:lnTo>
                  <a:pt x="72162" y="153465"/>
                </a:lnTo>
                <a:lnTo>
                  <a:pt x="73010" y="167853"/>
                </a:lnTo>
                <a:lnTo>
                  <a:pt x="74435" y="179689"/>
                </a:lnTo>
                <a:lnTo>
                  <a:pt x="76445" y="188973"/>
                </a:lnTo>
                <a:lnTo>
                  <a:pt x="83214" y="203744"/>
                </a:lnTo>
                <a:lnTo>
                  <a:pt x="91482" y="213165"/>
                </a:lnTo>
                <a:lnTo>
                  <a:pt x="105863" y="221499"/>
                </a:lnTo>
                <a:lnTo>
                  <a:pt x="118564" y="224244"/>
                </a:lnTo>
                <a:lnTo>
                  <a:pt x="124841" y="224536"/>
                </a:lnTo>
                <a:lnTo>
                  <a:pt x="138399" y="223156"/>
                </a:lnTo>
                <a:lnTo>
                  <a:pt x="150138" y="218984"/>
                </a:lnTo>
                <a:lnTo>
                  <a:pt x="164143" y="207758"/>
                </a:lnTo>
                <a:lnTo>
                  <a:pt x="171093" y="196774"/>
                </a:lnTo>
                <a:lnTo>
                  <a:pt x="175354" y="183609"/>
                </a:lnTo>
                <a:lnTo>
                  <a:pt x="176725" y="172819"/>
                </a:lnTo>
                <a:lnTo>
                  <a:pt x="177585" y="158753"/>
                </a:lnTo>
                <a:lnTo>
                  <a:pt x="177922" y="141402"/>
                </a:lnTo>
                <a:lnTo>
                  <a:pt x="177927" y="138811"/>
                </a:lnTo>
                <a:lnTo>
                  <a:pt x="177927" y="0"/>
                </a:lnTo>
                <a:lnTo>
                  <a:pt x="249047" y="0"/>
                </a:lnTo>
                <a:lnTo>
                  <a:pt x="249047" y="120014"/>
                </a:lnTo>
                <a:lnTo>
                  <a:pt x="248864" y="137741"/>
                </a:lnTo>
                <a:lnTo>
                  <a:pt x="248318" y="154022"/>
                </a:lnTo>
                <a:lnTo>
                  <a:pt x="247408" y="168854"/>
                </a:lnTo>
                <a:lnTo>
                  <a:pt x="246133" y="182237"/>
                </a:lnTo>
                <a:lnTo>
                  <a:pt x="244494" y="194170"/>
                </a:lnTo>
                <a:lnTo>
                  <a:pt x="242491" y="204650"/>
                </a:lnTo>
                <a:lnTo>
                  <a:pt x="237393" y="221248"/>
                </a:lnTo>
                <a:lnTo>
                  <a:pt x="231261" y="233823"/>
                </a:lnTo>
                <a:lnTo>
                  <a:pt x="224285" y="244903"/>
                </a:lnTo>
                <a:lnTo>
                  <a:pt x="216314" y="254844"/>
                </a:lnTo>
                <a:lnTo>
                  <a:pt x="207353" y="263634"/>
                </a:lnTo>
                <a:lnTo>
                  <a:pt x="197406" y="271264"/>
                </a:lnTo>
                <a:lnTo>
                  <a:pt x="184946" y="278478"/>
                </a:lnTo>
                <a:lnTo>
                  <a:pt x="173901" y="283078"/>
                </a:lnTo>
                <a:lnTo>
                  <a:pt x="161936" y="286598"/>
                </a:lnTo>
                <a:lnTo>
                  <a:pt x="149050" y="289037"/>
                </a:lnTo>
                <a:lnTo>
                  <a:pt x="135244" y="290394"/>
                </a:lnTo>
                <a:lnTo>
                  <a:pt x="124206" y="290702"/>
                </a:lnTo>
                <a:lnTo>
                  <a:pt x="109538" y="290151"/>
                </a:lnTo>
                <a:lnTo>
                  <a:pt x="95823" y="288499"/>
                </a:lnTo>
                <a:lnTo>
                  <a:pt x="83052" y="285751"/>
                </a:lnTo>
                <a:lnTo>
                  <a:pt x="71215" y="281908"/>
                </a:lnTo>
                <a:lnTo>
                  <a:pt x="60303" y="276974"/>
                </a:lnTo>
                <a:lnTo>
                  <a:pt x="50304" y="270954"/>
                </a:lnTo>
                <a:lnTo>
                  <a:pt x="39001" y="261842"/>
                </a:lnTo>
                <a:lnTo>
                  <a:pt x="30337" y="252771"/>
                </a:lnTo>
                <a:lnTo>
                  <a:pt x="22777" y="242653"/>
                </a:lnTo>
                <a:lnTo>
                  <a:pt x="16319" y="231479"/>
                </a:lnTo>
                <a:lnTo>
                  <a:pt x="10964" y="219241"/>
                </a:lnTo>
                <a:lnTo>
                  <a:pt x="6272" y="203996"/>
                </a:lnTo>
                <a:lnTo>
                  <a:pt x="2968" y="183950"/>
                </a:lnTo>
                <a:lnTo>
                  <a:pt x="1774" y="171616"/>
                </a:lnTo>
                <a:lnTo>
                  <a:pt x="886" y="157741"/>
                </a:lnTo>
                <a:lnTo>
                  <a:pt x="303" y="142326"/>
                </a:lnTo>
                <a:lnTo>
                  <a:pt x="25" y="125370"/>
                </a:lnTo>
                <a:lnTo>
                  <a:pt x="0" y="1179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99105" y="1200658"/>
            <a:ext cx="201040" cy="297941"/>
          </a:xfrm>
          <a:custGeom>
            <a:avLst/>
            <a:gdLst/>
            <a:ahLst/>
            <a:cxnLst/>
            <a:rect l="l" t="t" r="r" b="b"/>
            <a:pathLst>
              <a:path w="201040" h="297941">
                <a:moveTo>
                  <a:pt x="102615" y="0"/>
                </a:moveTo>
                <a:lnTo>
                  <a:pt x="115580" y="673"/>
                </a:lnTo>
                <a:lnTo>
                  <a:pt x="128165" y="2707"/>
                </a:lnTo>
                <a:lnTo>
                  <a:pt x="140383" y="6121"/>
                </a:lnTo>
                <a:lnTo>
                  <a:pt x="152242" y="10938"/>
                </a:lnTo>
                <a:lnTo>
                  <a:pt x="165611" y="18372"/>
                </a:lnTo>
                <a:lnTo>
                  <a:pt x="175830" y="25827"/>
                </a:lnTo>
                <a:lnTo>
                  <a:pt x="185225" y="34441"/>
                </a:lnTo>
                <a:lnTo>
                  <a:pt x="193807" y="44224"/>
                </a:lnTo>
                <a:lnTo>
                  <a:pt x="195833" y="46862"/>
                </a:lnTo>
                <a:lnTo>
                  <a:pt x="151764" y="90804"/>
                </a:lnTo>
                <a:lnTo>
                  <a:pt x="139729" y="80049"/>
                </a:lnTo>
                <a:lnTo>
                  <a:pt x="128236" y="72065"/>
                </a:lnTo>
                <a:lnTo>
                  <a:pt x="117266" y="66861"/>
                </a:lnTo>
                <a:lnTo>
                  <a:pt x="106802" y="64446"/>
                </a:lnTo>
                <a:lnTo>
                  <a:pt x="103124" y="64262"/>
                </a:lnTo>
                <a:lnTo>
                  <a:pt x="95122" y="64262"/>
                </a:lnTo>
                <a:lnTo>
                  <a:pt x="88900" y="65912"/>
                </a:lnTo>
                <a:lnTo>
                  <a:pt x="84327" y="69341"/>
                </a:lnTo>
                <a:lnTo>
                  <a:pt x="79882" y="72770"/>
                </a:lnTo>
                <a:lnTo>
                  <a:pt x="77596" y="76962"/>
                </a:lnTo>
                <a:lnTo>
                  <a:pt x="77596" y="82041"/>
                </a:lnTo>
                <a:lnTo>
                  <a:pt x="77596" y="85851"/>
                </a:lnTo>
                <a:lnTo>
                  <a:pt x="78993" y="89280"/>
                </a:lnTo>
                <a:lnTo>
                  <a:pt x="81914" y="92582"/>
                </a:lnTo>
                <a:lnTo>
                  <a:pt x="84708" y="95757"/>
                </a:lnTo>
                <a:lnTo>
                  <a:pt x="91820" y="100075"/>
                </a:lnTo>
                <a:lnTo>
                  <a:pt x="103124" y="105663"/>
                </a:lnTo>
                <a:lnTo>
                  <a:pt x="129158" y="118744"/>
                </a:lnTo>
                <a:lnTo>
                  <a:pt x="143226" y="126102"/>
                </a:lnTo>
                <a:lnTo>
                  <a:pt x="155596" y="133531"/>
                </a:lnTo>
                <a:lnTo>
                  <a:pt x="166272" y="141026"/>
                </a:lnTo>
                <a:lnTo>
                  <a:pt x="175259" y="148582"/>
                </a:lnTo>
                <a:lnTo>
                  <a:pt x="182561" y="156195"/>
                </a:lnTo>
                <a:lnTo>
                  <a:pt x="192310" y="170945"/>
                </a:lnTo>
                <a:lnTo>
                  <a:pt x="197074" y="182592"/>
                </a:lnTo>
                <a:lnTo>
                  <a:pt x="199979" y="195110"/>
                </a:lnTo>
                <a:lnTo>
                  <a:pt x="201035" y="208523"/>
                </a:lnTo>
                <a:lnTo>
                  <a:pt x="201040" y="209550"/>
                </a:lnTo>
                <a:lnTo>
                  <a:pt x="200098" y="223072"/>
                </a:lnTo>
                <a:lnTo>
                  <a:pt x="197269" y="235726"/>
                </a:lnTo>
                <a:lnTo>
                  <a:pt x="192554" y="247520"/>
                </a:lnTo>
                <a:lnTo>
                  <a:pt x="185954" y="258465"/>
                </a:lnTo>
                <a:lnTo>
                  <a:pt x="177468" y="268569"/>
                </a:lnTo>
                <a:lnTo>
                  <a:pt x="163788" y="280158"/>
                </a:lnTo>
                <a:lnTo>
                  <a:pt x="153351" y="286343"/>
                </a:lnTo>
                <a:lnTo>
                  <a:pt x="141916" y="291219"/>
                </a:lnTo>
                <a:lnTo>
                  <a:pt x="129483" y="294778"/>
                </a:lnTo>
                <a:lnTo>
                  <a:pt x="116052" y="297014"/>
                </a:lnTo>
                <a:lnTo>
                  <a:pt x="101624" y="297920"/>
                </a:lnTo>
                <a:lnTo>
                  <a:pt x="98932" y="297941"/>
                </a:lnTo>
                <a:lnTo>
                  <a:pt x="84990" y="297299"/>
                </a:lnTo>
                <a:lnTo>
                  <a:pt x="71706" y="295369"/>
                </a:lnTo>
                <a:lnTo>
                  <a:pt x="59083" y="292151"/>
                </a:lnTo>
                <a:lnTo>
                  <a:pt x="47122" y="287644"/>
                </a:lnTo>
                <a:lnTo>
                  <a:pt x="35823" y="281847"/>
                </a:lnTo>
                <a:lnTo>
                  <a:pt x="25187" y="274759"/>
                </a:lnTo>
                <a:lnTo>
                  <a:pt x="15217" y="266378"/>
                </a:lnTo>
                <a:lnTo>
                  <a:pt x="5913" y="256703"/>
                </a:lnTo>
                <a:lnTo>
                  <a:pt x="0" y="249427"/>
                </a:lnTo>
                <a:lnTo>
                  <a:pt x="43687" y="201802"/>
                </a:lnTo>
                <a:lnTo>
                  <a:pt x="52643" y="210960"/>
                </a:lnTo>
                <a:lnTo>
                  <a:pt x="62551" y="218904"/>
                </a:lnTo>
                <a:lnTo>
                  <a:pt x="73025" y="225425"/>
                </a:lnTo>
                <a:lnTo>
                  <a:pt x="86073" y="231215"/>
                </a:lnTo>
                <a:lnTo>
                  <a:pt x="97906" y="234016"/>
                </a:lnTo>
                <a:lnTo>
                  <a:pt x="102869" y="234314"/>
                </a:lnTo>
                <a:lnTo>
                  <a:pt x="112268" y="234314"/>
                </a:lnTo>
                <a:lnTo>
                  <a:pt x="119761" y="232155"/>
                </a:lnTo>
                <a:lnTo>
                  <a:pt x="125475" y="227583"/>
                </a:lnTo>
                <a:lnTo>
                  <a:pt x="131190" y="223012"/>
                </a:lnTo>
                <a:lnTo>
                  <a:pt x="134112" y="217804"/>
                </a:lnTo>
                <a:lnTo>
                  <a:pt x="134112" y="211962"/>
                </a:lnTo>
                <a:lnTo>
                  <a:pt x="131578" y="202683"/>
                </a:lnTo>
                <a:lnTo>
                  <a:pt x="124002" y="193528"/>
                </a:lnTo>
                <a:lnTo>
                  <a:pt x="111418" y="184496"/>
                </a:lnTo>
                <a:lnTo>
                  <a:pt x="103124" y="179958"/>
                </a:lnTo>
                <a:lnTo>
                  <a:pt x="79120" y="167893"/>
                </a:lnTo>
                <a:lnTo>
                  <a:pt x="64243" y="159709"/>
                </a:lnTo>
                <a:lnTo>
                  <a:pt x="51181" y="151070"/>
                </a:lnTo>
                <a:lnTo>
                  <a:pt x="39934" y="141975"/>
                </a:lnTo>
                <a:lnTo>
                  <a:pt x="30500" y="132422"/>
                </a:lnTo>
                <a:lnTo>
                  <a:pt x="22878" y="122407"/>
                </a:lnTo>
                <a:lnTo>
                  <a:pt x="17067" y="111930"/>
                </a:lnTo>
                <a:lnTo>
                  <a:pt x="13065" y="100987"/>
                </a:lnTo>
                <a:lnTo>
                  <a:pt x="10873" y="89576"/>
                </a:lnTo>
                <a:lnTo>
                  <a:pt x="10413" y="81152"/>
                </a:lnTo>
                <a:lnTo>
                  <a:pt x="11467" y="68019"/>
                </a:lnTo>
                <a:lnTo>
                  <a:pt x="14628" y="55666"/>
                </a:lnTo>
                <a:lnTo>
                  <a:pt x="19895" y="44101"/>
                </a:lnTo>
                <a:lnTo>
                  <a:pt x="27270" y="33328"/>
                </a:lnTo>
                <a:lnTo>
                  <a:pt x="36321" y="23749"/>
                </a:lnTo>
                <a:lnTo>
                  <a:pt x="46137" y="15939"/>
                </a:lnTo>
                <a:lnTo>
                  <a:pt x="56895" y="9687"/>
                </a:lnTo>
                <a:lnTo>
                  <a:pt x="68594" y="4988"/>
                </a:lnTo>
                <a:lnTo>
                  <a:pt x="81236" y="1836"/>
                </a:lnTo>
                <a:lnTo>
                  <a:pt x="94819" y="228"/>
                </a:lnTo>
                <a:lnTo>
                  <a:pt x="1026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01417" y="1200658"/>
            <a:ext cx="251332" cy="290575"/>
          </a:xfrm>
          <a:custGeom>
            <a:avLst/>
            <a:gdLst/>
            <a:ahLst/>
            <a:cxnLst/>
            <a:rect l="l" t="t" r="r" b="b"/>
            <a:pathLst>
              <a:path w="251332" h="290575">
                <a:moveTo>
                  <a:pt x="155066" y="0"/>
                </a:moveTo>
                <a:lnTo>
                  <a:pt x="168563" y="792"/>
                </a:lnTo>
                <a:lnTo>
                  <a:pt x="181377" y="3168"/>
                </a:lnTo>
                <a:lnTo>
                  <a:pt x="193505" y="7129"/>
                </a:lnTo>
                <a:lnTo>
                  <a:pt x="204944" y="12674"/>
                </a:lnTo>
                <a:lnTo>
                  <a:pt x="215690" y="19804"/>
                </a:lnTo>
                <a:lnTo>
                  <a:pt x="225741" y="28518"/>
                </a:lnTo>
                <a:lnTo>
                  <a:pt x="233969" y="38143"/>
                </a:lnTo>
                <a:lnTo>
                  <a:pt x="240060" y="48203"/>
                </a:lnTo>
                <a:lnTo>
                  <a:pt x="244841" y="59520"/>
                </a:lnTo>
                <a:lnTo>
                  <a:pt x="248310" y="72096"/>
                </a:lnTo>
                <a:lnTo>
                  <a:pt x="250470" y="85936"/>
                </a:lnTo>
                <a:lnTo>
                  <a:pt x="251318" y="101042"/>
                </a:lnTo>
                <a:lnTo>
                  <a:pt x="251332" y="103377"/>
                </a:lnTo>
                <a:lnTo>
                  <a:pt x="251332" y="290575"/>
                </a:lnTo>
                <a:lnTo>
                  <a:pt x="180975" y="290575"/>
                </a:lnTo>
                <a:lnTo>
                  <a:pt x="180975" y="166496"/>
                </a:lnTo>
                <a:lnTo>
                  <a:pt x="180812" y="148621"/>
                </a:lnTo>
                <a:lnTo>
                  <a:pt x="180326" y="133154"/>
                </a:lnTo>
                <a:lnTo>
                  <a:pt x="179516" y="120100"/>
                </a:lnTo>
                <a:lnTo>
                  <a:pt x="178382" y="109465"/>
                </a:lnTo>
                <a:lnTo>
                  <a:pt x="176924" y="101253"/>
                </a:lnTo>
                <a:lnTo>
                  <a:pt x="171391" y="86433"/>
                </a:lnTo>
                <a:lnTo>
                  <a:pt x="163882" y="76590"/>
                </a:lnTo>
                <a:lnTo>
                  <a:pt x="149798" y="67834"/>
                </a:lnTo>
                <a:lnTo>
                  <a:pt x="137015" y="65178"/>
                </a:lnTo>
                <a:lnTo>
                  <a:pt x="132714" y="65024"/>
                </a:lnTo>
                <a:lnTo>
                  <a:pt x="119570" y="66497"/>
                </a:lnTo>
                <a:lnTo>
                  <a:pt x="107638" y="70917"/>
                </a:lnTo>
                <a:lnTo>
                  <a:pt x="96968" y="78284"/>
                </a:lnTo>
                <a:lnTo>
                  <a:pt x="87722" y="88488"/>
                </a:lnTo>
                <a:lnTo>
                  <a:pt x="81295" y="99195"/>
                </a:lnTo>
                <a:lnTo>
                  <a:pt x="76333" y="111607"/>
                </a:lnTo>
                <a:lnTo>
                  <a:pt x="74168" y="119379"/>
                </a:lnTo>
                <a:lnTo>
                  <a:pt x="72072" y="137137"/>
                </a:lnTo>
                <a:lnTo>
                  <a:pt x="71469" y="150514"/>
                </a:lnTo>
                <a:lnTo>
                  <a:pt x="71162" y="166891"/>
                </a:lnTo>
                <a:lnTo>
                  <a:pt x="71119" y="176911"/>
                </a:lnTo>
                <a:lnTo>
                  <a:pt x="7111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19" y="7238"/>
                </a:lnTo>
                <a:lnTo>
                  <a:pt x="71119" y="36321"/>
                </a:lnTo>
                <a:lnTo>
                  <a:pt x="82613" y="27133"/>
                </a:lnTo>
                <a:lnTo>
                  <a:pt x="93565" y="19397"/>
                </a:lnTo>
                <a:lnTo>
                  <a:pt x="103977" y="13124"/>
                </a:lnTo>
                <a:lnTo>
                  <a:pt x="113849" y="8324"/>
                </a:lnTo>
                <a:lnTo>
                  <a:pt x="127198" y="3761"/>
                </a:lnTo>
                <a:lnTo>
                  <a:pt x="139632" y="1141"/>
                </a:lnTo>
                <a:lnTo>
                  <a:pt x="152257" y="37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99513" y="1200658"/>
            <a:ext cx="434213" cy="290575"/>
          </a:xfrm>
          <a:custGeom>
            <a:avLst/>
            <a:gdLst/>
            <a:ahLst/>
            <a:cxnLst/>
            <a:rect l="l" t="t" r="r" b="b"/>
            <a:pathLst>
              <a:path w="434213" h="290575">
                <a:moveTo>
                  <a:pt x="160274" y="0"/>
                </a:moveTo>
                <a:lnTo>
                  <a:pt x="173507" y="849"/>
                </a:lnTo>
                <a:lnTo>
                  <a:pt x="186077" y="3397"/>
                </a:lnTo>
                <a:lnTo>
                  <a:pt x="197973" y="7643"/>
                </a:lnTo>
                <a:lnTo>
                  <a:pt x="208153" y="12953"/>
                </a:lnTo>
                <a:lnTo>
                  <a:pt x="218214" y="20108"/>
                </a:lnTo>
                <a:lnTo>
                  <a:pt x="227274" y="28754"/>
                </a:lnTo>
                <a:lnTo>
                  <a:pt x="235308" y="38892"/>
                </a:lnTo>
                <a:lnTo>
                  <a:pt x="242294" y="50523"/>
                </a:lnTo>
                <a:lnTo>
                  <a:pt x="242569" y="51053"/>
                </a:lnTo>
                <a:lnTo>
                  <a:pt x="250598" y="40340"/>
                </a:lnTo>
                <a:lnTo>
                  <a:pt x="259400" y="30864"/>
                </a:lnTo>
                <a:lnTo>
                  <a:pt x="268975" y="22627"/>
                </a:lnTo>
                <a:lnTo>
                  <a:pt x="279325" y="15627"/>
                </a:lnTo>
                <a:lnTo>
                  <a:pt x="295678" y="7694"/>
                </a:lnTo>
                <a:lnTo>
                  <a:pt x="307707" y="3796"/>
                </a:lnTo>
                <a:lnTo>
                  <a:pt x="320196" y="1261"/>
                </a:lnTo>
                <a:lnTo>
                  <a:pt x="333153" y="88"/>
                </a:lnTo>
                <a:lnTo>
                  <a:pt x="337947" y="0"/>
                </a:lnTo>
                <a:lnTo>
                  <a:pt x="351543" y="734"/>
                </a:lnTo>
                <a:lnTo>
                  <a:pt x="364359" y="2948"/>
                </a:lnTo>
                <a:lnTo>
                  <a:pt x="376385" y="6662"/>
                </a:lnTo>
                <a:lnTo>
                  <a:pt x="387611" y="11894"/>
                </a:lnTo>
                <a:lnTo>
                  <a:pt x="402086" y="21798"/>
                </a:lnTo>
                <a:lnTo>
                  <a:pt x="411336" y="30760"/>
                </a:lnTo>
                <a:lnTo>
                  <a:pt x="418896" y="40829"/>
                </a:lnTo>
                <a:lnTo>
                  <a:pt x="424180" y="50672"/>
                </a:lnTo>
                <a:lnTo>
                  <a:pt x="429819" y="69457"/>
                </a:lnTo>
                <a:lnTo>
                  <a:pt x="431789" y="81333"/>
                </a:lnTo>
                <a:lnTo>
                  <a:pt x="433182" y="94860"/>
                </a:lnTo>
                <a:lnTo>
                  <a:pt x="433990" y="110035"/>
                </a:lnTo>
                <a:lnTo>
                  <a:pt x="434213" y="124459"/>
                </a:lnTo>
                <a:lnTo>
                  <a:pt x="434213" y="290575"/>
                </a:lnTo>
                <a:lnTo>
                  <a:pt x="362585" y="290575"/>
                </a:lnTo>
                <a:lnTo>
                  <a:pt x="362585" y="146812"/>
                </a:lnTo>
                <a:lnTo>
                  <a:pt x="362139" y="129513"/>
                </a:lnTo>
                <a:lnTo>
                  <a:pt x="360807" y="114496"/>
                </a:lnTo>
                <a:lnTo>
                  <a:pt x="358592" y="101755"/>
                </a:lnTo>
                <a:lnTo>
                  <a:pt x="355502" y="91285"/>
                </a:lnTo>
                <a:lnTo>
                  <a:pt x="351540" y="83081"/>
                </a:lnTo>
                <a:lnTo>
                  <a:pt x="341645" y="72418"/>
                </a:lnTo>
                <a:lnTo>
                  <a:pt x="330336" y="66747"/>
                </a:lnTo>
                <a:lnTo>
                  <a:pt x="316569" y="64546"/>
                </a:lnTo>
                <a:lnTo>
                  <a:pt x="314579" y="64515"/>
                </a:lnTo>
                <a:lnTo>
                  <a:pt x="301639" y="65968"/>
                </a:lnTo>
                <a:lnTo>
                  <a:pt x="289681" y="70276"/>
                </a:lnTo>
                <a:lnTo>
                  <a:pt x="281939" y="74929"/>
                </a:lnTo>
                <a:lnTo>
                  <a:pt x="272654" y="83297"/>
                </a:lnTo>
                <a:lnTo>
                  <a:pt x="265237" y="93634"/>
                </a:lnTo>
                <a:lnTo>
                  <a:pt x="260476" y="103758"/>
                </a:lnTo>
                <a:lnTo>
                  <a:pt x="257775" y="112612"/>
                </a:lnTo>
                <a:lnTo>
                  <a:pt x="255710" y="123517"/>
                </a:lnTo>
                <a:lnTo>
                  <a:pt x="254287" y="136465"/>
                </a:lnTo>
                <a:lnTo>
                  <a:pt x="253515" y="151448"/>
                </a:lnTo>
                <a:lnTo>
                  <a:pt x="253364" y="162687"/>
                </a:lnTo>
                <a:lnTo>
                  <a:pt x="253364" y="290575"/>
                </a:lnTo>
                <a:lnTo>
                  <a:pt x="181737" y="290575"/>
                </a:lnTo>
                <a:lnTo>
                  <a:pt x="181737" y="153288"/>
                </a:lnTo>
                <a:lnTo>
                  <a:pt x="181452" y="136957"/>
                </a:lnTo>
                <a:lnTo>
                  <a:pt x="180585" y="122817"/>
                </a:lnTo>
                <a:lnTo>
                  <a:pt x="179119" y="110885"/>
                </a:lnTo>
                <a:lnTo>
                  <a:pt x="177034" y="101182"/>
                </a:lnTo>
                <a:lnTo>
                  <a:pt x="170542" y="85562"/>
                </a:lnTo>
                <a:lnTo>
                  <a:pt x="162946" y="75901"/>
                </a:lnTo>
                <a:lnTo>
                  <a:pt x="148382" y="67083"/>
                </a:lnTo>
                <a:lnTo>
                  <a:pt x="135540" y="64611"/>
                </a:lnTo>
                <a:lnTo>
                  <a:pt x="132206" y="64515"/>
                </a:lnTo>
                <a:lnTo>
                  <a:pt x="119380" y="66003"/>
                </a:lnTo>
                <a:lnTo>
                  <a:pt x="107447" y="70438"/>
                </a:lnTo>
                <a:lnTo>
                  <a:pt x="99949" y="75056"/>
                </a:lnTo>
                <a:lnTo>
                  <a:pt x="90796" y="83407"/>
                </a:lnTo>
                <a:lnTo>
                  <a:pt x="83377" y="93737"/>
                </a:lnTo>
                <a:lnTo>
                  <a:pt x="78231" y="104647"/>
                </a:lnTo>
                <a:lnTo>
                  <a:pt x="75570" y="113626"/>
                </a:lnTo>
                <a:lnTo>
                  <a:pt x="73523" y="124534"/>
                </a:lnTo>
                <a:lnTo>
                  <a:pt x="72098" y="137378"/>
                </a:lnTo>
                <a:lnTo>
                  <a:pt x="71301" y="152167"/>
                </a:lnTo>
                <a:lnTo>
                  <a:pt x="71119" y="164591"/>
                </a:lnTo>
                <a:lnTo>
                  <a:pt x="7111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19" y="7238"/>
                </a:lnTo>
                <a:lnTo>
                  <a:pt x="71119" y="39750"/>
                </a:lnTo>
                <a:lnTo>
                  <a:pt x="80596" y="30289"/>
                </a:lnTo>
                <a:lnTo>
                  <a:pt x="90569" y="22114"/>
                </a:lnTo>
                <a:lnTo>
                  <a:pt x="101053" y="15249"/>
                </a:lnTo>
                <a:lnTo>
                  <a:pt x="111632" y="9905"/>
                </a:lnTo>
                <a:lnTo>
                  <a:pt x="123291" y="5485"/>
                </a:lnTo>
                <a:lnTo>
                  <a:pt x="135474" y="2362"/>
                </a:lnTo>
                <a:lnTo>
                  <a:pt x="148206" y="535"/>
                </a:lnTo>
                <a:lnTo>
                  <a:pt x="1602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96746" y="1200658"/>
            <a:ext cx="297179" cy="297941"/>
          </a:xfrm>
          <a:custGeom>
            <a:avLst/>
            <a:gdLst/>
            <a:ahLst/>
            <a:cxnLst/>
            <a:rect l="l" t="t" r="r" b="b"/>
            <a:pathLst>
              <a:path w="297179" h="297941">
                <a:moveTo>
                  <a:pt x="146938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79" y="148716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2" y="297941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79" y="254507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55408" y="1200658"/>
            <a:ext cx="291172" cy="297941"/>
          </a:xfrm>
          <a:custGeom>
            <a:avLst/>
            <a:gdLst/>
            <a:ahLst/>
            <a:cxnLst/>
            <a:rect l="l" t="t" r="r" b="b"/>
            <a:pathLst>
              <a:path w="291172" h="297941">
                <a:moveTo>
                  <a:pt x="160439" y="0"/>
                </a:moveTo>
                <a:lnTo>
                  <a:pt x="174023" y="449"/>
                </a:lnTo>
                <a:lnTo>
                  <a:pt x="187146" y="1797"/>
                </a:lnTo>
                <a:lnTo>
                  <a:pt x="199805" y="4043"/>
                </a:lnTo>
                <a:lnTo>
                  <a:pt x="211999" y="7188"/>
                </a:lnTo>
                <a:lnTo>
                  <a:pt x="223727" y="11232"/>
                </a:lnTo>
                <a:lnTo>
                  <a:pt x="234989" y="16174"/>
                </a:lnTo>
                <a:lnTo>
                  <a:pt x="247559" y="23039"/>
                </a:lnTo>
                <a:lnTo>
                  <a:pt x="258177" y="30177"/>
                </a:lnTo>
                <a:lnTo>
                  <a:pt x="268037" y="38179"/>
                </a:lnTo>
                <a:lnTo>
                  <a:pt x="277146" y="47051"/>
                </a:lnTo>
                <a:lnTo>
                  <a:pt x="285505" y="56797"/>
                </a:lnTo>
                <a:lnTo>
                  <a:pt x="291172" y="64515"/>
                </a:lnTo>
                <a:lnTo>
                  <a:pt x="231990" y="97154"/>
                </a:lnTo>
                <a:lnTo>
                  <a:pt x="221652" y="87312"/>
                </a:lnTo>
                <a:lnTo>
                  <a:pt x="211420" y="79545"/>
                </a:lnTo>
                <a:lnTo>
                  <a:pt x="201271" y="73876"/>
                </a:lnTo>
                <a:lnTo>
                  <a:pt x="187740" y="69144"/>
                </a:lnTo>
                <a:lnTo>
                  <a:pt x="175276" y="66858"/>
                </a:lnTo>
                <a:lnTo>
                  <a:pt x="161609" y="66042"/>
                </a:lnTo>
                <a:lnTo>
                  <a:pt x="160807" y="66039"/>
                </a:lnTo>
                <a:lnTo>
                  <a:pt x="146598" y="66856"/>
                </a:lnTo>
                <a:lnTo>
                  <a:pt x="133430" y="69303"/>
                </a:lnTo>
                <a:lnTo>
                  <a:pt x="121303" y="73376"/>
                </a:lnTo>
                <a:lnTo>
                  <a:pt x="110215" y="79069"/>
                </a:lnTo>
                <a:lnTo>
                  <a:pt x="100165" y="86377"/>
                </a:lnTo>
                <a:lnTo>
                  <a:pt x="87668" y="99612"/>
                </a:lnTo>
                <a:lnTo>
                  <a:pt x="80908" y="110303"/>
                </a:lnTo>
                <a:lnTo>
                  <a:pt x="75986" y="121990"/>
                </a:lnTo>
                <a:lnTo>
                  <a:pt x="72902" y="134671"/>
                </a:lnTo>
                <a:lnTo>
                  <a:pt x="71656" y="148348"/>
                </a:lnTo>
                <a:lnTo>
                  <a:pt x="71628" y="150875"/>
                </a:lnTo>
                <a:lnTo>
                  <a:pt x="72573" y="164790"/>
                </a:lnTo>
                <a:lnTo>
                  <a:pt x="75408" y="177643"/>
                </a:lnTo>
                <a:lnTo>
                  <a:pt x="80132" y="189433"/>
                </a:lnTo>
                <a:lnTo>
                  <a:pt x="86745" y="200162"/>
                </a:lnTo>
                <a:lnTo>
                  <a:pt x="95351" y="209930"/>
                </a:lnTo>
                <a:lnTo>
                  <a:pt x="104978" y="217841"/>
                </a:lnTo>
                <a:lnTo>
                  <a:pt x="115691" y="224078"/>
                </a:lnTo>
                <a:lnTo>
                  <a:pt x="127492" y="228641"/>
                </a:lnTo>
                <a:lnTo>
                  <a:pt x="140379" y="231531"/>
                </a:lnTo>
                <a:lnTo>
                  <a:pt x="154351" y="232747"/>
                </a:lnTo>
                <a:lnTo>
                  <a:pt x="157670" y="232790"/>
                </a:lnTo>
                <a:lnTo>
                  <a:pt x="172099" y="231996"/>
                </a:lnTo>
                <a:lnTo>
                  <a:pt x="185490" y="229612"/>
                </a:lnTo>
                <a:lnTo>
                  <a:pt x="197843" y="225634"/>
                </a:lnTo>
                <a:lnTo>
                  <a:pt x="209160" y="220059"/>
                </a:lnTo>
                <a:lnTo>
                  <a:pt x="219441" y="212886"/>
                </a:lnTo>
                <a:lnTo>
                  <a:pt x="228686" y="204110"/>
                </a:lnTo>
                <a:lnTo>
                  <a:pt x="231990" y="200278"/>
                </a:lnTo>
                <a:lnTo>
                  <a:pt x="287997" y="238632"/>
                </a:lnTo>
                <a:lnTo>
                  <a:pt x="279531" y="248784"/>
                </a:lnTo>
                <a:lnTo>
                  <a:pt x="270463" y="257984"/>
                </a:lnTo>
                <a:lnTo>
                  <a:pt x="260793" y="266234"/>
                </a:lnTo>
                <a:lnTo>
                  <a:pt x="250520" y="273532"/>
                </a:lnTo>
                <a:lnTo>
                  <a:pt x="239642" y="279878"/>
                </a:lnTo>
                <a:lnTo>
                  <a:pt x="228160" y="285272"/>
                </a:lnTo>
                <a:lnTo>
                  <a:pt x="216072" y="289712"/>
                </a:lnTo>
                <a:lnTo>
                  <a:pt x="203377" y="293198"/>
                </a:lnTo>
                <a:lnTo>
                  <a:pt x="190074" y="295731"/>
                </a:lnTo>
                <a:lnTo>
                  <a:pt x="176163" y="297308"/>
                </a:lnTo>
                <a:lnTo>
                  <a:pt x="161643" y="297931"/>
                </a:lnTo>
                <a:lnTo>
                  <a:pt x="159397" y="297941"/>
                </a:lnTo>
                <a:lnTo>
                  <a:pt x="144563" y="297483"/>
                </a:lnTo>
                <a:lnTo>
                  <a:pt x="130396" y="296108"/>
                </a:lnTo>
                <a:lnTo>
                  <a:pt x="116897" y="293819"/>
                </a:lnTo>
                <a:lnTo>
                  <a:pt x="104066" y="290617"/>
                </a:lnTo>
                <a:lnTo>
                  <a:pt x="91902" y="286504"/>
                </a:lnTo>
                <a:lnTo>
                  <a:pt x="80406" y="281481"/>
                </a:lnTo>
                <a:lnTo>
                  <a:pt x="69579" y="275549"/>
                </a:lnTo>
                <a:lnTo>
                  <a:pt x="59419" y="268712"/>
                </a:lnTo>
                <a:lnTo>
                  <a:pt x="49927" y="260969"/>
                </a:lnTo>
                <a:lnTo>
                  <a:pt x="42329" y="253618"/>
                </a:lnTo>
                <a:lnTo>
                  <a:pt x="33269" y="243394"/>
                </a:lnTo>
                <a:lnTo>
                  <a:pt x="25299" y="232778"/>
                </a:lnTo>
                <a:lnTo>
                  <a:pt x="18418" y="221769"/>
                </a:lnTo>
                <a:lnTo>
                  <a:pt x="12628" y="210368"/>
                </a:lnTo>
                <a:lnTo>
                  <a:pt x="7927" y="198574"/>
                </a:lnTo>
                <a:lnTo>
                  <a:pt x="4315" y="186389"/>
                </a:lnTo>
                <a:lnTo>
                  <a:pt x="1793" y="173810"/>
                </a:lnTo>
                <a:lnTo>
                  <a:pt x="361" y="160840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5" y="63425"/>
                </a:lnTo>
                <a:lnTo>
                  <a:pt x="35454" y="53448"/>
                </a:lnTo>
                <a:lnTo>
                  <a:pt x="44152" y="44236"/>
                </a:lnTo>
                <a:lnTo>
                  <a:pt x="53688" y="35788"/>
                </a:lnTo>
                <a:lnTo>
                  <a:pt x="64060" y="28105"/>
                </a:lnTo>
                <a:lnTo>
                  <a:pt x="75269" y="21188"/>
                </a:lnTo>
                <a:lnTo>
                  <a:pt x="89245" y="14241"/>
                </a:lnTo>
                <a:lnTo>
                  <a:pt x="100878" y="9672"/>
                </a:lnTo>
                <a:lnTo>
                  <a:pt x="112902" y="5981"/>
                </a:lnTo>
                <a:lnTo>
                  <a:pt x="125318" y="3171"/>
                </a:lnTo>
                <a:lnTo>
                  <a:pt x="138126" y="1243"/>
                </a:lnTo>
                <a:lnTo>
                  <a:pt x="151326" y="201"/>
                </a:lnTo>
                <a:lnTo>
                  <a:pt x="16043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4091" y="1098550"/>
            <a:ext cx="71119" cy="392684"/>
          </a:xfrm>
          <a:custGeom>
            <a:avLst/>
            <a:gdLst/>
            <a:ahLst/>
            <a:cxnLst/>
            <a:rect l="l" t="t" r="r" b="b"/>
            <a:pathLst>
              <a:path w="71119" h="392684">
                <a:moveTo>
                  <a:pt x="0" y="0"/>
                </a:moveTo>
                <a:lnTo>
                  <a:pt x="71119" y="0"/>
                </a:lnTo>
                <a:lnTo>
                  <a:pt x="7111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83996" y="1931271"/>
            <a:ext cx="5665778" cy="2235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359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-8 °C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 uprig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 position</a:t>
            </a:r>
            <a:endParaRPr sz="3000">
              <a:latin typeface="Century Gothic"/>
              <a:cs typeface="Century Gothic"/>
            </a:endParaRPr>
          </a:p>
          <a:p>
            <a:pPr marL="12700" marR="69554">
              <a:lnSpc>
                <a:spcPts val="3240"/>
              </a:lnSpc>
              <a:spcBef>
                <a:spcPts val="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 pl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ce.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17"/>
              </a:spcBef>
            </a:pP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9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4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9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smtClean="0">
                <a:solidFill>
                  <a:srgbClr val="FFFFFF"/>
                </a:solidFill>
                <a:latin typeface="Century Gothic"/>
                <a:cs typeface="Century Gothic"/>
              </a:rPr>
              <a:t>rsal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may be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add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endParaRPr sz="3000">
              <a:latin typeface="Century Gothic"/>
              <a:cs typeface="Century Gothic"/>
            </a:endParaRPr>
          </a:p>
          <a:p>
            <a:pPr marL="12700" marR="69554">
              <a:lnSpc>
                <a:spcPts val="3240"/>
              </a:lnSpc>
              <a:spcBef>
                <a:spcPts val="162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storag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  <a:p>
            <a:pPr marL="12700" marR="69554">
              <a:lnSpc>
                <a:spcPts val="3654"/>
              </a:lnSpc>
              <a:spcBef>
                <a:spcPts val="300"/>
              </a:spcBef>
            </a:pP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DO N</a:t>
            </a:r>
            <a:r>
              <a:rPr sz="4500" spc="-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T FREEZE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57008" y="1931271"/>
            <a:ext cx="1810533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with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both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48" y="2000034"/>
            <a:ext cx="3430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30"/>
              </a:lnSpc>
              <a:spcBef>
                <a:spcPts val="126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8102" y="2845921"/>
            <a:ext cx="184869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long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term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48" y="2914678"/>
            <a:ext cx="3426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948" y="3829332"/>
            <a:ext cx="342696" cy="8331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25"/>
              </a:lnSpc>
              <a:spcBef>
                <a:spcPts val="126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1303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400">
              <a:latin typeface="Wingdings 2"/>
              <a:cs typeface="Wingdings 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96" y="4263495"/>
            <a:ext cx="7454847" cy="2052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0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Ap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lica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ion</a:t>
            </a:r>
            <a:r>
              <a:rPr sz="30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areas :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urification,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isolati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0"/>
              </a:lnSpc>
              <a:spcBef>
                <a:spcPts val="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30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 of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following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subs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ances: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0"/>
              </a:lnSpc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-thro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bin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oth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 coag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lation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40"/>
              </a:lnSpc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factors,</a:t>
            </a:r>
            <a:r>
              <a:rPr sz="30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lip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ei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s,</a:t>
            </a:r>
            <a:r>
              <a:rPr sz="30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lipa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es,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ein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ts val="3220"/>
              </a:lnSpc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synt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esis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factors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4091" y="1098550"/>
            <a:ext cx="71119" cy="39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726051" y="676922"/>
            <a:ext cx="132308" cy="66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0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1355217" y="463423"/>
            <a:ext cx="71120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1426337" y="463423"/>
            <a:ext cx="42163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1355217" y="567816"/>
            <a:ext cx="113284" cy="61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5217" y="629030"/>
            <a:ext cx="71120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26337" y="629030"/>
            <a:ext cx="42163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120" y="448055"/>
            <a:ext cx="4030979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2137" y="778510"/>
            <a:ext cx="3271075" cy="402336"/>
          </a:xfrm>
          <a:custGeom>
            <a:avLst/>
            <a:gdLst/>
            <a:ahLst/>
            <a:cxnLst/>
            <a:rect l="l" t="t" r="r" b="b"/>
            <a:pathLst>
              <a:path w="3271075" h="402336">
                <a:moveTo>
                  <a:pt x="1856295" y="321563"/>
                </a:moveTo>
                <a:lnTo>
                  <a:pt x="1859623" y="392466"/>
                </a:lnTo>
                <a:lnTo>
                  <a:pt x="1875325" y="391988"/>
                </a:lnTo>
                <a:lnTo>
                  <a:pt x="1889729" y="391236"/>
                </a:lnTo>
                <a:lnTo>
                  <a:pt x="1902841" y="390209"/>
                </a:lnTo>
                <a:lnTo>
                  <a:pt x="1914661" y="388903"/>
                </a:lnTo>
                <a:lnTo>
                  <a:pt x="1925192" y="387315"/>
                </a:lnTo>
                <a:lnTo>
                  <a:pt x="1934438" y="385444"/>
                </a:lnTo>
                <a:lnTo>
                  <a:pt x="1942401" y="383286"/>
                </a:lnTo>
                <a:lnTo>
                  <a:pt x="1948421" y="295727"/>
                </a:lnTo>
                <a:lnTo>
                  <a:pt x="1939096" y="303818"/>
                </a:lnTo>
                <a:lnTo>
                  <a:pt x="1928812" y="310134"/>
                </a:lnTo>
                <a:lnTo>
                  <a:pt x="1922241" y="313012"/>
                </a:lnTo>
                <a:lnTo>
                  <a:pt x="1912358" y="316090"/>
                </a:lnTo>
                <a:lnTo>
                  <a:pt x="1900825" y="318485"/>
                </a:lnTo>
                <a:lnTo>
                  <a:pt x="1887640" y="320195"/>
                </a:lnTo>
                <a:lnTo>
                  <a:pt x="1872798" y="321221"/>
                </a:lnTo>
                <a:lnTo>
                  <a:pt x="1856295" y="321563"/>
                </a:lnTo>
                <a:close/>
              </a:path>
              <a:path w="3271075" h="402336">
                <a:moveTo>
                  <a:pt x="2846641" y="321055"/>
                </a:moveTo>
                <a:lnTo>
                  <a:pt x="2846641" y="220344"/>
                </a:lnTo>
                <a:lnTo>
                  <a:pt x="2983293" y="220344"/>
                </a:lnTo>
                <a:lnTo>
                  <a:pt x="2983293" y="150240"/>
                </a:lnTo>
                <a:lnTo>
                  <a:pt x="2846641" y="150240"/>
                </a:lnTo>
                <a:lnTo>
                  <a:pt x="2846641" y="80899"/>
                </a:lnTo>
                <a:lnTo>
                  <a:pt x="2983293" y="80899"/>
                </a:lnTo>
                <a:lnTo>
                  <a:pt x="2983293" y="9651"/>
                </a:lnTo>
                <a:lnTo>
                  <a:pt x="2774251" y="9651"/>
                </a:lnTo>
                <a:lnTo>
                  <a:pt x="2774251" y="392684"/>
                </a:lnTo>
                <a:lnTo>
                  <a:pt x="2983293" y="392684"/>
                </a:lnTo>
                <a:lnTo>
                  <a:pt x="2983293" y="321055"/>
                </a:lnTo>
                <a:lnTo>
                  <a:pt x="2846641" y="321055"/>
                </a:lnTo>
                <a:close/>
              </a:path>
              <a:path w="3271075" h="402336">
                <a:moveTo>
                  <a:pt x="2606176" y="13129"/>
                </a:moveTo>
                <a:lnTo>
                  <a:pt x="2593455" y="11601"/>
                </a:lnTo>
                <a:lnTo>
                  <a:pt x="2579318" y="10515"/>
                </a:lnTo>
                <a:lnTo>
                  <a:pt x="2563766" y="9867"/>
                </a:lnTo>
                <a:lnTo>
                  <a:pt x="2546794" y="9651"/>
                </a:lnTo>
                <a:lnTo>
                  <a:pt x="2469451" y="9651"/>
                </a:lnTo>
                <a:lnTo>
                  <a:pt x="2542476" y="80644"/>
                </a:lnTo>
                <a:lnTo>
                  <a:pt x="2565425" y="80656"/>
                </a:lnTo>
                <a:lnTo>
                  <a:pt x="2581405" y="81207"/>
                </a:lnTo>
                <a:lnTo>
                  <a:pt x="2593737" y="82566"/>
                </a:lnTo>
                <a:lnTo>
                  <a:pt x="2602420" y="84709"/>
                </a:lnTo>
                <a:lnTo>
                  <a:pt x="2609659" y="87502"/>
                </a:lnTo>
                <a:lnTo>
                  <a:pt x="2617485" y="15102"/>
                </a:lnTo>
                <a:lnTo>
                  <a:pt x="2606176" y="13129"/>
                </a:lnTo>
                <a:close/>
              </a:path>
              <a:path w="3271075" h="402336">
                <a:moveTo>
                  <a:pt x="2193734" y="9651"/>
                </a:moveTo>
                <a:lnTo>
                  <a:pt x="2120582" y="9651"/>
                </a:lnTo>
                <a:lnTo>
                  <a:pt x="2120701" y="250619"/>
                </a:lnTo>
                <a:lnTo>
                  <a:pt x="2121251" y="266712"/>
                </a:lnTo>
                <a:lnTo>
                  <a:pt x="2122247" y="281469"/>
                </a:lnTo>
                <a:lnTo>
                  <a:pt x="2123688" y="294892"/>
                </a:lnTo>
                <a:lnTo>
                  <a:pt x="2127910" y="317744"/>
                </a:lnTo>
                <a:lnTo>
                  <a:pt x="2133917" y="335279"/>
                </a:lnTo>
                <a:lnTo>
                  <a:pt x="2140543" y="347439"/>
                </a:lnTo>
                <a:lnTo>
                  <a:pt x="2156572" y="366785"/>
                </a:lnTo>
                <a:lnTo>
                  <a:pt x="2166608" y="375346"/>
                </a:lnTo>
                <a:lnTo>
                  <a:pt x="2177986" y="383159"/>
                </a:lnTo>
                <a:lnTo>
                  <a:pt x="2199050" y="393559"/>
                </a:lnTo>
                <a:lnTo>
                  <a:pt x="2223567" y="400146"/>
                </a:lnTo>
                <a:lnTo>
                  <a:pt x="2236736" y="401789"/>
                </a:lnTo>
                <a:lnTo>
                  <a:pt x="2250503" y="402336"/>
                </a:lnTo>
                <a:lnTo>
                  <a:pt x="2256987" y="402230"/>
                </a:lnTo>
                <a:lnTo>
                  <a:pt x="2270483" y="401269"/>
                </a:lnTo>
                <a:lnTo>
                  <a:pt x="2295109" y="396314"/>
                </a:lnTo>
                <a:lnTo>
                  <a:pt x="2307676" y="391705"/>
                </a:lnTo>
                <a:lnTo>
                  <a:pt x="2329457" y="379174"/>
                </a:lnTo>
                <a:lnTo>
                  <a:pt x="2348547" y="361441"/>
                </a:lnTo>
                <a:lnTo>
                  <a:pt x="2363753" y="340648"/>
                </a:lnTo>
                <a:lnTo>
                  <a:pt x="2373439" y="318262"/>
                </a:lnTo>
                <a:lnTo>
                  <a:pt x="2377434" y="296871"/>
                </a:lnTo>
                <a:lnTo>
                  <a:pt x="2379395" y="270973"/>
                </a:lnTo>
                <a:lnTo>
                  <a:pt x="2379881" y="255373"/>
                </a:lnTo>
                <a:lnTo>
                  <a:pt x="2380043" y="237998"/>
                </a:lnTo>
                <a:lnTo>
                  <a:pt x="2380043" y="9651"/>
                </a:lnTo>
                <a:lnTo>
                  <a:pt x="2306764" y="9651"/>
                </a:lnTo>
                <a:lnTo>
                  <a:pt x="2306759" y="250531"/>
                </a:lnTo>
                <a:lnTo>
                  <a:pt x="2306369" y="267390"/>
                </a:lnTo>
                <a:lnTo>
                  <a:pt x="2305351" y="281321"/>
                </a:lnTo>
                <a:lnTo>
                  <a:pt x="2303704" y="292312"/>
                </a:lnTo>
                <a:lnTo>
                  <a:pt x="2301430" y="300354"/>
                </a:lnTo>
                <a:lnTo>
                  <a:pt x="2299730" y="304181"/>
                </a:lnTo>
                <a:lnTo>
                  <a:pt x="2292570" y="314440"/>
                </a:lnTo>
                <a:lnTo>
                  <a:pt x="2282253" y="322961"/>
                </a:lnTo>
                <a:lnTo>
                  <a:pt x="2274530" y="326948"/>
                </a:lnTo>
                <a:lnTo>
                  <a:pt x="2262462" y="330530"/>
                </a:lnTo>
                <a:lnTo>
                  <a:pt x="2248979" y="331724"/>
                </a:lnTo>
                <a:lnTo>
                  <a:pt x="2241595" y="331390"/>
                </a:lnTo>
                <a:lnTo>
                  <a:pt x="2228907" y="328885"/>
                </a:lnTo>
                <a:lnTo>
                  <a:pt x="2217864" y="323850"/>
                </a:lnTo>
                <a:lnTo>
                  <a:pt x="2205892" y="313525"/>
                </a:lnTo>
                <a:lnTo>
                  <a:pt x="2199322" y="302640"/>
                </a:lnTo>
                <a:lnTo>
                  <a:pt x="2197636" y="297700"/>
                </a:lnTo>
                <a:lnTo>
                  <a:pt x="2195479" y="287119"/>
                </a:lnTo>
                <a:lnTo>
                  <a:pt x="2194173" y="273653"/>
                </a:lnTo>
                <a:lnTo>
                  <a:pt x="2193734" y="257301"/>
                </a:lnTo>
                <a:lnTo>
                  <a:pt x="2193734" y="9651"/>
                </a:lnTo>
                <a:close/>
              </a:path>
              <a:path w="3271075" h="402336">
                <a:moveTo>
                  <a:pt x="1545145" y="321055"/>
                </a:moveTo>
                <a:lnTo>
                  <a:pt x="1545145" y="220344"/>
                </a:lnTo>
                <a:lnTo>
                  <a:pt x="1681797" y="220344"/>
                </a:lnTo>
                <a:lnTo>
                  <a:pt x="1681797" y="150240"/>
                </a:lnTo>
                <a:lnTo>
                  <a:pt x="1545145" y="150240"/>
                </a:lnTo>
                <a:lnTo>
                  <a:pt x="1545145" y="80899"/>
                </a:lnTo>
                <a:lnTo>
                  <a:pt x="1681797" y="80899"/>
                </a:lnTo>
                <a:lnTo>
                  <a:pt x="1681797" y="9651"/>
                </a:lnTo>
                <a:lnTo>
                  <a:pt x="1472755" y="9651"/>
                </a:lnTo>
                <a:lnTo>
                  <a:pt x="1472755" y="392684"/>
                </a:lnTo>
                <a:lnTo>
                  <a:pt x="1681797" y="392684"/>
                </a:lnTo>
                <a:lnTo>
                  <a:pt x="1681797" y="321055"/>
                </a:lnTo>
                <a:lnTo>
                  <a:pt x="1545145" y="321055"/>
                </a:lnTo>
                <a:close/>
              </a:path>
              <a:path w="3271075" h="402336">
                <a:moveTo>
                  <a:pt x="440603" y="13131"/>
                </a:moveTo>
                <a:lnTo>
                  <a:pt x="427877" y="11603"/>
                </a:lnTo>
                <a:lnTo>
                  <a:pt x="413731" y="10516"/>
                </a:lnTo>
                <a:lnTo>
                  <a:pt x="398164" y="9867"/>
                </a:lnTo>
                <a:lnTo>
                  <a:pt x="381177" y="9651"/>
                </a:lnTo>
                <a:lnTo>
                  <a:pt x="303911" y="9651"/>
                </a:lnTo>
                <a:lnTo>
                  <a:pt x="376834" y="80644"/>
                </a:lnTo>
                <a:lnTo>
                  <a:pt x="399811" y="80656"/>
                </a:lnTo>
                <a:lnTo>
                  <a:pt x="415774" y="81206"/>
                </a:lnTo>
                <a:lnTo>
                  <a:pt x="428108" y="82565"/>
                </a:lnTo>
                <a:lnTo>
                  <a:pt x="436816" y="84709"/>
                </a:lnTo>
                <a:lnTo>
                  <a:pt x="444080" y="87502"/>
                </a:lnTo>
                <a:lnTo>
                  <a:pt x="451907" y="15105"/>
                </a:lnTo>
                <a:lnTo>
                  <a:pt x="440603" y="13131"/>
                </a:lnTo>
                <a:close/>
              </a:path>
              <a:path w="3271075" h="402336">
                <a:moveTo>
                  <a:pt x="72923" y="80644"/>
                </a:moveTo>
                <a:lnTo>
                  <a:pt x="93497" y="80644"/>
                </a:lnTo>
                <a:lnTo>
                  <a:pt x="105529" y="80917"/>
                </a:lnTo>
                <a:lnTo>
                  <a:pt x="120092" y="82252"/>
                </a:lnTo>
                <a:lnTo>
                  <a:pt x="131533" y="84701"/>
                </a:lnTo>
                <a:lnTo>
                  <a:pt x="139852" y="88264"/>
                </a:lnTo>
                <a:lnTo>
                  <a:pt x="148798" y="95702"/>
                </a:lnTo>
                <a:lnTo>
                  <a:pt x="154986" y="106759"/>
                </a:lnTo>
                <a:lnTo>
                  <a:pt x="157048" y="120650"/>
                </a:lnTo>
                <a:lnTo>
                  <a:pt x="157048" y="129159"/>
                </a:lnTo>
                <a:lnTo>
                  <a:pt x="155003" y="136525"/>
                </a:lnTo>
                <a:lnTo>
                  <a:pt x="154311" y="223020"/>
                </a:lnTo>
                <a:lnTo>
                  <a:pt x="166881" y="218202"/>
                </a:lnTo>
                <a:lnTo>
                  <a:pt x="178400" y="212236"/>
                </a:lnTo>
                <a:lnTo>
                  <a:pt x="198292" y="196861"/>
                </a:lnTo>
                <a:lnTo>
                  <a:pt x="210326" y="182492"/>
                </a:lnTo>
                <a:lnTo>
                  <a:pt x="221400" y="160523"/>
                </a:lnTo>
                <a:lnTo>
                  <a:pt x="224863" y="148180"/>
                </a:lnTo>
                <a:lnTo>
                  <a:pt x="226941" y="134931"/>
                </a:lnTo>
                <a:lnTo>
                  <a:pt x="227634" y="120776"/>
                </a:lnTo>
                <a:lnTo>
                  <a:pt x="227633" y="120058"/>
                </a:lnTo>
                <a:lnTo>
                  <a:pt x="226941" y="106167"/>
                </a:lnTo>
                <a:lnTo>
                  <a:pt x="224992" y="93084"/>
                </a:lnTo>
                <a:lnTo>
                  <a:pt x="217324" y="69337"/>
                </a:lnTo>
                <a:lnTo>
                  <a:pt x="207664" y="52758"/>
                </a:lnTo>
                <a:lnTo>
                  <a:pt x="199424" y="42786"/>
                </a:lnTo>
                <a:lnTo>
                  <a:pt x="179518" y="27019"/>
                </a:lnTo>
                <a:lnTo>
                  <a:pt x="167855" y="21209"/>
                </a:lnTo>
                <a:lnTo>
                  <a:pt x="147756" y="15231"/>
                </a:lnTo>
                <a:lnTo>
                  <a:pt x="123669" y="11654"/>
                </a:lnTo>
                <a:lnTo>
                  <a:pt x="109589" y="10540"/>
                </a:lnTo>
                <a:lnTo>
                  <a:pt x="94151" y="9873"/>
                </a:lnTo>
                <a:lnTo>
                  <a:pt x="77355" y="9651"/>
                </a:lnTo>
                <a:lnTo>
                  <a:pt x="0" y="9651"/>
                </a:lnTo>
                <a:lnTo>
                  <a:pt x="0" y="392684"/>
                </a:lnTo>
                <a:lnTo>
                  <a:pt x="72923" y="392684"/>
                </a:lnTo>
                <a:lnTo>
                  <a:pt x="72923" y="230504"/>
                </a:lnTo>
                <a:lnTo>
                  <a:pt x="74186" y="230504"/>
                </a:lnTo>
                <a:lnTo>
                  <a:pt x="91484" y="230315"/>
                </a:lnTo>
                <a:lnTo>
                  <a:pt x="106900" y="229796"/>
                </a:lnTo>
                <a:lnTo>
                  <a:pt x="120434" y="228946"/>
                </a:lnTo>
                <a:lnTo>
                  <a:pt x="132088" y="227764"/>
                </a:lnTo>
                <a:lnTo>
                  <a:pt x="141863" y="226252"/>
                </a:lnTo>
                <a:lnTo>
                  <a:pt x="141249" y="152780"/>
                </a:lnTo>
                <a:lnTo>
                  <a:pt x="134124" y="155448"/>
                </a:lnTo>
                <a:lnTo>
                  <a:pt x="125086" y="157609"/>
                </a:lnTo>
                <a:lnTo>
                  <a:pt x="112435" y="158931"/>
                </a:lnTo>
                <a:lnTo>
                  <a:pt x="96100" y="159385"/>
                </a:lnTo>
                <a:lnTo>
                  <a:pt x="72923" y="159385"/>
                </a:lnTo>
                <a:lnTo>
                  <a:pt x="72923" y="80644"/>
                </a:lnTo>
                <a:close/>
              </a:path>
              <a:path w="3271075" h="402336">
                <a:moveTo>
                  <a:pt x="141249" y="152780"/>
                </a:moveTo>
                <a:lnTo>
                  <a:pt x="141863" y="226252"/>
                </a:lnTo>
                <a:lnTo>
                  <a:pt x="149758" y="224409"/>
                </a:lnTo>
                <a:lnTo>
                  <a:pt x="154311" y="223020"/>
                </a:lnTo>
                <a:lnTo>
                  <a:pt x="155003" y="136525"/>
                </a:lnTo>
                <a:lnTo>
                  <a:pt x="150926" y="142493"/>
                </a:lnTo>
                <a:lnTo>
                  <a:pt x="146850" y="148462"/>
                </a:lnTo>
                <a:lnTo>
                  <a:pt x="141249" y="152780"/>
                </a:lnTo>
                <a:close/>
              </a:path>
              <a:path w="3271075" h="402336">
                <a:moveTo>
                  <a:pt x="1103714" y="50420"/>
                </a:moveTo>
                <a:lnTo>
                  <a:pt x="1094277" y="59008"/>
                </a:lnTo>
                <a:lnTo>
                  <a:pt x="1085516" y="68128"/>
                </a:lnTo>
                <a:lnTo>
                  <a:pt x="1077434" y="77780"/>
                </a:lnTo>
                <a:lnTo>
                  <a:pt x="1070030" y="87963"/>
                </a:lnTo>
                <a:lnTo>
                  <a:pt x="1063307" y="98678"/>
                </a:lnTo>
                <a:lnTo>
                  <a:pt x="1055937" y="112718"/>
                </a:lnTo>
                <a:lnTo>
                  <a:pt x="1051018" y="124145"/>
                </a:lnTo>
                <a:lnTo>
                  <a:pt x="1046857" y="135943"/>
                </a:lnTo>
                <a:lnTo>
                  <a:pt x="1043452" y="148112"/>
                </a:lnTo>
                <a:lnTo>
                  <a:pt x="1040804" y="160655"/>
                </a:lnTo>
                <a:lnTo>
                  <a:pt x="1038912" y="173571"/>
                </a:lnTo>
                <a:lnTo>
                  <a:pt x="1037777" y="186863"/>
                </a:lnTo>
                <a:lnTo>
                  <a:pt x="1037399" y="200532"/>
                </a:lnTo>
                <a:lnTo>
                  <a:pt x="1037428" y="204508"/>
                </a:lnTo>
                <a:lnTo>
                  <a:pt x="1038013" y="218609"/>
                </a:lnTo>
                <a:lnTo>
                  <a:pt x="1039352" y="232286"/>
                </a:lnTo>
                <a:lnTo>
                  <a:pt x="1041445" y="245538"/>
                </a:lnTo>
                <a:lnTo>
                  <a:pt x="1044293" y="258365"/>
                </a:lnTo>
                <a:lnTo>
                  <a:pt x="1047896" y="270768"/>
                </a:lnTo>
                <a:lnTo>
                  <a:pt x="1052255" y="282745"/>
                </a:lnTo>
                <a:lnTo>
                  <a:pt x="1057369" y="294298"/>
                </a:lnTo>
                <a:lnTo>
                  <a:pt x="1063240" y="305427"/>
                </a:lnTo>
                <a:lnTo>
                  <a:pt x="1069868" y="316131"/>
                </a:lnTo>
                <a:lnTo>
                  <a:pt x="1077253" y="326410"/>
                </a:lnTo>
                <a:lnTo>
                  <a:pt x="1085395" y="336264"/>
                </a:lnTo>
                <a:lnTo>
                  <a:pt x="1094295" y="345693"/>
                </a:lnTo>
                <a:lnTo>
                  <a:pt x="1107077" y="357345"/>
                </a:lnTo>
                <a:lnTo>
                  <a:pt x="1117082" y="365146"/>
                </a:lnTo>
                <a:lnTo>
                  <a:pt x="1127509" y="372207"/>
                </a:lnTo>
                <a:lnTo>
                  <a:pt x="1138358" y="378526"/>
                </a:lnTo>
                <a:lnTo>
                  <a:pt x="1149631" y="384103"/>
                </a:lnTo>
                <a:lnTo>
                  <a:pt x="1161329" y="388938"/>
                </a:lnTo>
                <a:lnTo>
                  <a:pt x="1173452" y="393030"/>
                </a:lnTo>
                <a:lnTo>
                  <a:pt x="1186000" y="396379"/>
                </a:lnTo>
                <a:lnTo>
                  <a:pt x="1198976" y="398984"/>
                </a:lnTo>
                <a:lnTo>
                  <a:pt x="1212379" y="400846"/>
                </a:lnTo>
                <a:lnTo>
                  <a:pt x="1226211" y="401963"/>
                </a:lnTo>
                <a:lnTo>
                  <a:pt x="1240472" y="402336"/>
                </a:lnTo>
                <a:lnTo>
                  <a:pt x="1253027" y="402060"/>
                </a:lnTo>
                <a:lnTo>
                  <a:pt x="1266446" y="401117"/>
                </a:lnTo>
                <a:lnTo>
                  <a:pt x="1279407" y="399502"/>
                </a:lnTo>
                <a:lnTo>
                  <a:pt x="1291910" y="397217"/>
                </a:lnTo>
                <a:lnTo>
                  <a:pt x="1303960" y="394260"/>
                </a:lnTo>
                <a:lnTo>
                  <a:pt x="1326705" y="386334"/>
                </a:lnTo>
                <a:lnTo>
                  <a:pt x="1344145" y="377720"/>
                </a:lnTo>
                <a:lnTo>
                  <a:pt x="1364459" y="364810"/>
                </a:lnTo>
                <a:lnTo>
                  <a:pt x="1374854" y="357095"/>
                </a:lnTo>
                <a:lnTo>
                  <a:pt x="1385405" y="348542"/>
                </a:lnTo>
                <a:lnTo>
                  <a:pt x="1396110" y="339153"/>
                </a:lnTo>
                <a:lnTo>
                  <a:pt x="1406969" y="328929"/>
                </a:lnTo>
                <a:lnTo>
                  <a:pt x="1357566" y="277240"/>
                </a:lnTo>
                <a:lnTo>
                  <a:pt x="1350076" y="284483"/>
                </a:lnTo>
                <a:lnTo>
                  <a:pt x="1339353" y="294105"/>
                </a:lnTo>
                <a:lnTo>
                  <a:pt x="1328970" y="302505"/>
                </a:lnTo>
                <a:lnTo>
                  <a:pt x="1318920" y="309688"/>
                </a:lnTo>
                <a:lnTo>
                  <a:pt x="1309193" y="315659"/>
                </a:lnTo>
                <a:lnTo>
                  <a:pt x="1299781" y="320420"/>
                </a:lnTo>
                <a:lnTo>
                  <a:pt x="1280309" y="327344"/>
                </a:lnTo>
                <a:lnTo>
                  <a:pt x="1267934" y="330059"/>
                </a:lnTo>
                <a:lnTo>
                  <a:pt x="1255073" y="331688"/>
                </a:lnTo>
                <a:lnTo>
                  <a:pt x="1241742" y="332231"/>
                </a:lnTo>
                <a:lnTo>
                  <a:pt x="1235093" y="332096"/>
                </a:lnTo>
                <a:lnTo>
                  <a:pt x="1221971" y="330990"/>
                </a:lnTo>
                <a:lnTo>
                  <a:pt x="1209315" y="328766"/>
                </a:lnTo>
                <a:lnTo>
                  <a:pt x="1197116" y="325419"/>
                </a:lnTo>
                <a:lnTo>
                  <a:pt x="1185364" y="320946"/>
                </a:lnTo>
                <a:lnTo>
                  <a:pt x="1174051" y="315340"/>
                </a:lnTo>
                <a:lnTo>
                  <a:pt x="1160582" y="306736"/>
                </a:lnTo>
                <a:lnTo>
                  <a:pt x="1150664" y="298643"/>
                </a:lnTo>
                <a:lnTo>
                  <a:pt x="1141757" y="289615"/>
                </a:lnTo>
                <a:lnTo>
                  <a:pt x="1133850" y="279646"/>
                </a:lnTo>
                <a:lnTo>
                  <a:pt x="1126934" y="268731"/>
                </a:lnTo>
                <a:lnTo>
                  <a:pt x="1119059" y="251722"/>
                </a:lnTo>
                <a:lnTo>
                  <a:pt x="1115232" y="239798"/>
                </a:lnTo>
                <a:lnTo>
                  <a:pt x="1112493" y="227310"/>
                </a:lnTo>
                <a:lnTo>
                  <a:pt x="1110847" y="214262"/>
                </a:lnTo>
                <a:lnTo>
                  <a:pt x="1110297" y="200660"/>
                </a:lnTo>
                <a:lnTo>
                  <a:pt x="1110756" y="188725"/>
                </a:lnTo>
                <a:lnTo>
                  <a:pt x="1112421" y="175505"/>
                </a:lnTo>
                <a:lnTo>
                  <a:pt x="1115303" y="162852"/>
                </a:lnTo>
                <a:lnTo>
                  <a:pt x="1119398" y="150764"/>
                </a:lnTo>
                <a:lnTo>
                  <a:pt x="1124706" y="139243"/>
                </a:lnTo>
                <a:lnTo>
                  <a:pt x="1131225" y="128288"/>
                </a:lnTo>
                <a:lnTo>
                  <a:pt x="1138953" y="117899"/>
                </a:lnTo>
                <a:lnTo>
                  <a:pt x="1147889" y="108076"/>
                </a:lnTo>
                <a:lnTo>
                  <a:pt x="1156416" y="100251"/>
                </a:lnTo>
                <a:lnTo>
                  <a:pt x="1166749" y="92363"/>
                </a:lnTo>
                <a:lnTo>
                  <a:pt x="1177633" y="85684"/>
                </a:lnTo>
                <a:lnTo>
                  <a:pt x="1189072" y="80217"/>
                </a:lnTo>
                <a:lnTo>
                  <a:pt x="1201071" y="75961"/>
                </a:lnTo>
                <a:lnTo>
                  <a:pt x="1213634" y="72920"/>
                </a:lnTo>
                <a:lnTo>
                  <a:pt x="1226766" y="71094"/>
                </a:lnTo>
                <a:lnTo>
                  <a:pt x="1240472" y="70485"/>
                </a:lnTo>
                <a:lnTo>
                  <a:pt x="1242895" y="70504"/>
                </a:lnTo>
                <a:lnTo>
                  <a:pt x="1255472" y="71238"/>
                </a:lnTo>
                <a:lnTo>
                  <a:pt x="1267801" y="73036"/>
                </a:lnTo>
                <a:lnTo>
                  <a:pt x="1279882" y="75896"/>
                </a:lnTo>
                <a:lnTo>
                  <a:pt x="1291715" y="79817"/>
                </a:lnTo>
                <a:lnTo>
                  <a:pt x="1303302" y="84800"/>
                </a:lnTo>
                <a:lnTo>
                  <a:pt x="1314644" y="90843"/>
                </a:lnTo>
                <a:lnTo>
                  <a:pt x="1325740" y="97945"/>
                </a:lnTo>
                <a:lnTo>
                  <a:pt x="1336592" y="106106"/>
                </a:lnTo>
                <a:lnTo>
                  <a:pt x="1347200" y="115326"/>
                </a:lnTo>
                <a:lnTo>
                  <a:pt x="1357566" y="125602"/>
                </a:lnTo>
                <a:lnTo>
                  <a:pt x="1408493" y="76962"/>
                </a:lnTo>
                <a:lnTo>
                  <a:pt x="1395571" y="63124"/>
                </a:lnTo>
                <a:lnTo>
                  <a:pt x="1386205" y="54404"/>
                </a:lnTo>
                <a:lnTo>
                  <a:pt x="1376405" y="46290"/>
                </a:lnTo>
                <a:lnTo>
                  <a:pt x="1366169" y="38785"/>
                </a:lnTo>
                <a:lnTo>
                  <a:pt x="1355492" y="31890"/>
                </a:lnTo>
                <a:lnTo>
                  <a:pt x="1344370" y="25607"/>
                </a:lnTo>
                <a:lnTo>
                  <a:pt x="1332801" y="19938"/>
                </a:lnTo>
                <a:lnTo>
                  <a:pt x="1316582" y="13272"/>
                </a:lnTo>
                <a:lnTo>
                  <a:pt x="1304405" y="9209"/>
                </a:lnTo>
                <a:lnTo>
                  <a:pt x="1292096" y="5888"/>
                </a:lnTo>
                <a:lnTo>
                  <a:pt x="1279658" y="3309"/>
                </a:lnTo>
                <a:lnTo>
                  <a:pt x="1267096" y="1469"/>
                </a:lnTo>
                <a:lnTo>
                  <a:pt x="1254414" y="367"/>
                </a:lnTo>
                <a:lnTo>
                  <a:pt x="1241615" y="0"/>
                </a:lnTo>
                <a:lnTo>
                  <a:pt x="1235418" y="84"/>
                </a:lnTo>
                <a:lnTo>
                  <a:pt x="1222447" y="816"/>
                </a:lnTo>
                <a:lnTo>
                  <a:pt x="1209687" y="2303"/>
                </a:lnTo>
                <a:lnTo>
                  <a:pt x="1197136" y="4543"/>
                </a:lnTo>
                <a:lnTo>
                  <a:pt x="1184793" y="7537"/>
                </a:lnTo>
                <a:lnTo>
                  <a:pt x="1172656" y="11285"/>
                </a:lnTo>
                <a:lnTo>
                  <a:pt x="1160725" y="15786"/>
                </a:lnTo>
                <a:lnTo>
                  <a:pt x="1148999" y="21041"/>
                </a:lnTo>
                <a:lnTo>
                  <a:pt x="1137475" y="27050"/>
                </a:lnTo>
                <a:lnTo>
                  <a:pt x="1124611" y="34839"/>
                </a:lnTo>
                <a:lnTo>
                  <a:pt x="1113826" y="42364"/>
                </a:lnTo>
                <a:lnTo>
                  <a:pt x="1103714" y="50420"/>
                </a:lnTo>
                <a:close/>
              </a:path>
              <a:path w="3271075" h="402336">
                <a:moveTo>
                  <a:pt x="828789" y="398824"/>
                </a:moveTo>
                <a:lnTo>
                  <a:pt x="853658" y="392415"/>
                </a:lnTo>
                <a:lnTo>
                  <a:pt x="877150" y="382747"/>
                </a:lnTo>
                <a:lnTo>
                  <a:pt x="899261" y="369817"/>
                </a:lnTo>
                <a:lnTo>
                  <a:pt x="919987" y="353621"/>
                </a:lnTo>
                <a:lnTo>
                  <a:pt x="929830" y="344297"/>
                </a:lnTo>
                <a:lnTo>
                  <a:pt x="939582" y="333822"/>
                </a:lnTo>
                <a:lnTo>
                  <a:pt x="955431" y="313093"/>
                </a:lnTo>
                <a:lnTo>
                  <a:pt x="968102" y="290945"/>
                </a:lnTo>
                <a:lnTo>
                  <a:pt x="977601" y="267383"/>
                </a:lnTo>
                <a:lnTo>
                  <a:pt x="983930" y="242409"/>
                </a:lnTo>
                <a:lnTo>
                  <a:pt x="987093" y="216028"/>
                </a:lnTo>
                <a:lnTo>
                  <a:pt x="987488" y="202311"/>
                </a:lnTo>
                <a:lnTo>
                  <a:pt x="987472" y="199539"/>
                </a:lnTo>
                <a:lnTo>
                  <a:pt x="986924" y="185914"/>
                </a:lnTo>
                <a:lnTo>
                  <a:pt x="985591" y="172632"/>
                </a:lnTo>
                <a:lnTo>
                  <a:pt x="980573" y="147101"/>
                </a:lnTo>
                <a:lnTo>
                  <a:pt x="972415" y="122949"/>
                </a:lnTo>
                <a:lnTo>
                  <a:pt x="961114" y="100179"/>
                </a:lnTo>
                <a:lnTo>
                  <a:pt x="946666" y="78795"/>
                </a:lnTo>
                <a:lnTo>
                  <a:pt x="929068" y="58800"/>
                </a:lnTo>
                <a:lnTo>
                  <a:pt x="909426" y="41203"/>
                </a:lnTo>
                <a:lnTo>
                  <a:pt x="887953" y="26360"/>
                </a:lnTo>
                <a:lnTo>
                  <a:pt x="865198" y="14822"/>
                </a:lnTo>
                <a:lnTo>
                  <a:pt x="841161" y="6585"/>
                </a:lnTo>
                <a:lnTo>
                  <a:pt x="815842" y="1645"/>
                </a:lnTo>
                <a:lnTo>
                  <a:pt x="789241" y="0"/>
                </a:lnTo>
                <a:lnTo>
                  <a:pt x="787010" y="11"/>
                </a:lnTo>
                <a:lnTo>
                  <a:pt x="761216" y="1886"/>
                </a:lnTo>
                <a:lnTo>
                  <a:pt x="736289" y="6981"/>
                </a:lnTo>
                <a:lnTo>
                  <a:pt x="712230" y="15319"/>
                </a:lnTo>
                <a:lnTo>
                  <a:pt x="689038" y="26924"/>
                </a:lnTo>
                <a:lnTo>
                  <a:pt x="676407" y="34816"/>
                </a:lnTo>
                <a:lnTo>
                  <a:pt x="656105" y="50521"/>
                </a:lnTo>
                <a:lnTo>
                  <a:pt x="638215" y="68555"/>
                </a:lnTo>
                <a:lnTo>
                  <a:pt x="622735" y="88907"/>
                </a:lnTo>
                <a:lnTo>
                  <a:pt x="614431" y="102538"/>
                </a:lnTo>
                <a:lnTo>
                  <a:pt x="603445" y="125582"/>
                </a:lnTo>
                <a:lnTo>
                  <a:pt x="595597" y="149673"/>
                </a:lnTo>
                <a:lnTo>
                  <a:pt x="590888" y="174822"/>
                </a:lnTo>
                <a:lnTo>
                  <a:pt x="589318" y="201040"/>
                </a:lnTo>
                <a:lnTo>
                  <a:pt x="589318" y="201462"/>
                </a:lnTo>
                <a:lnTo>
                  <a:pt x="589737" y="214943"/>
                </a:lnTo>
                <a:lnTo>
                  <a:pt x="592940" y="240964"/>
                </a:lnTo>
                <a:lnTo>
                  <a:pt x="599298" y="265738"/>
                </a:lnTo>
                <a:lnTo>
                  <a:pt x="608810" y="289275"/>
                </a:lnTo>
                <a:lnTo>
                  <a:pt x="621477" y="311584"/>
                </a:lnTo>
                <a:lnTo>
                  <a:pt x="637298" y="332678"/>
                </a:lnTo>
                <a:lnTo>
                  <a:pt x="646391" y="342773"/>
                </a:lnTo>
                <a:lnTo>
                  <a:pt x="658116" y="354110"/>
                </a:lnTo>
                <a:lnTo>
                  <a:pt x="665177" y="230169"/>
                </a:lnTo>
                <a:lnTo>
                  <a:pt x="663366" y="216593"/>
                </a:lnTo>
                <a:lnTo>
                  <a:pt x="662762" y="202311"/>
                </a:lnTo>
                <a:lnTo>
                  <a:pt x="663260" y="189229"/>
                </a:lnTo>
                <a:lnTo>
                  <a:pt x="664908" y="175765"/>
                </a:lnTo>
                <a:lnTo>
                  <a:pt x="667708" y="162934"/>
                </a:lnTo>
                <a:lnTo>
                  <a:pt x="671658" y="150738"/>
                </a:lnTo>
                <a:lnTo>
                  <a:pt x="676758" y="139178"/>
                </a:lnTo>
                <a:lnTo>
                  <a:pt x="683006" y="128256"/>
                </a:lnTo>
                <a:lnTo>
                  <a:pt x="690402" y="117973"/>
                </a:lnTo>
                <a:lnTo>
                  <a:pt x="698944" y="108330"/>
                </a:lnTo>
                <a:lnTo>
                  <a:pt x="715217" y="94245"/>
                </a:lnTo>
                <a:lnTo>
                  <a:pt x="725968" y="87257"/>
                </a:lnTo>
                <a:lnTo>
                  <a:pt x="737296" y="81539"/>
                </a:lnTo>
                <a:lnTo>
                  <a:pt x="749206" y="77091"/>
                </a:lnTo>
                <a:lnTo>
                  <a:pt x="761703" y="73915"/>
                </a:lnTo>
                <a:lnTo>
                  <a:pt x="774792" y="72009"/>
                </a:lnTo>
                <a:lnTo>
                  <a:pt x="788479" y="71374"/>
                </a:lnTo>
                <a:lnTo>
                  <a:pt x="797236" y="71642"/>
                </a:lnTo>
                <a:lnTo>
                  <a:pt x="810379" y="73121"/>
                </a:lnTo>
                <a:lnTo>
                  <a:pt x="822983" y="75893"/>
                </a:lnTo>
                <a:lnTo>
                  <a:pt x="835049" y="79961"/>
                </a:lnTo>
                <a:lnTo>
                  <a:pt x="846574" y="85326"/>
                </a:lnTo>
                <a:lnTo>
                  <a:pt x="857556" y="91989"/>
                </a:lnTo>
                <a:lnTo>
                  <a:pt x="867995" y="99953"/>
                </a:lnTo>
                <a:lnTo>
                  <a:pt x="877887" y="109219"/>
                </a:lnTo>
                <a:lnTo>
                  <a:pt x="885356" y="117553"/>
                </a:lnTo>
                <a:lnTo>
                  <a:pt x="893121" y="127953"/>
                </a:lnTo>
                <a:lnTo>
                  <a:pt x="899688" y="138898"/>
                </a:lnTo>
                <a:lnTo>
                  <a:pt x="905057" y="150389"/>
                </a:lnTo>
                <a:lnTo>
                  <a:pt x="909230" y="162424"/>
                </a:lnTo>
                <a:lnTo>
                  <a:pt x="912209" y="175005"/>
                </a:lnTo>
                <a:lnTo>
                  <a:pt x="913995" y="188131"/>
                </a:lnTo>
                <a:lnTo>
                  <a:pt x="914590" y="201802"/>
                </a:lnTo>
                <a:lnTo>
                  <a:pt x="914183" y="213216"/>
                </a:lnTo>
                <a:lnTo>
                  <a:pt x="912602" y="226515"/>
                </a:lnTo>
                <a:lnTo>
                  <a:pt x="909828" y="239235"/>
                </a:lnTo>
                <a:lnTo>
                  <a:pt x="905865" y="251378"/>
                </a:lnTo>
                <a:lnTo>
                  <a:pt x="900712" y="262950"/>
                </a:lnTo>
                <a:lnTo>
                  <a:pt x="894373" y="273951"/>
                </a:lnTo>
                <a:lnTo>
                  <a:pt x="886849" y="284386"/>
                </a:lnTo>
                <a:lnTo>
                  <a:pt x="878141" y="294259"/>
                </a:lnTo>
                <a:lnTo>
                  <a:pt x="862402" y="308138"/>
                </a:lnTo>
                <a:lnTo>
                  <a:pt x="851627" y="315352"/>
                </a:lnTo>
                <a:lnTo>
                  <a:pt x="840318" y="321250"/>
                </a:lnTo>
                <a:lnTo>
                  <a:pt x="828476" y="325835"/>
                </a:lnTo>
                <a:lnTo>
                  <a:pt x="816100" y="329108"/>
                </a:lnTo>
                <a:lnTo>
                  <a:pt x="803191" y="331070"/>
                </a:lnTo>
                <a:lnTo>
                  <a:pt x="789749" y="331724"/>
                </a:lnTo>
                <a:lnTo>
                  <a:pt x="779093" y="331323"/>
                </a:lnTo>
                <a:lnTo>
                  <a:pt x="766186" y="329697"/>
                </a:lnTo>
                <a:lnTo>
                  <a:pt x="753731" y="326823"/>
                </a:lnTo>
                <a:lnTo>
                  <a:pt x="741724" y="322703"/>
                </a:lnTo>
                <a:lnTo>
                  <a:pt x="730160" y="317340"/>
                </a:lnTo>
                <a:lnTo>
                  <a:pt x="719034" y="310736"/>
                </a:lnTo>
                <a:lnTo>
                  <a:pt x="708342" y="302894"/>
                </a:lnTo>
                <a:lnTo>
                  <a:pt x="701351" y="296814"/>
                </a:lnTo>
                <a:lnTo>
                  <a:pt x="692314" y="287470"/>
                </a:lnTo>
                <a:lnTo>
                  <a:pt x="684479" y="277421"/>
                </a:lnTo>
                <a:lnTo>
                  <a:pt x="677847" y="266666"/>
                </a:lnTo>
                <a:lnTo>
                  <a:pt x="672419" y="255206"/>
                </a:lnTo>
                <a:lnTo>
                  <a:pt x="678535" y="370064"/>
                </a:lnTo>
                <a:lnTo>
                  <a:pt x="689329" y="376841"/>
                </a:lnTo>
                <a:lnTo>
                  <a:pt x="700513" y="382820"/>
                </a:lnTo>
                <a:lnTo>
                  <a:pt x="712087" y="388000"/>
                </a:lnTo>
                <a:lnTo>
                  <a:pt x="724052" y="392382"/>
                </a:lnTo>
                <a:lnTo>
                  <a:pt x="736408" y="395966"/>
                </a:lnTo>
                <a:lnTo>
                  <a:pt x="749155" y="398754"/>
                </a:lnTo>
                <a:lnTo>
                  <a:pt x="762295" y="400744"/>
                </a:lnTo>
                <a:lnTo>
                  <a:pt x="775826" y="401938"/>
                </a:lnTo>
                <a:lnTo>
                  <a:pt x="789749" y="402336"/>
                </a:lnTo>
                <a:lnTo>
                  <a:pt x="802546" y="401977"/>
                </a:lnTo>
                <a:lnTo>
                  <a:pt x="815839" y="400807"/>
                </a:lnTo>
                <a:lnTo>
                  <a:pt x="828789" y="398824"/>
                </a:lnTo>
                <a:close/>
              </a:path>
              <a:path w="3271075" h="402336">
                <a:moveTo>
                  <a:pt x="668195" y="243040"/>
                </a:moveTo>
                <a:lnTo>
                  <a:pt x="665177" y="230169"/>
                </a:lnTo>
                <a:lnTo>
                  <a:pt x="668131" y="362487"/>
                </a:lnTo>
                <a:lnTo>
                  <a:pt x="678535" y="370064"/>
                </a:lnTo>
                <a:lnTo>
                  <a:pt x="672419" y="255206"/>
                </a:lnTo>
                <a:lnTo>
                  <a:pt x="668195" y="243040"/>
                </a:lnTo>
                <a:close/>
              </a:path>
              <a:path w="3271075" h="402336">
                <a:moveTo>
                  <a:pt x="376834" y="392684"/>
                </a:moveTo>
                <a:lnTo>
                  <a:pt x="376834" y="230504"/>
                </a:lnTo>
                <a:lnTo>
                  <a:pt x="383514" y="230504"/>
                </a:lnTo>
                <a:lnTo>
                  <a:pt x="469658" y="392684"/>
                </a:lnTo>
                <a:lnTo>
                  <a:pt x="549389" y="392684"/>
                </a:lnTo>
                <a:lnTo>
                  <a:pt x="458622" y="222376"/>
                </a:lnTo>
                <a:lnTo>
                  <a:pt x="462069" y="221108"/>
                </a:lnTo>
                <a:lnTo>
                  <a:pt x="474956" y="215491"/>
                </a:lnTo>
                <a:lnTo>
                  <a:pt x="486510" y="208969"/>
                </a:lnTo>
                <a:lnTo>
                  <a:pt x="496732" y="201546"/>
                </a:lnTo>
                <a:lnTo>
                  <a:pt x="505623" y="193229"/>
                </a:lnTo>
                <a:lnTo>
                  <a:pt x="513181" y="184023"/>
                </a:lnTo>
                <a:lnTo>
                  <a:pt x="520487" y="171761"/>
                </a:lnTo>
                <a:lnTo>
                  <a:pt x="525208" y="160378"/>
                </a:lnTo>
                <a:lnTo>
                  <a:pt x="528581" y="148086"/>
                </a:lnTo>
                <a:lnTo>
                  <a:pt x="530604" y="134886"/>
                </a:lnTo>
                <a:lnTo>
                  <a:pt x="531279" y="120776"/>
                </a:lnTo>
                <a:lnTo>
                  <a:pt x="531276" y="119832"/>
                </a:lnTo>
                <a:lnTo>
                  <a:pt x="530552" y="106101"/>
                </a:lnTo>
                <a:lnTo>
                  <a:pt x="528552" y="93096"/>
                </a:lnTo>
                <a:lnTo>
                  <a:pt x="525276" y="80827"/>
                </a:lnTo>
                <a:lnTo>
                  <a:pt x="520724" y="69307"/>
                </a:lnTo>
                <a:lnTo>
                  <a:pt x="514896" y="58547"/>
                </a:lnTo>
                <a:lnTo>
                  <a:pt x="511008" y="52731"/>
                </a:lnTo>
                <a:lnTo>
                  <a:pt x="502697" y="42574"/>
                </a:lnTo>
                <a:lnTo>
                  <a:pt x="493354" y="33887"/>
                </a:lnTo>
                <a:lnTo>
                  <a:pt x="482981" y="26678"/>
                </a:lnTo>
                <a:lnTo>
                  <a:pt x="471576" y="20954"/>
                </a:lnTo>
                <a:lnTo>
                  <a:pt x="461791" y="17530"/>
                </a:lnTo>
                <a:lnTo>
                  <a:pt x="451907" y="15105"/>
                </a:lnTo>
                <a:lnTo>
                  <a:pt x="444080" y="87502"/>
                </a:lnTo>
                <a:lnTo>
                  <a:pt x="449884" y="91948"/>
                </a:lnTo>
                <a:lnTo>
                  <a:pt x="454215" y="98043"/>
                </a:lnTo>
                <a:lnTo>
                  <a:pt x="458533" y="104266"/>
                </a:lnTo>
                <a:lnTo>
                  <a:pt x="460705" y="111505"/>
                </a:lnTo>
                <a:lnTo>
                  <a:pt x="460705" y="119887"/>
                </a:lnTo>
                <a:lnTo>
                  <a:pt x="460000" y="129057"/>
                </a:lnTo>
                <a:lnTo>
                  <a:pt x="455730" y="141425"/>
                </a:lnTo>
                <a:lnTo>
                  <a:pt x="447586" y="150240"/>
                </a:lnTo>
                <a:lnTo>
                  <a:pt x="440813" y="153804"/>
                </a:lnTo>
                <a:lnTo>
                  <a:pt x="430046" y="156904"/>
                </a:lnTo>
                <a:lnTo>
                  <a:pt x="416336" y="158764"/>
                </a:lnTo>
                <a:lnTo>
                  <a:pt x="399681" y="159385"/>
                </a:lnTo>
                <a:lnTo>
                  <a:pt x="376834" y="159385"/>
                </a:lnTo>
                <a:lnTo>
                  <a:pt x="376834" y="80644"/>
                </a:lnTo>
                <a:lnTo>
                  <a:pt x="303911" y="9651"/>
                </a:lnTo>
                <a:lnTo>
                  <a:pt x="303911" y="392684"/>
                </a:lnTo>
                <a:lnTo>
                  <a:pt x="376834" y="392684"/>
                </a:lnTo>
                <a:close/>
              </a:path>
              <a:path w="3271075" h="402336">
                <a:moveTo>
                  <a:pt x="2542476" y="392684"/>
                </a:moveTo>
                <a:lnTo>
                  <a:pt x="2542476" y="230504"/>
                </a:lnTo>
                <a:lnTo>
                  <a:pt x="2549080" y="230504"/>
                </a:lnTo>
                <a:lnTo>
                  <a:pt x="2635313" y="392684"/>
                </a:lnTo>
                <a:lnTo>
                  <a:pt x="2714942" y="392684"/>
                </a:lnTo>
                <a:lnTo>
                  <a:pt x="2624264" y="222376"/>
                </a:lnTo>
                <a:lnTo>
                  <a:pt x="2627641" y="221132"/>
                </a:lnTo>
                <a:lnTo>
                  <a:pt x="2640520" y="215514"/>
                </a:lnTo>
                <a:lnTo>
                  <a:pt x="2652070" y="208988"/>
                </a:lnTo>
                <a:lnTo>
                  <a:pt x="2662291" y="201561"/>
                </a:lnTo>
                <a:lnTo>
                  <a:pt x="2671184" y="193237"/>
                </a:lnTo>
                <a:lnTo>
                  <a:pt x="2678747" y="184023"/>
                </a:lnTo>
                <a:lnTo>
                  <a:pt x="2686067" y="171749"/>
                </a:lnTo>
                <a:lnTo>
                  <a:pt x="2690802" y="160369"/>
                </a:lnTo>
                <a:lnTo>
                  <a:pt x="2694190" y="148080"/>
                </a:lnTo>
                <a:lnTo>
                  <a:pt x="2696228" y="134882"/>
                </a:lnTo>
                <a:lnTo>
                  <a:pt x="2696908" y="120776"/>
                </a:lnTo>
                <a:lnTo>
                  <a:pt x="2696905" y="119832"/>
                </a:lnTo>
                <a:lnTo>
                  <a:pt x="2696182" y="106101"/>
                </a:lnTo>
                <a:lnTo>
                  <a:pt x="2694182" y="93096"/>
                </a:lnTo>
                <a:lnTo>
                  <a:pt x="2690906" y="80827"/>
                </a:lnTo>
                <a:lnTo>
                  <a:pt x="2686353" y="69307"/>
                </a:lnTo>
                <a:lnTo>
                  <a:pt x="2680525" y="58547"/>
                </a:lnTo>
                <a:lnTo>
                  <a:pt x="2676646" y="52738"/>
                </a:lnTo>
                <a:lnTo>
                  <a:pt x="2668331" y="42579"/>
                </a:lnTo>
                <a:lnTo>
                  <a:pt x="2658983" y="33890"/>
                </a:lnTo>
                <a:lnTo>
                  <a:pt x="2648609" y="26679"/>
                </a:lnTo>
                <a:lnTo>
                  <a:pt x="2637218" y="20954"/>
                </a:lnTo>
                <a:lnTo>
                  <a:pt x="2627384" y="17526"/>
                </a:lnTo>
                <a:lnTo>
                  <a:pt x="2617485" y="15102"/>
                </a:lnTo>
                <a:lnTo>
                  <a:pt x="2609659" y="87502"/>
                </a:lnTo>
                <a:lnTo>
                  <a:pt x="2615501" y="91948"/>
                </a:lnTo>
                <a:lnTo>
                  <a:pt x="2619819" y="98043"/>
                </a:lnTo>
                <a:lnTo>
                  <a:pt x="2624137" y="104266"/>
                </a:lnTo>
                <a:lnTo>
                  <a:pt x="2626296" y="111505"/>
                </a:lnTo>
                <a:lnTo>
                  <a:pt x="2626296" y="119887"/>
                </a:lnTo>
                <a:lnTo>
                  <a:pt x="2625600" y="129044"/>
                </a:lnTo>
                <a:lnTo>
                  <a:pt x="2621355" y="141421"/>
                </a:lnTo>
                <a:lnTo>
                  <a:pt x="2613215" y="150240"/>
                </a:lnTo>
                <a:lnTo>
                  <a:pt x="2606440" y="153798"/>
                </a:lnTo>
                <a:lnTo>
                  <a:pt x="2595658" y="156902"/>
                </a:lnTo>
                <a:lnTo>
                  <a:pt x="2581952" y="158764"/>
                </a:lnTo>
                <a:lnTo>
                  <a:pt x="2565336" y="159385"/>
                </a:lnTo>
                <a:lnTo>
                  <a:pt x="2542476" y="159385"/>
                </a:lnTo>
                <a:lnTo>
                  <a:pt x="2542476" y="80644"/>
                </a:lnTo>
                <a:lnTo>
                  <a:pt x="2469451" y="9651"/>
                </a:lnTo>
                <a:lnTo>
                  <a:pt x="2469451" y="392684"/>
                </a:lnTo>
                <a:lnTo>
                  <a:pt x="2542476" y="392684"/>
                </a:lnTo>
                <a:close/>
              </a:path>
              <a:path w="3271075" h="402336">
                <a:moveTo>
                  <a:pt x="3189287" y="359155"/>
                </a:moveTo>
                <a:lnTo>
                  <a:pt x="3189696" y="365279"/>
                </a:lnTo>
                <a:lnTo>
                  <a:pt x="3193467" y="377440"/>
                </a:lnTo>
                <a:lnTo>
                  <a:pt x="3201225" y="387985"/>
                </a:lnTo>
                <a:lnTo>
                  <a:pt x="3205972" y="392123"/>
                </a:lnTo>
                <a:lnTo>
                  <a:pt x="3217265" y="398060"/>
                </a:lnTo>
                <a:lnTo>
                  <a:pt x="3230181" y="400050"/>
                </a:lnTo>
                <a:lnTo>
                  <a:pt x="3236298" y="399623"/>
                </a:lnTo>
                <a:lnTo>
                  <a:pt x="3248446" y="395780"/>
                </a:lnTo>
                <a:lnTo>
                  <a:pt x="3259010" y="387985"/>
                </a:lnTo>
                <a:lnTo>
                  <a:pt x="3263090" y="383328"/>
                </a:lnTo>
                <a:lnTo>
                  <a:pt x="3269070" y="372071"/>
                </a:lnTo>
                <a:lnTo>
                  <a:pt x="3271075" y="359155"/>
                </a:lnTo>
                <a:lnTo>
                  <a:pt x="3270648" y="352981"/>
                </a:lnTo>
                <a:lnTo>
                  <a:pt x="3266805" y="340798"/>
                </a:lnTo>
                <a:lnTo>
                  <a:pt x="3259010" y="330326"/>
                </a:lnTo>
                <a:lnTo>
                  <a:pt x="3254408" y="326366"/>
                </a:lnTo>
                <a:lnTo>
                  <a:pt x="3243080" y="320478"/>
                </a:lnTo>
                <a:lnTo>
                  <a:pt x="3230181" y="318515"/>
                </a:lnTo>
                <a:lnTo>
                  <a:pt x="3223988" y="318932"/>
                </a:lnTo>
                <a:lnTo>
                  <a:pt x="3211790" y="322681"/>
                </a:lnTo>
                <a:lnTo>
                  <a:pt x="3201225" y="330326"/>
                </a:lnTo>
                <a:lnTo>
                  <a:pt x="3197182" y="334903"/>
                </a:lnTo>
                <a:lnTo>
                  <a:pt x="3191252" y="346183"/>
                </a:lnTo>
                <a:lnTo>
                  <a:pt x="3189287" y="359155"/>
                </a:lnTo>
                <a:close/>
              </a:path>
              <a:path w="3271075" h="402336">
                <a:moveTo>
                  <a:pt x="3189287" y="143001"/>
                </a:moveTo>
                <a:lnTo>
                  <a:pt x="3189683" y="148979"/>
                </a:lnTo>
                <a:lnTo>
                  <a:pt x="3193445" y="161180"/>
                </a:lnTo>
                <a:lnTo>
                  <a:pt x="3201225" y="171703"/>
                </a:lnTo>
                <a:lnTo>
                  <a:pt x="3205907" y="175723"/>
                </a:lnTo>
                <a:lnTo>
                  <a:pt x="3217227" y="181567"/>
                </a:lnTo>
                <a:lnTo>
                  <a:pt x="3230181" y="183514"/>
                </a:lnTo>
                <a:lnTo>
                  <a:pt x="3236257" y="183105"/>
                </a:lnTo>
                <a:lnTo>
                  <a:pt x="3248429" y="179335"/>
                </a:lnTo>
                <a:lnTo>
                  <a:pt x="3259010" y="171576"/>
                </a:lnTo>
                <a:lnTo>
                  <a:pt x="3262969" y="167079"/>
                </a:lnTo>
                <a:lnTo>
                  <a:pt x="3269040" y="155807"/>
                </a:lnTo>
                <a:lnTo>
                  <a:pt x="3271075" y="143001"/>
                </a:lnTo>
                <a:lnTo>
                  <a:pt x="3270634" y="136729"/>
                </a:lnTo>
                <a:lnTo>
                  <a:pt x="3266783" y="124575"/>
                </a:lnTo>
                <a:lnTo>
                  <a:pt x="3259010" y="114045"/>
                </a:lnTo>
                <a:lnTo>
                  <a:pt x="3254376" y="110002"/>
                </a:lnTo>
                <a:lnTo>
                  <a:pt x="3243061" y="104073"/>
                </a:lnTo>
                <a:lnTo>
                  <a:pt x="3230181" y="102107"/>
                </a:lnTo>
                <a:lnTo>
                  <a:pt x="3223948" y="102530"/>
                </a:lnTo>
                <a:lnTo>
                  <a:pt x="3211772" y="106309"/>
                </a:lnTo>
                <a:lnTo>
                  <a:pt x="3201225" y="114045"/>
                </a:lnTo>
                <a:lnTo>
                  <a:pt x="3197123" y="118760"/>
                </a:lnTo>
                <a:lnTo>
                  <a:pt x="3191237" y="130066"/>
                </a:lnTo>
                <a:lnTo>
                  <a:pt x="3189287" y="143001"/>
                </a:lnTo>
                <a:close/>
              </a:path>
              <a:path w="3271075" h="402336">
                <a:moveTo>
                  <a:pt x="2039048" y="287909"/>
                </a:moveTo>
                <a:lnTo>
                  <a:pt x="2045083" y="270250"/>
                </a:lnTo>
                <a:lnTo>
                  <a:pt x="2050641" y="245742"/>
                </a:lnTo>
                <a:lnTo>
                  <a:pt x="2052383" y="232990"/>
                </a:lnTo>
                <a:lnTo>
                  <a:pt x="2053430" y="219909"/>
                </a:lnTo>
                <a:lnTo>
                  <a:pt x="2053780" y="206501"/>
                </a:lnTo>
                <a:lnTo>
                  <a:pt x="2053555" y="195098"/>
                </a:lnTo>
                <a:lnTo>
                  <a:pt x="2052664" y="181497"/>
                </a:lnTo>
                <a:lnTo>
                  <a:pt x="2051097" y="168300"/>
                </a:lnTo>
                <a:lnTo>
                  <a:pt x="2048854" y="155508"/>
                </a:lnTo>
                <a:lnTo>
                  <a:pt x="2042338" y="131143"/>
                </a:lnTo>
                <a:lnTo>
                  <a:pt x="2033116" y="108413"/>
                </a:lnTo>
                <a:lnTo>
                  <a:pt x="2024097" y="91845"/>
                </a:lnTo>
                <a:lnTo>
                  <a:pt x="2016559" y="80261"/>
                </a:lnTo>
                <a:lnTo>
                  <a:pt x="2008504" y="69606"/>
                </a:lnTo>
                <a:lnTo>
                  <a:pt x="1999936" y="59884"/>
                </a:lnTo>
                <a:lnTo>
                  <a:pt x="1981266" y="43243"/>
                </a:lnTo>
                <a:lnTo>
                  <a:pt x="1960562" y="30352"/>
                </a:lnTo>
                <a:lnTo>
                  <a:pt x="1943362" y="23139"/>
                </a:lnTo>
                <a:lnTo>
                  <a:pt x="1921884" y="17229"/>
                </a:lnTo>
                <a:lnTo>
                  <a:pt x="1896907" y="13015"/>
                </a:lnTo>
                <a:lnTo>
                  <a:pt x="1883108" y="11542"/>
                </a:lnTo>
                <a:lnTo>
                  <a:pt x="1868438" y="10491"/>
                </a:lnTo>
                <a:lnTo>
                  <a:pt x="1852896" y="9861"/>
                </a:lnTo>
                <a:lnTo>
                  <a:pt x="1836483" y="9651"/>
                </a:lnTo>
                <a:lnTo>
                  <a:pt x="1750123" y="9651"/>
                </a:lnTo>
                <a:lnTo>
                  <a:pt x="1750123" y="392684"/>
                </a:lnTo>
                <a:lnTo>
                  <a:pt x="1842623" y="392674"/>
                </a:lnTo>
                <a:lnTo>
                  <a:pt x="1859623" y="392466"/>
                </a:lnTo>
                <a:lnTo>
                  <a:pt x="1856295" y="321563"/>
                </a:lnTo>
                <a:lnTo>
                  <a:pt x="1822513" y="321563"/>
                </a:lnTo>
                <a:lnTo>
                  <a:pt x="1822513" y="79882"/>
                </a:lnTo>
                <a:lnTo>
                  <a:pt x="1849378" y="79890"/>
                </a:lnTo>
                <a:lnTo>
                  <a:pt x="1865368" y="80467"/>
                </a:lnTo>
                <a:lnTo>
                  <a:pt x="1880238" y="81965"/>
                </a:lnTo>
                <a:lnTo>
                  <a:pt x="1893990" y="84379"/>
                </a:lnTo>
                <a:lnTo>
                  <a:pt x="1906622" y="87708"/>
                </a:lnTo>
                <a:lnTo>
                  <a:pt x="1918134" y="91948"/>
                </a:lnTo>
                <a:lnTo>
                  <a:pt x="1928528" y="97097"/>
                </a:lnTo>
                <a:lnTo>
                  <a:pt x="1937802" y="103151"/>
                </a:lnTo>
                <a:lnTo>
                  <a:pt x="1945957" y="110109"/>
                </a:lnTo>
                <a:lnTo>
                  <a:pt x="1953462" y="118363"/>
                </a:lnTo>
                <a:lnTo>
                  <a:pt x="1960510" y="128103"/>
                </a:lnTo>
                <a:lnTo>
                  <a:pt x="1966470" y="138709"/>
                </a:lnTo>
                <a:lnTo>
                  <a:pt x="1971342" y="150185"/>
                </a:lnTo>
                <a:lnTo>
                  <a:pt x="1975129" y="162534"/>
                </a:lnTo>
                <a:lnTo>
                  <a:pt x="1977832" y="175759"/>
                </a:lnTo>
                <a:lnTo>
                  <a:pt x="1979453" y="189864"/>
                </a:lnTo>
                <a:lnTo>
                  <a:pt x="1979993" y="204850"/>
                </a:lnTo>
                <a:lnTo>
                  <a:pt x="1979927" y="210226"/>
                </a:lnTo>
                <a:lnTo>
                  <a:pt x="1979075" y="224231"/>
                </a:lnTo>
                <a:lnTo>
                  <a:pt x="1977239" y="237364"/>
                </a:lnTo>
                <a:lnTo>
                  <a:pt x="1974412" y="249624"/>
                </a:lnTo>
                <a:lnTo>
                  <a:pt x="1970590" y="261011"/>
                </a:lnTo>
                <a:lnTo>
                  <a:pt x="1965769" y="271525"/>
                </a:lnTo>
                <a:lnTo>
                  <a:pt x="1956818" y="285853"/>
                </a:lnTo>
                <a:lnTo>
                  <a:pt x="1948421" y="295727"/>
                </a:lnTo>
                <a:lnTo>
                  <a:pt x="1942401" y="383286"/>
                </a:lnTo>
                <a:lnTo>
                  <a:pt x="1955635" y="378358"/>
                </a:lnTo>
                <a:lnTo>
                  <a:pt x="1966803" y="372844"/>
                </a:lnTo>
                <a:lnTo>
                  <a:pt x="1977654" y="366194"/>
                </a:lnTo>
                <a:lnTo>
                  <a:pt x="1988189" y="358412"/>
                </a:lnTo>
                <a:lnTo>
                  <a:pt x="1998408" y="349503"/>
                </a:lnTo>
                <a:lnTo>
                  <a:pt x="2005421" y="342409"/>
                </a:lnTo>
                <a:lnTo>
                  <a:pt x="2013477" y="332997"/>
                </a:lnTo>
                <a:lnTo>
                  <a:pt x="2020872" y="322849"/>
                </a:lnTo>
                <a:lnTo>
                  <a:pt x="2027601" y="311957"/>
                </a:lnTo>
                <a:lnTo>
                  <a:pt x="2033661" y="300312"/>
                </a:lnTo>
                <a:lnTo>
                  <a:pt x="2039048" y="28790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81425" y="1097026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4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3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3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4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81425" y="880617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40894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3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4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3" y="69469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4" y="81407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6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4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34614" y="859154"/>
            <a:ext cx="83819" cy="78740"/>
          </a:xfrm>
          <a:custGeom>
            <a:avLst/>
            <a:gdLst/>
            <a:ahLst/>
            <a:cxnLst/>
            <a:rect l="l" t="t" r="r" b="b"/>
            <a:pathLst>
              <a:path w="83819" h="78740">
                <a:moveTo>
                  <a:pt x="0" y="0"/>
                </a:moveTo>
                <a:lnTo>
                  <a:pt x="0" y="78740"/>
                </a:lnTo>
                <a:lnTo>
                  <a:pt x="22860" y="78740"/>
                </a:lnTo>
                <a:lnTo>
                  <a:pt x="39475" y="78119"/>
                </a:lnTo>
                <a:lnTo>
                  <a:pt x="53181" y="76257"/>
                </a:lnTo>
                <a:lnTo>
                  <a:pt x="63963" y="73153"/>
                </a:lnTo>
                <a:lnTo>
                  <a:pt x="70738" y="69596"/>
                </a:lnTo>
                <a:lnTo>
                  <a:pt x="78878" y="60776"/>
                </a:lnTo>
                <a:lnTo>
                  <a:pt x="83124" y="48399"/>
                </a:lnTo>
                <a:lnTo>
                  <a:pt x="83819" y="39243"/>
                </a:lnTo>
                <a:lnTo>
                  <a:pt x="83819" y="30861"/>
                </a:lnTo>
                <a:lnTo>
                  <a:pt x="81661" y="23622"/>
                </a:lnTo>
                <a:lnTo>
                  <a:pt x="77343" y="17399"/>
                </a:lnTo>
                <a:lnTo>
                  <a:pt x="73025" y="11303"/>
                </a:lnTo>
                <a:lnTo>
                  <a:pt x="67183" y="6858"/>
                </a:lnTo>
                <a:lnTo>
                  <a:pt x="59943" y="4064"/>
                </a:lnTo>
                <a:lnTo>
                  <a:pt x="51260" y="1921"/>
                </a:lnTo>
                <a:lnTo>
                  <a:pt x="38929" y="562"/>
                </a:lnTo>
                <a:lnTo>
                  <a:pt x="22948" y="11"/>
                </a:lnTo>
                <a:lnTo>
                  <a:pt x="1993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8971" y="859154"/>
            <a:ext cx="83870" cy="78740"/>
          </a:xfrm>
          <a:custGeom>
            <a:avLst/>
            <a:gdLst/>
            <a:ahLst/>
            <a:cxnLst/>
            <a:rect l="l" t="t" r="r" b="b"/>
            <a:pathLst>
              <a:path w="83870" h="78740">
                <a:moveTo>
                  <a:pt x="0" y="0"/>
                </a:moveTo>
                <a:lnTo>
                  <a:pt x="0" y="78740"/>
                </a:lnTo>
                <a:lnTo>
                  <a:pt x="22847" y="78740"/>
                </a:lnTo>
                <a:lnTo>
                  <a:pt x="39501" y="78119"/>
                </a:lnTo>
                <a:lnTo>
                  <a:pt x="53211" y="76259"/>
                </a:lnTo>
                <a:lnTo>
                  <a:pt x="63979" y="73159"/>
                </a:lnTo>
                <a:lnTo>
                  <a:pt x="70751" y="69596"/>
                </a:lnTo>
                <a:lnTo>
                  <a:pt x="78895" y="60780"/>
                </a:lnTo>
                <a:lnTo>
                  <a:pt x="83166" y="48412"/>
                </a:lnTo>
                <a:lnTo>
                  <a:pt x="83870" y="39243"/>
                </a:lnTo>
                <a:lnTo>
                  <a:pt x="83870" y="30861"/>
                </a:lnTo>
                <a:lnTo>
                  <a:pt x="81699" y="23622"/>
                </a:lnTo>
                <a:lnTo>
                  <a:pt x="77381" y="17399"/>
                </a:lnTo>
                <a:lnTo>
                  <a:pt x="73050" y="11303"/>
                </a:lnTo>
                <a:lnTo>
                  <a:pt x="67246" y="6858"/>
                </a:lnTo>
                <a:lnTo>
                  <a:pt x="59982" y="4064"/>
                </a:lnTo>
                <a:lnTo>
                  <a:pt x="51273" y="1920"/>
                </a:lnTo>
                <a:lnTo>
                  <a:pt x="38940" y="561"/>
                </a:lnTo>
                <a:lnTo>
                  <a:pt x="22976" y="11"/>
                </a:lnTo>
                <a:lnTo>
                  <a:pt x="19989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5060" y="859154"/>
            <a:ext cx="84124" cy="78740"/>
          </a:xfrm>
          <a:custGeom>
            <a:avLst/>
            <a:gdLst/>
            <a:ahLst/>
            <a:cxnLst/>
            <a:rect l="l" t="t" r="r" b="b"/>
            <a:pathLst>
              <a:path w="84124" h="78740">
                <a:moveTo>
                  <a:pt x="0" y="0"/>
                </a:moveTo>
                <a:lnTo>
                  <a:pt x="0" y="78740"/>
                </a:lnTo>
                <a:lnTo>
                  <a:pt x="23177" y="78740"/>
                </a:lnTo>
                <a:lnTo>
                  <a:pt x="39512" y="78286"/>
                </a:lnTo>
                <a:lnTo>
                  <a:pt x="52163" y="76964"/>
                </a:lnTo>
                <a:lnTo>
                  <a:pt x="61201" y="74803"/>
                </a:lnTo>
                <a:lnTo>
                  <a:pt x="68326" y="72136"/>
                </a:lnTo>
                <a:lnTo>
                  <a:pt x="73926" y="67818"/>
                </a:lnTo>
                <a:lnTo>
                  <a:pt x="78003" y="61849"/>
                </a:lnTo>
                <a:lnTo>
                  <a:pt x="82080" y="55880"/>
                </a:lnTo>
                <a:lnTo>
                  <a:pt x="84124" y="48514"/>
                </a:lnTo>
                <a:lnTo>
                  <a:pt x="84124" y="40005"/>
                </a:lnTo>
                <a:lnTo>
                  <a:pt x="82062" y="26114"/>
                </a:lnTo>
                <a:lnTo>
                  <a:pt x="75875" y="15057"/>
                </a:lnTo>
                <a:lnTo>
                  <a:pt x="66929" y="7620"/>
                </a:lnTo>
                <a:lnTo>
                  <a:pt x="58610" y="4056"/>
                </a:lnTo>
                <a:lnTo>
                  <a:pt x="47168" y="1607"/>
                </a:lnTo>
                <a:lnTo>
                  <a:pt x="32605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14651" y="858392"/>
            <a:ext cx="157480" cy="241681"/>
          </a:xfrm>
          <a:custGeom>
            <a:avLst/>
            <a:gdLst/>
            <a:ahLst/>
            <a:cxnLst/>
            <a:rect l="l" t="t" r="r" b="b"/>
            <a:pathLst>
              <a:path w="157480" h="241681">
                <a:moveTo>
                  <a:pt x="0" y="0"/>
                </a:moveTo>
                <a:lnTo>
                  <a:pt x="0" y="241681"/>
                </a:lnTo>
                <a:lnTo>
                  <a:pt x="33781" y="241681"/>
                </a:lnTo>
                <a:lnTo>
                  <a:pt x="50284" y="241338"/>
                </a:lnTo>
                <a:lnTo>
                  <a:pt x="65127" y="240312"/>
                </a:lnTo>
                <a:lnTo>
                  <a:pt x="78312" y="238602"/>
                </a:lnTo>
                <a:lnTo>
                  <a:pt x="89844" y="236207"/>
                </a:lnTo>
                <a:lnTo>
                  <a:pt x="99728" y="233129"/>
                </a:lnTo>
                <a:lnTo>
                  <a:pt x="116583" y="223935"/>
                </a:lnTo>
                <a:lnTo>
                  <a:pt x="125908" y="215844"/>
                </a:lnTo>
                <a:lnTo>
                  <a:pt x="134304" y="205970"/>
                </a:lnTo>
                <a:lnTo>
                  <a:pt x="141804" y="194300"/>
                </a:lnTo>
                <a:lnTo>
                  <a:pt x="148077" y="181128"/>
                </a:lnTo>
                <a:lnTo>
                  <a:pt x="151899" y="169741"/>
                </a:lnTo>
                <a:lnTo>
                  <a:pt x="154725" y="157481"/>
                </a:lnTo>
                <a:lnTo>
                  <a:pt x="156562" y="144348"/>
                </a:lnTo>
                <a:lnTo>
                  <a:pt x="157413" y="130343"/>
                </a:lnTo>
                <a:lnTo>
                  <a:pt x="157480" y="124968"/>
                </a:lnTo>
                <a:lnTo>
                  <a:pt x="156940" y="109981"/>
                </a:lnTo>
                <a:lnTo>
                  <a:pt x="155319" y="95876"/>
                </a:lnTo>
                <a:lnTo>
                  <a:pt x="152616" y="82651"/>
                </a:lnTo>
                <a:lnTo>
                  <a:pt x="148829" y="70302"/>
                </a:lnTo>
                <a:lnTo>
                  <a:pt x="143956" y="58826"/>
                </a:lnTo>
                <a:lnTo>
                  <a:pt x="137997" y="48220"/>
                </a:lnTo>
                <a:lnTo>
                  <a:pt x="130949" y="38480"/>
                </a:lnTo>
                <a:lnTo>
                  <a:pt x="123443" y="30226"/>
                </a:lnTo>
                <a:lnTo>
                  <a:pt x="115289" y="23268"/>
                </a:lnTo>
                <a:lnTo>
                  <a:pt x="106014" y="17214"/>
                </a:lnTo>
                <a:lnTo>
                  <a:pt x="95621" y="12065"/>
                </a:lnTo>
                <a:lnTo>
                  <a:pt x="84108" y="7825"/>
                </a:lnTo>
                <a:lnTo>
                  <a:pt x="71476" y="4496"/>
                </a:lnTo>
                <a:lnTo>
                  <a:pt x="57725" y="2082"/>
                </a:lnTo>
                <a:lnTo>
                  <a:pt x="42854" y="584"/>
                </a:lnTo>
                <a:lnTo>
                  <a:pt x="26864" y="7"/>
                </a:lnTo>
                <a:lnTo>
                  <a:pt x="24765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4899" y="849884"/>
            <a:ext cx="251828" cy="260350"/>
          </a:xfrm>
          <a:custGeom>
            <a:avLst/>
            <a:gdLst/>
            <a:ahLst/>
            <a:cxnLst/>
            <a:rect l="l" t="t" r="r" b="b"/>
            <a:pathLst>
              <a:path w="251828" h="260350">
                <a:moveTo>
                  <a:pt x="125717" y="0"/>
                </a:moveTo>
                <a:lnTo>
                  <a:pt x="112030" y="635"/>
                </a:lnTo>
                <a:lnTo>
                  <a:pt x="98941" y="2541"/>
                </a:lnTo>
                <a:lnTo>
                  <a:pt x="86444" y="5717"/>
                </a:lnTo>
                <a:lnTo>
                  <a:pt x="74534" y="10165"/>
                </a:lnTo>
                <a:lnTo>
                  <a:pt x="63206" y="15883"/>
                </a:lnTo>
                <a:lnTo>
                  <a:pt x="52454" y="22871"/>
                </a:lnTo>
                <a:lnTo>
                  <a:pt x="42275" y="31130"/>
                </a:lnTo>
                <a:lnTo>
                  <a:pt x="27640" y="46599"/>
                </a:lnTo>
                <a:lnTo>
                  <a:pt x="20244" y="56882"/>
                </a:lnTo>
                <a:lnTo>
                  <a:pt x="13996" y="67804"/>
                </a:lnTo>
                <a:lnTo>
                  <a:pt x="8896" y="79364"/>
                </a:lnTo>
                <a:lnTo>
                  <a:pt x="4946" y="91560"/>
                </a:lnTo>
                <a:lnTo>
                  <a:pt x="2146" y="104391"/>
                </a:lnTo>
                <a:lnTo>
                  <a:pt x="498" y="117855"/>
                </a:lnTo>
                <a:lnTo>
                  <a:pt x="0" y="130937"/>
                </a:lnTo>
                <a:lnTo>
                  <a:pt x="604" y="145219"/>
                </a:lnTo>
                <a:lnTo>
                  <a:pt x="2415" y="158795"/>
                </a:lnTo>
                <a:lnTo>
                  <a:pt x="5433" y="171666"/>
                </a:lnTo>
                <a:lnTo>
                  <a:pt x="9657" y="183832"/>
                </a:lnTo>
                <a:lnTo>
                  <a:pt x="15085" y="195292"/>
                </a:lnTo>
                <a:lnTo>
                  <a:pt x="21717" y="206047"/>
                </a:lnTo>
                <a:lnTo>
                  <a:pt x="29552" y="216096"/>
                </a:lnTo>
                <a:lnTo>
                  <a:pt x="38589" y="225440"/>
                </a:lnTo>
                <a:lnTo>
                  <a:pt x="45580" y="231520"/>
                </a:lnTo>
                <a:lnTo>
                  <a:pt x="56272" y="239362"/>
                </a:lnTo>
                <a:lnTo>
                  <a:pt x="67398" y="245966"/>
                </a:lnTo>
                <a:lnTo>
                  <a:pt x="78962" y="251329"/>
                </a:lnTo>
                <a:lnTo>
                  <a:pt x="90969" y="255449"/>
                </a:lnTo>
                <a:lnTo>
                  <a:pt x="103423" y="258323"/>
                </a:lnTo>
                <a:lnTo>
                  <a:pt x="116331" y="259949"/>
                </a:lnTo>
                <a:lnTo>
                  <a:pt x="126987" y="260350"/>
                </a:lnTo>
                <a:lnTo>
                  <a:pt x="140429" y="259696"/>
                </a:lnTo>
                <a:lnTo>
                  <a:pt x="153338" y="257734"/>
                </a:lnTo>
                <a:lnTo>
                  <a:pt x="165714" y="254461"/>
                </a:lnTo>
                <a:lnTo>
                  <a:pt x="177556" y="249876"/>
                </a:lnTo>
                <a:lnTo>
                  <a:pt x="188865" y="243978"/>
                </a:lnTo>
                <a:lnTo>
                  <a:pt x="199640" y="236764"/>
                </a:lnTo>
                <a:lnTo>
                  <a:pt x="209882" y="228232"/>
                </a:lnTo>
                <a:lnTo>
                  <a:pt x="224087" y="213012"/>
                </a:lnTo>
                <a:lnTo>
                  <a:pt x="231611" y="202577"/>
                </a:lnTo>
                <a:lnTo>
                  <a:pt x="237950" y="191576"/>
                </a:lnTo>
                <a:lnTo>
                  <a:pt x="243102" y="180004"/>
                </a:lnTo>
                <a:lnTo>
                  <a:pt x="247066" y="167861"/>
                </a:lnTo>
                <a:lnTo>
                  <a:pt x="249839" y="155141"/>
                </a:lnTo>
                <a:lnTo>
                  <a:pt x="251421" y="141842"/>
                </a:lnTo>
                <a:lnTo>
                  <a:pt x="251828" y="130428"/>
                </a:lnTo>
                <a:lnTo>
                  <a:pt x="251233" y="116757"/>
                </a:lnTo>
                <a:lnTo>
                  <a:pt x="249447" y="103631"/>
                </a:lnTo>
                <a:lnTo>
                  <a:pt x="246468" y="91050"/>
                </a:lnTo>
                <a:lnTo>
                  <a:pt x="242295" y="79015"/>
                </a:lnTo>
                <a:lnTo>
                  <a:pt x="236926" y="67524"/>
                </a:lnTo>
                <a:lnTo>
                  <a:pt x="230359" y="56579"/>
                </a:lnTo>
                <a:lnTo>
                  <a:pt x="222594" y="46179"/>
                </a:lnTo>
                <a:lnTo>
                  <a:pt x="215125" y="37845"/>
                </a:lnTo>
                <a:lnTo>
                  <a:pt x="205232" y="28579"/>
                </a:lnTo>
                <a:lnTo>
                  <a:pt x="194794" y="20615"/>
                </a:lnTo>
                <a:lnTo>
                  <a:pt x="183812" y="13952"/>
                </a:lnTo>
                <a:lnTo>
                  <a:pt x="172287" y="8587"/>
                </a:lnTo>
                <a:lnTo>
                  <a:pt x="160221" y="4519"/>
                </a:lnTo>
                <a:lnTo>
                  <a:pt x="147616" y="1747"/>
                </a:lnTo>
                <a:lnTo>
                  <a:pt x="134474" y="268"/>
                </a:lnTo>
                <a:lnTo>
                  <a:pt x="12571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66389" y="788162"/>
            <a:ext cx="209041" cy="383032"/>
          </a:xfrm>
          <a:custGeom>
            <a:avLst/>
            <a:gdLst/>
            <a:ahLst/>
            <a:cxnLst/>
            <a:rect l="l" t="t" r="r" b="b"/>
            <a:pathLst>
              <a:path w="209041" h="383032">
                <a:moveTo>
                  <a:pt x="0" y="0"/>
                </a:moveTo>
                <a:lnTo>
                  <a:pt x="209041" y="0"/>
                </a:lnTo>
                <a:lnTo>
                  <a:pt x="209041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041" y="140588"/>
                </a:lnTo>
                <a:lnTo>
                  <a:pt x="209041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041" y="311403"/>
                </a:lnTo>
                <a:lnTo>
                  <a:pt x="209041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61589" y="788162"/>
            <a:ext cx="245490" cy="383032"/>
          </a:xfrm>
          <a:custGeom>
            <a:avLst/>
            <a:gdLst/>
            <a:ahLst/>
            <a:cxnLst/>
            <a:rect l="l" t="t" r="r" b="b"/>
            <a:pathLst>
              <a:path w="245490" h="383032">
                <a:moveTo>
                  <a:pt x="0" y="0"/>
                </a:moveTo>
                <a:lnTo>
                  <a:pt x="77343" y="0"/>
                </a:lnTo>
                <a:lnTo>
                  <a:pt x="94314" y="215"/>
                </a:lnTo>
                <a:lnTo>
                  <a:pt x="109867" y="863"/>
                </a:lnTo>
                <a:lnTo>
                  <a:pt x="124003" y="1949"/>
                </a:lnTo>
                <a:lnTo>
                  <a:pt x="136725" y="3477"/>
                </a:lnTo>
                <a:lnTo>
                  <a:pt x="148034" y="5450"/>
                </a:lnTo>
                <a:lnTo>
                  <a:pt x="157932" y="7874"/>
                </a:lnTo>
                <a:lnTo>
                  <a:pt x="166422" y="10751"/>
                </a:lnTo>
                <a:lnTo>
                  <a:pt x="179158" y="17027"/>
                </a:lnTo>
                <a:lnTo>
                  <a:pt x="189531" y="24238"/>
                </a:lnTo>
                <a:lnTo>
                  <a:pt x="198880" y="32927"/>
                </a:lnTo>
                <a:lnTo>
                  <a:pt x="207194" y="43086"/>
                </a:lnTo>
                <a:lnTo>
                  <a:pt x="216902" y="59655"/>
                </a:lnTo>
                <a:lnTo>
                  <a:pt x="221454" y="71175"/>
                </a:lnTo>
                <a:lnTo>
                  <a:pt x="224730" y="83444"/>
                </a:lnTo>
                <a:lnTo>
                  <a:pt x="226730" y="96449"/>
                </a:lnTo>
                <a:lnTo>
                  <a:pt x="227454" y="110180"/>
                </a:lnTo>
                <a:lnTo>
                  <a:pt x="227457" y="111125"/>
                </a:lnTo>
                <a:lnTo>
                  <a:pt x="226776" y="125230"/>
                </a:lnTo>
                <a:lnTo>
                  <a:pt x="224739" y="138428"/>
                </a:lnTo>
                <a:lnTo>
                  <a:pt x="221350" y="150717"/>
                </a:lnTo>
                <a:lnTo>
                  <a:pt x="216615" y="162097"/>
                </a:lnTo>
                <a:lnTo>
                  <a:pt x="210540" y="172570"/>
                </a:lnTo>
                <a:lnTo>
                  <a:pt x="201732" y="183585"/>
                </a:lnTo>
                <a:lnTo>
                  <a:pt x="192840" y="191909"/>
                </a:lnTo>
                <a:lnTo>
                  <a:pt x="182619" y="199336"/>
                </a:lnTo>
                <a:lnTo>
                  <a:pt x="171069" y="205862"/>
                </a:lnTo>
                <a:lnTo>
                  <a:pt x="158190" y="211480"/>
                </a:lnTo>
                <a:lnTo>
                  <a:pt x="154812" y="212725"/>
                </a:lnTo>
                <a:lnTo>
                  <a:pt x="245490" y="383032"/>
                </a:lnTo>
                <a:lnTo>
                  <a:pt x="165862" y="383032"/>
                </a:lnTo>
                <a:lnTo>
                  <a:pt x="79629" y="220852"/>
                </a:lnTo>
                <a:lnTo>
                  <a:pt x="73025" y="220852"/>
                </a:lnTo>
                <a:lnTo>
                  <a:pt x="73025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12720" y="788162"/>
            <a:ext cx="259461" cy="392684"/>
          </a:xfrm>
          <a:custGeom>
            <a:avLst/>
            <a:gdLst/>
            <a:ahLst/>
            <a:cxnLst/>
            <a:rect l="l" t="t" r="r" b="b"/>
            <a:pathLst>
              <a:path w="259461" h="392684">
                <a:moveTo>
                  <a:pt x="0" y="0"/>
                </a:moveTo>
                <a:lnTo>
                  <a:pt x="73152" y="0"/>
                </a:lnTo>
                <a:lnTo>
                  <a:pt x="73152" y="247650"/>
                </a:lnTo>
                <a:lnTo>
                  <a:pt x="73590" y="264001"/>
                </a:lnTo>
                <a:lnTo>
                  <a:pt x="74896" y="277467"/>
                </a:lnTo>
                <a:lnTo>
                  <a:pt x="77053" y="288048"/>
                </a:lnTo>
                <a:lnTo>
                  <a:pt x="85309" y="303873"/>
                </a:lnTo>
                <a:lnTo>
                  <a:pt x="94806" y="312575"/>
                </a:lnTo>
                <a:lnTo>
                  <a:pt x="108324" y="319233"/>
                </a:lnTo>
                <a:lnTo>
                  <a:pt x="121012" y="321738"/>
                </a:lnTo>
                <a:lnTo>
                  <a:pt x="128397" y="322072"/>
                </a:lnTo>
                <a:lnTo>
                  <a:pt x="141879" y="320878"/>
                </a:lnTo>
                <a:lnTo>
                  <a:pt x="153947" y="317296"/>
                </a:lnTo>
                <a:lnTo>
                  <a:pt x="171988" y="304788"/>
                </a:lnTo>
                <a:lnTo>
                  <a:pt x="179148" y="294529"/>
                </a:lnTo>
                <a:lnTo>
                  <a:pt x="183122" y="282660"/>
                </a:lnTo>
                <a:lnTo>
                  <a:pt x="184768" y="271669"/>
                </a:lnTo>
                <a:lnTo>
                  <a:pt x="185787" y="257738"/>
                </a:lnTo>
                <a:lnTo>
                  <a:pt x="186177" y="240879"/>
                </a:lnTo>
                <a:lnTo>
                  <a:pt x="186181" y="238633"/>
                </a:lnTo>
                <a:lnTo>
                  <a:pt x="186181" y="0"/>
                </a:lnTo>
                <a:lnTo>
                  <a:pt x="259461" y="0"/>
                </a:lnTo>
                <a:lnTo>
                  <a:pt x="259461" y="228346"/>
                </a:lnTo>
                <a:lnTo>
                  <a:pt x="259299" y="245721"/>
                </a:lnTo>
                <a:lnTo>
                  <a:pt x="258812" y="261321"/>
                </a:lnTo>
                <a:lnTo>
                  <a:pt x="257997" y="275151"/>
                </a:lnTo>
                <a:lnTo>
                  <a:pt x="255372" y="297529"/>
                </a:lnTo>
                <a:lnTo>
                  <a:pt x="248787" y="319890"/>
                </a:lnTo>
                <a:lnTo>
                  <a:pt x="235996" y="341904"/>
                </a:lnTo>
                <a:lnTo>
                  <a:pt x="218756" y="361306"/>
                </a:lnTo>
                <a:lnTo>
                  <a:pt x="198320" y="376437"/>
                </a:lnTo>
                <a:lnTo>
                  <a:pt x="185674" y="382650"/>
                </a:lnTo>
                <a:lnTo>
                  <a:pt x="162605" y="389648"/>
                </a:lnTo>
                <a:lnTo>
                  <a:pt x="136404" y="392578"/>
                </a:lnTo>
                <a:lnTo>
                  <a:pt x="129921" y="392684"/>
                </a:lnTo>
                <a:lnTo>
                  <a:pt x="116154" y="392137"/>
                </a:lnTo>
                <a:lnTo>
                  <a:pt x="102985" y="390494"/>
                </a:lnTo>
                <a:lnTo>
                  <a:pt x="78467" y="383907"/>
                </a:lnTo>
                <a:lnTo>
                  <a:pt x="57404" y="373507"/>
                </a:lnTo>
                <a:lnTo>
                  <a:pt x="46026" y="365694"/>
                </a:lnTo>
                <a:lnTo>
                  <a:pt x="35989" y="357133"/>
                </a:lnTo>
                <a:lnTo>
                  <a:pt x="19961" y="337787"/>
                </a:lnTo>
                <a:lnTo>
                  <a:pt x="13335" y="325627"/>
                </a:lnTo>
                <a:lnTo>
                  <a:pt x="7328" y="308092"/>
                </a:lnTo>
                <a:lnTo>
                  <a:pt x="3106" y="285240"/>
                </a:lnTo>
                <a:lnTo>
                  <a:pt x="1664" y="271817"/>
                </a:lnTo>
                <a:lnTo>
                  <a:pt x="668" y="257060"/>
                </a:lnTo>
                <a:lnTo>
                  <a:pt x="119" y="240967"/>
                </a:lnTo>
                <a:lnTo>
                  <a:pt x="0" y="22834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42261" y="788162"/>
            <a:ext cx="303656" cy="383032"/>
          </a:xfrm>
          <a:custGeom>
            <a:avLst/>
            <a:gdLst/>
            <a:ahLst/>
            <a:cxnLst/>
            <a:rect l="l" t="t" r="r" b="b"/>
            <a:pathLst>
              <a:path w="303656" h="383032">
                <a:moveTo>
                  <a:pt x="0" y="0"/>
                </a:moveTo>
                <a:lnTo>
                  <a:pt x="86359" y="0"/>
                </a:lnTo>
                <a:lnTo>
                  <a:pt x="102772" y="209"/>
                </a:lnTo>
                <a:lnTo>
                  <a:pt x="118314" y="839"/>
                </a:lnTo>
                <a:lnTo>
                  <a:pt x="132985" y="1890"/>
                </a:lnTo>
                <a:lnTo>
                  <a:pt x="146783" y="3363"/>
                </a:lnTo>
                <a:lnTo>
                  <a:pt x="159709" y="5258"/>
                </a:lnTo>
                <a:lnTo>
                  <a:pt x="182937" y="10320"/>
                </a:lnTo>
                <a:lnTo>
                  <a:pt x="202664" y="17081"/>
                </a:lnTo>
                <a:lnTo>
                  <a:pt x="221044" y="26676"/>
                </a:lnTo>
                <a:lnTo>
                  <a:pt x="240733" y="41444"/>
                </a:lnTo>
                <a:lnTo>
                  <a:pt x="258381" y="59954"/>
                </a:lnTo>
                <a:lnTo>
                  <a:pt x="266435" y="70609"/>
                </a:lnTo>
                <a:lnTo>
                  <a:pt x="273974" y="82193"/>
                </a:lnTo>
                <a:lnTo>
                  <a:pt x="282993" y="98761"/>
                </a:lnTo>
                <a:lnTo>
                  <a:pt x="292214" y="121491"/>
                </a:lnTo>
                <a:lnTo>
                  <a:pt x="298730" y="145856"/>
                </a:lnTo>
                <a:lnTo>
                  <a:pt x="300974" y="158648"/>
                </a:lnTo>
                <a:lnTo>
                  <a:pt x="302541" y="171845"/>
                </a:lnTo>
                <a:lnTo>
                  <a:pt x="303431" y="185446"/>
                </a:lnTo>
                <a:lnTo>
                  <a:pt x="303656" y="196850"/>
                </a:lnTo>
                <a:lnTo>
                  <a:pt x="303307" y="210257"/>
                </a:lnTo>
                <a:lnTo>
                  <a:pt x="302259" y="223338"/>
                </a:lnTo>
                <a:lnTo>
                  <a:pt x="300517" y="236090"/>
                </a:lnTo>
                <a:lnTo>
                  <a:pt x="294960" y="260598"/>
                </a:lnTo>
                <a:lnTo>
                  <a:pt x="288925" y="278257"/>
                </a:lnTo>
                <a:lnTo>
                  <a:pt x="283538" y="290660"/>
                </a:lnTo>
                <a:lnTo>
                  <a:pt x="277478" y="302305"/>
                </a:lnTo>
                <a:lnTo>
                  <a:pt x="270748" y="313197"/>
                </a:lnTo>
                <a:lnTo>
                  <a:pt x="255297" y="332757"/>
                </a:lnTo>
                <a:lnTo>
                  <a:pt x="238065" y="348760"/>
                </a:lnTo>
                <a:lnTo>
                  <a:pt x="227530" y="356542"/>
                </a:lnTo>
                <a:lnTo>
                  <a:pt x="205512" y="368706"/>
                </a:lnTo>
                <a:lnTo>
                  <a:pt x="192277" y="373634"/>
                </a:lnTo>
                <a:lnTo>
                  <a:pt x="175069" y="377663"/>
                </a:lnTo>
                <a:lnTo>
                  <a:pt x="152717" y="380557"/>
                </a:lnTo>
                <a:lnTo>
                  <a:pt x="139606" y="381584"/>
                </a:lnTo>
                <a:lnTo>
                  <a:pt x="125201" y="382336"/>
                </a:lnTo>
                <a:lnTo>
                  <a:pt x="109500" y="382814"/>
                </a:lnTo>
                <a:lnTo>
                  <a:pt x="92500" y="383022"/>
                </a:lnTo>
                <a:lnTo>
                  <a:pt x="87630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64893" y="788162"/>
            <a:ext cx="209042" cy="383032"/>
          </a:xfrm>
          <a:custGeom>
            <a:avLst/>
            <a:gdLst/>
            <a:ahLst/>
            <a:cxnLst/>
            <a:rect l="l" t="t" r="r" b="b"/>
            <a:pathLst>
              <a:path w="209042" h="383032">
                <a:moveTo>
                  <a:pt x="0" y="0"/>
                </a:moveTo>
                <a:lnTo>
                  <a:pt x="209042" y="0"/>
                </a:lnTo>
                <a:lnTo>
                  <a:pt x="209042" y="71247"/>
                </a:lnTo>
                <a:lnTo>
                  <a:pt x="72389" y="71247"/>
                </a:lnTo>
                <a:lnTo>
                  <a:pt x="72389" y="140588"/>
                </a:lnTo>
                <a:lnTo>
                  <a:pt x="209042" y="140588"/>
                </a:lnTo>
                <a:lnTo>
                  <a:pt x="209042" y="210692"/>
                </a:lnTo>
                <a:lnTo>
                  <a:pt x="72389" y="210692"/>
                </a:lnTo>
                <a:lnTo>
                  <a:pt x="72389" y="311403"/>
                </a:lnTo>
                <a:lnTo>
                  <a:pt x="209042" y="311403"/>
                </a:lnTo>
                <a:lnTo>
                  <a:pt x="209042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6048" y="788162"/>
            <a:ext cx="245478" cy="383032"/>
          </a:xfrm>
          <a:custGeom>
            <a:avLst/>
            <a:gdLst/>
            <a:ahLst/>
            <a:cxnLst/>
            <a:rect l="l" t="t" r="r" b="b"/>
            <a:pathLst>
              <a:path w="245478" h="383032">
                <a:moveTo>
                  <a:pt x="0" y="0"/>
                </a:moveTo>
                <a:lnTo>
                  <a:pt x="77266" y="0"/>
                </a:lnTo>
                <a:lnTo>
                  <a:pt x="94253" y="215"/>
                </a:lnTo>
                <a:lnTo>
                  <a:pt x="109820" y="864"/>
                </a:lnTo>
                <a:lnTo>
                  <a:pt x="123966" y="1951"/>
                </a:lnTo>
                <a:lnTo>
                  <a:pt x="136692" y="3479"/>
                </a:lnTo>
                <a:lnTo>
                  <a:pt x="147996" y="5453"/>
                </a:lnTo>
                <a:lnTo>
                  <a:pt x="157880" y="7878"/>
                </a:lnTo>
                <a:lnTo>
                  <a:pt x="166342" y="10757"/>
                </a:lnTo>
                <a:lnTo>
                  <a:pt x="179070" y="17026"/>
                </a:lnTo>
                <a:lnTo>
                  <a:pt x="189443" y="24235"/>
                </a:lnTo>
                <a:lnTo>
                  <a:pt x="198786" y="32922"/>
                </a:lnTo>
                <a:lnTo>
                  <a:pt x="207097" y="43079"/>
                </a:lnTo>
                <a:lnTo>
                  <a:pt x="216813" y="59655"/>
                </a:lnTo>
                <a:lnTo>
                  <a:pt x="221365" y="71175"/>
                </a:lnTo>
                <a:lnTo>
                  <a:pt x="224641" y="83444"/>
                </a:lnTo>
                <a:lnTo>
                  <a:pt x="226641" y="96449"/>
                </a:lnTo>
                <a:lnTo>
                  <a:pt x="227365" y="110180"/>
                </a:lnTo>
                <a:lnTo>
                  <a:pt x="227368" y="111125"/>
                </a:lnTo>
                <a:lnTo>
                  <a:pt x="226693" y="125234"/>
                </a:lnTo>
                <a:lnTo>
                  <a:pt x="224670" y="138434"/>
                </a:lnTo>
                <a:lnTo>
                  <a:pt x="221297" y="150726"/>
                </a:lnTo>
                <a:lnTo>
                  <a:pt x="216576" y="162109"/>
                </a:lnTo>
                <a:lnTo>
                  <a:pt x="210505" y="172583"/>
                </a:lnTo>
                <a:lnTo>
                  <a:pt x="201712" y="183577"/>
                </a:lnTo>
                <a:lnTo>
                  <a:pt x="192821" y="191894"/>
                </a:lnTo>
                <a:lnTo>
                  <a:pt x="182599" y="199317"/>
                </a:lnTo>
                <a:lnTo>
                  <a:pt x="171045" y="205839"/>
                </a:lnTo>
                <a:lnTo>
                  <a:pt x="158158" y="211456"/>
                </a:lnTo>
                <a:lnTo>
                  <a:pt x="154711" y="212725"/>
                </a:lnTo>
                <a:lnTo>
                  <a:pt x="245478" y="383032"/>
                </a:lnTo>
                <a:lnTo>
                  <a:pt x="165747" y="383032"/>
                </a:lnTo>
                <a:lnTo>
                  <a:pt x="79603" y="220852"/>
                </a:lnTo>
                <a:lnTo>
                  <a:pt x="72923" y="220852"/>
                </a:lnTo>
                <a:lnTo>
                  <a:pt x="7292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2137" y="788162"/>
            <a:ext cx="227634" cy="383032"/>
          </a:xfrm>
          <a:custGeom>
            <a:avLst/>
            <a:gdLst/>
            <a:ahLst/>
            <a:cxnLst/>
            <a:rect l="l" t="t" r="r" b="b"/>
            <a:pathLst>
              <a:path w="227634" h="383032">
                <a:moveTo>
                  <a:pt x="0" y="0"/>
                </a:moveTo>
                <a:lnTo>
                  <a:pt x="77355" y="0"/>
                </a:lnTo>
                <a:lnTo>
                  <a:pt x="94151" y="221"/>
                </a:lnTo>
                <a:lnTo>
                  <a:pt x="109589" y="888"/>
                </a:lnTo>
                <a:lnTo>
                  <a:pt x="123669" y="2002"/>
                </a:lnTo>
                <a:lnTo>
                  <a:pt x="136391" y="3565"/>
                </a:lnTo>
                <a:lnTo>
                  <a:pt x="147756" y="5579"/>
                </a:lnTo>
                <a:lnTo>
                  <a:pt x="157763" y="8047"/>
                </a:lnTo>
                <a:lnTo>
                  <a:pt x="166413" y="10969"/>
                </a:lnTo>
                <a:lnTo>
                  <a:pt x="179518" y="17367"/>
                </a:lnTo>
                <a:lnTo>
                  <a:pt x="190041" y="24557"/>
                </a:lnTo>
                <a:lnTo>
                  <a:pt x="199424" y="33134"/>
                </a:lnTo>
                <a:lnTo>
                  <a:pt x="207664" y="43106"/>
                </a:lnTo>
                <a:lnTo>
                  <a:pt x="217324" y="59685"/>
                </a:lnTo>
                <a:lnTo>
                  <a:pt x="221786" y="71155"/>
                </a:lnTo>
                <a:lnTo>
                  <a:pt x="224992" y="83432"/>
                </a:lnTo>
                <a:lnTo>
                  <a:pt x="226941" y="96515"/>
                </a:lnTo>
                <a:lnTo>
                  <a:pt x="227633" y="110406"/>
                </a:lnTo>
                <a:lnTo>
                  <a:pt x="227634" y="111125"/>
                </a:lnTo>
                <a:lnTo>
                  <a:pt x="226941" y="125279"/>
                </a:lnTo>
                <a:lnTo>
                  <a:pt x="224863" y="138528"/>
                </a:lnTo>
                <a:lnTo>
                  <a:pt x="221400" y="150871"/>
                </a:lnTo>
                <a:lnTo>
                  <a:pt x="216554" y="162308"/>
                </a:lnTo>
                <a:lnTo>
                  <a:pt x="210326" y="172840"/>
                </a:lnTo>
                <a:lnTo>
                  <a:pt x="198292" y="187209"/>
                </a:lnTo>
                <a:lnTo>
                  <a:pt x="188870" y="195470"/>
                </a:lnTo>
                <a:lnTo>
                  <a:pt x="178400" y="202584"/>
                </a:lnTo>
                <a:lnTo>
                  <a:pt x="166881" y="208550"/>
                </a:lnTo>
                <a:lnTo>
                  <a:pt x="154311" y="213368"/>
                </a:lnTo>
                <a:lnTo>
                  <a:pt x="141863" y="216600"/>
                </a:lnTo>
                <a:lnTo>
                  <a:pt x="132088" y="218112"/>
                </a:lnTo>
                <a:lnTo>
                  <a:pt x="120434" y="219294"/>
                </a:lnTo>
                <a:lnTo>
                  <a:pt x="106900" y="220144"/>
                </a:lnTo>
                <a:lnTo>
                  <a:pt x="91484" y="220663"/>
                </a:lnTo>
                <a:lnTo>
                  <a:pt x="74186" y="220852"/>
                </a:lnTo>
                <a:lnTo>
                  <a:pt x="72923" y="220852"/>
                </a:lnTo>
                <a:lnTo>
                  <a:pt x="72923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29537" y="778510"/>
            <a:ext cx="371094" cy="402336"/>
          </a:xfrm>
          <a:custGeom>
            <a:avLst/>
            <a:gdLst/>
            <a:ahLst/>
            <a:cxnLst/>
            <a:rect l="l" t="t" r="r" b="b"/>
            <a:pathLst>
              <a:path w="371094" h="402336">
                <a:moveTo>
                  <a:pt x="204215" y="0"/>
                </a:moveTo>
                <a:lnTo>
                  <a:pt x="217015" y="367"/>
                </a:lnTo>
                <a:lnTo>
                  <a:pt x="229697" y="1469"/>
                </a:lnTo>
                <a:lnTo>
                  <a:pt x="242259" y="3309"/>
                </a:lnTo>
                <a:lnTo>
                  <a:pt x="254696" y="5888"/>
                </a:lnTo>
                <a:lnTo>
                  <a:pt x="267006" y="9209"/>
                </a:lnTo>
                <a:lnTo>
                  <a:pt x="279183" y="13272"/>
                </a:lnTo>
                <a:lnTo>
                  <a:pt x="291224" y="18081"/>
                </a:lnTo>
                <a:lnTo>
                  <a:pt x="306971" y="25607"/>
                </a:lnTo>
                <a:lnTo>
                  <a:pt x="318092" y="31890"/>
                </a:lnTo>
                <a:lnTo>
                  <a:pt x="328769" y="38785"/>
                </a:lnTo>
                <a:lnTo>
                  <a:pt x="339006" y="46290"/>
                </a:lnTo>
                <a:lnTo>
                  <a:pt x="348806" y="54404"/>
                </a:lnTo>
                <a:lnTo>
                  <a:pt x="358172" y="63124"/>
                </a:lnTo>
                <a:lnTo>
                  <a:pt x="367109" y="72449"/>
                </a:lnTo>
                <a:lnTo>
                  <a:pt x="371094" y="76962"/>
                </a:lnTo>
                <a:lnTo>
                  <a:pt x="320167" y="125602"/>
                </a:lnTo>
                <a:lnTo>
                  <a:pt x="309801" y="115326"/>
                </a:lnTo>
                <a:lnTo>
                  <a:pt x="299193" y="106106"/>
                </a:lnTo>
                <a:lnTo>
                  <a:pt x="288340" y="97945"/>
                </a:lnTo>
                <a:lnTo>
                  <a:pt x="277244" y="90843"/>
                </a:lnTo>
                <a:lnTo>
                  <a:pt x="265903" y="84800"/>
                </a:lnTo>
                <a:lnTo>
                  <a:pt x="254316" y="79817"/>
                </a:lnTo>
                <a:lnTo>
                  <a:pt x="242482" y="75896"/>
                </a:lnTo>
                <a:lnTo>
                  <a:pt x="230401" y="73036"/>
                </a:lnTo>
                <a:lnTo>
                  <a:pt x="218073" y="71238"/>
                </a:lnTo>
                <a:lnTo>
                  <a:pt x="205495" y="70504"/>
                </a:lnTo>
                <a:lnTo>
                  <a:pt x="203073" y="70485"/>
                </a:lnTo>
                <a:lnTo>
                  <a:pt x="189366" y="71094"/>
                </a:lnTo>
                <a:lnTo>
                  <a:pt x="176234" y="72920"/>
                </a:lnTo>
                <a:lnTo>
                  <a:pt x="163671" y="75961"/>
                </a:lnTo>
                <a:lnTo>
                  <a:pt x="151673" y="80217"/>
                </a:lnTo>
                <a:lnTo>
                  <a:pt x="140234" y="85684"/>
                </a:lnTo>
                <a:lnTo>
                  <a:pt x="129350" y="92363"/>
                </a:lnTo>
                <a:lnTo>
                  <a:pt x="119017" y="100251"/>
                </a:lnTo>
                <a:lnTo>
                  <a:pt x="110489" y="108076"/>
                </a:lnTo>
                <a:lnTo>
                  <a:pt x="101553" y="117899"/>
                </a:lnTo>
                <a:lnTo>
                  <a:pt x="93825" y="128288"/>
                </a:lnTo>
                <a:lnTo>
                  <a:pt x="87306" y="139243"/>
                </a:lnTo>
                <a:lnTo>
                  <a:pt x="81998" y="150764"/>
                </a:lnTo>
                <a:lnTo>
                  <a:pt x="77903" y="162852"/>
                </a:lnTo>
                <a:lnTo>
                  <a:pt x="75022" y="175505"/>
                </a:lnTo>
                <a:lnTo>
                  <a:pt x="73356" y="188725"/>
                </a:lnTo>
                <a:lnTo>
                  <a:pt x="72898" y="200660"/>
                </a:lnTo>
                <a:lnTo>
                  <a:pt x="73447" y="214262"/>
                </a:lnTo>
                <a:lnTo>
                  <a:pt x="75094" y="227310"/>
                </a:lnTo>
                <a:lnTo>
                  <a:pt x="77833" y="239798"/>
                </a:lnTo>
                <a:lnTo>
                  <a:pt x="81659" y="251722"/>
                </a:lnTo>
                <a:lnTo>
                  <a:pt x="86568" y="263077"/>
                </a:lnTo>
                <a:lnTo>
                  <a:pt x="96451" y="279646"/>
                </a:lnTo>
                <a:lnTo>
                  <a:pt x="104357" y="289615"/>
                </a:lnTo>
                <a:lnTo>
                  <a:pt x="113264" y="298643"/>
                </a:lnTo>
                <a:lnTo>
                  <a:pt x="123183" y="306736"/>
                </a:lnTo>
                <a:lnTo>
                  <a:pt x="134124" y="313899"/>
                </a:lnTo>
                <a:lnTo>
                  <a:pt x="147965" y="320946"/>
                </a:lnTo>
                <a:lnTo>
                  <a:pt x="159716" y="325419"/>
                </a:lnTo>
                <a:lnTo>
                  <a:pt x="171915" y="328766"/>
                </a:lnTo>
                <a:lnTo>
                  <a:pt x="184571" y="330990"/>
                </a:lnTo>
                <a:lnTo>
                  <a:pt x="197693" y="332096"/>
                </a:lnTo>
                <a:lnTo>
                  <a:pt x="204343" y="332231"/>
                </a:lnTo>
                <a:lnTo>
                  <a:pt x="217674" y="331688"/>
                </a:lnTo>
                <a:lnTo>
                  <a:pt x="230534" y="330059"/>
                </a:lnTo>
                <a:lnTo>
                  <a:pt x="242910" y="327344"/>
                </a:lnTo>
                <a:lnTo>
                  <a:pt x="254784" y="323543"/>
                </a:lnTo>
                <a:lnTo>
                  <a:pt x="271793" y="315659"/>
                </a:lnTo>
                <a:lnTo>
                  <a:pt x="281520" y="309688"/>
                </a:lnTo>
                <a:lnTo>
                  <a:pt x="291571" y="302505"/>
                </a:lnTo>
                <a:lnTo>
                  <a:pt x="301953" y="294105"/>
                </a:lnTo>
                <a:lnTo>
                  <a:pt x="312676" y="284483"/>
                </a:lnTo>
                <a:lnTo>
                  <a:pt x="320167" y="277240"/>
                </a:lnTo>
                <a:lnTo>
                  <a:pt x="369569" y="328929"/>
                </a:lnTo>
                <a:lnTo>
                  <a:pt x="358711" y="339153"/>
                </a:lnTo>
                <a:lnTo>
                  <a:pt x="348005" y="348542"/>
                </a:lnTo>
                <a:lnTo>
                  <a:pt x="337454" y="357095"/>
                </a:lnTo>
                <a:lnTo>
                  <a:pt x="316823" y="371686"/>
                </a:lnTo>
                <a:lnTo>
                  <a:pt x="296830" y="382911"/>
                </a:lnTo>
                <a:lnTo>
                  <a:pt x="278158" y="390632"/>
                </a:lnTo>
                <a:lnTo>
                  <a:pt x="254511" y="397217"/>
                </a:lnTo>
                <a:lnTo>
                  <a:pt x="229047" y="401117"/>
                </a:lnTo>
                <a:lnTo>
                  <a:pt x="215627" y="402060"/>
                </a:lnTo>
                <a:lnTo>
                  <a:pt x="203073" y="402336"/>
                </a:lnTo>
                <a:lnTo>
                  <a:pt x="188812" y="401963"/>
                </a:lnTo>
                <a:lnTo>
                  <a:pt x="174980" y="400846"/>
                </a:lnTo>
                <a:lnTo>
                  <a:pt x="161577" y="398984"/>
                </a:lnTo>
                <a:lnTo>
                  <a:pt x="136052" y="393030"/>
                </a:lnTo>
                <a:lnTo>
                  <a:pt x="112232" y="384103"/>
                </a:lnTo>
                <a:lnTo>
                  <a:pt x="90109" y="372207"/>
                </a:lnTo>
                <a:lnTo>
                  <a:pt x="69678" y="357345"/>
                </a:lnTo>
                <a:lnTo>
                  <a:pt x="56895" y="345693"/>
                </a:lnTo>
                <a:lnTo>
                  <a:pt x="39853" y="326410"/>
                </a:lnTo>
                <a:lnTo>
                  <a:pt x="25841" y="305427"/>
                </a:lnTo>
                <a:lnTo>
                  <a:pt x="14855" y="282745"/>
                </a:lnTo>
                <a:lnTo>
                  <a:pt x="6894" y="258365"/>
                </a:lnTo>
                <a:lnTo>
                  <a:pt x="1953" y="232286"/>
                </a:lnTo>
                <a:lnTo>
                  <a:pt x="614" y="218609"/>
                </a:lnTo>
                <a:lnTo>
                  <a:pt x="28" y="204508"/>
                </a:lnTo>
                <a:lnTo>
                  <a:pt x="0" y="200532"/>
                </a:lnTo>
                <a:lnTo>
                  <a:pt x="378" y="186863"/>
                </a:lnTo>
                <a:lnTo>
                  <a:pt x="3404" y="160655"/>
                </a:lnTo>
                <a:lnTo>
                  <a:pt x="9457" y="135943"/>
                </a:lnTo>
                <a:lnTo>
                  <a:pt x="18537" y="112718"/>
                </a:lnTo>
                <a:lnTo>
                  <a:pt x="25907" y="98678"/>
                </a:lnTo>
                <a:lnTo>
                  <a:pt x="40034" y="77780"/>
                </a:lnTo>
                <a:lnTo>
                  <a:pt x="56878" y="59008"/>
                </a:lnTo>
                <a:lnTo>
                  <a:pt x="76427" y="42364"/>
                </a:lnTo>
                <a:lnTo>
                  <a:pt x="98670" y="27846"/>
                </a:lnTo>
                <a:lnTo>
                  <a:pt x="111599" y="21041"/>
                </a:lnTo>
                <a:lnTo>
                  <a:pt x="135257" y="11285"/>
                </a:lnTo>
                <a:lnTo>
                  <a:pt x="159736" y="4543"/>
                </a:lnTo>
                <a:lnTo>
                  <a:pt x="185047" y="816"/>
                </a:lnTo>
                <a:lnTo>
                  <a:pt x="198018" y="84"/>
                </a:lnTo>
                <a:lnTo>
                  <a:pt x="2042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1455" y="778510"/>
            <a:ext cx="398170" cy="402336"/>
          </a:xfrm>
          <a:custGeom>
            <a:avLst/>
            <a:gdLst/>
            <a:ahLst/>
            <a:cxnLst/>
            <a:rect l="l" t="t" r="r" b="b"/>
            <a:pathLst>
              <a:path w="398170" h="402336">
                <a:moveTo>
                  <a:pt x="199923" y="0"/>
                </a:moveTo>
                <a:lnTo>
                  <a:pt x="213384" y="411"/>
                </a:lnTo>
                <a:lnTo>
                  <a:pt x="239343" y="3703"/>
                </a:lnTo>
                <a:lnTo>
                  <a:pt x="264021" y="10291"/>
                </a:lnTo>
                <a:lnTo>
                  <a:pt x="287417" y="20178"/>
                </a:lnTo>
                <a:lnTo>
                  <a:pt x="309531" y="33369"/>
                </a:lnTo>
                <a:lnTo>
                  <a:pt x="330363" y="49865"/>
                </a:lnTo>
                <a:lnTo>
                  <a:pt x="348943" y="68624"/>
                </a:lnTo>
                <a:lnTo>
                  <a:pt x="364966" y="89314"/>
                </a:lnTo>
                <a:lnTo>
                  <a:pt x="377840" y="111391"/>
                </a:lnTo>
                <a:lnTo>
                  <a:pt x="387569" y="134852"/>
                </a:lnTo>
                <a:lnTo>
                  <a:pt x="394156" y="159694"/>
                </a:lnTo>
                <a:lnTo>
                  <a:pt x="397605" y="185914"/>
                </a:lnTo>
                <a:lnTo>
                  <a:pt x="398154" y="199539"/>
                </a:lnTo>
                <a:lnTo>
                  <a:pt x="398170" y="202311"/>
                </a:lnTo>
                <a:lnTo>
                  <a:pt x="397775" y="216028"/>
                </a:lnTo>
                <a:lnTo>
                  <a:pt x="396589" y="229394"/>
                </a:lnTo>
                <a:lnTo>
                  <a:pt x="391843" y="255072"/>
                </a:lnTo>
                <a:lnTo>
                  <a:pt x="383930" y="279340"/>
                </a:lnTo>
                <a:lnTo>
                  <a:pt x="372845" y="302196"/>
                </a:lnTo>
                <a:lnTo>
                  <a:pt x="358586" y="323635"/>
                </a:lnTo>
                <a:lnTo>
                  <a:pt x="341148" y="343654"/>
                </a:lnTo>
                <a:lnTo>
                  <a:pt x="330669" y="353621"/>
                </a:lnTo>
                <a:lnTo>
                  <a:pt x="309943" y="369817"/>
                </a:lnTo>
                <a:lnTo>
                  <a:pt x="287832" y="382747"/>
                </a:lnTo>
                <a:lnTo>
                  <a:pt x="264340" y="392415"/>
                </a:lnTo>
                <a:lnTo>
                  <a:pt x="239471" y="398824"/>
                </a:lnTo>
                <a:lnTo>
                  <a:pt x="213228" y="401977"/>
                </a:lnTo>
                <a:lnTo>
                  <a:pt x="200431" y="402336"/>
                </a:lnTo>
                <a:lnTo>
                  <a:pt x="186507" y="401938"/>
                </a:lnTo>
                <a:lnTo>
                  <a:pt x="172976" y="400744"/>
                </a:lnTo>
                <a:lnTo>
                  <a:pt x="147090" y="395966"/>
                </a:lnTo>
                <a:lnTo>
                  <a:pt x="122769" y="388000"/>
                </a:lnTo>
                <a:lnTo>
                  <a:pt x="100011" y="376841"/>
                </a:lnTo>
                <a:lnTo>
                  <a:pt x="78813" y="362487"/>
                </a:lnTo>
                <a:lnTo>
                  <a:pt x="59172" y="344933"/>
                </a:lnTo>
                <a:lnTo>
                  <a:pt x="47980" y="332678"/>
                </a:lnTo>
                <a:lnTo>
                  <a:pt x="32158" y="311584"/>
                </a:lnTo>
                <a:lnTo>
                  <a:pt x="19492" y="289275"/>
                </a:lnTo>
                <a:lnTo>
                  <a:pt x="9979" y="265738"/>
                </a:lnTo>
                <a:lnTo>
                  <a:pt x="3622" y="240964"/>
                </a:lnTo>
                <a:lnTo>
                  <a:pt x="419" y="214943"/>
                </a:lnTo>
                <a:lnTo>
                  <a:pt x="0" y="201462"/>
                </a:lnTo>
                <a:lnTo>
                  <a:pt x="0" y="201040"/>
                </a:lnTo>
                <a:lnTo>
                  <a:pt x="392" y="187797"/>
                </a:lnTo>
                <a:lnTo>
                  <a:pt x="3532" y="162115"/>
                </a:lnTo>
                <a:lnTo>
                  <a:pt x="9811" y="137496"/>
                </a:lnTo>
                <a:lnTo>
                  <a:pt x="19228" y="113930"/>
                </a:lnTo>
                <a:lnTo>
                  <a:pt x="26581" y="99949"/>
                </a:lnTo>
                <a:lnTo>
                  <a:pt x="40856" y="78442"/>
                </a:lnTo>
                <a:lnTo>
                  <a:pt x="57540" y="59247"/>
                </a:lnTo>
                <a:lnTo>
                  <a:pt x="76636" y="42376"/>
                </a:lnTo>
                <a:lnTo>
                  <a:pt x="98146" y="27841"/>
                </a:lnTo>
                <a:lnTo>
                  <a:pt x="111207" y="20712"/>
                </a:lnTo>
                <a:lnTo>
                  <a:pt x="134833" y="10743"/>
                </a:lnTo>
                <a:lnTo>
                  <a:pt x="159326" y="4029"/>
                </a:lnTo>
                <a:lnTo>
                  <a:pt x="184687" y="547"/>
                </a:lnTo>
                <a:lnTo>
                  <a:pt x="19992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15050" y="609600"/>
            <a:ext cx="2800350" cy="586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55396" y="1383530"/>
            <a:ext cx="4878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b="1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Step-1</a:t>
            </a:r>
            <a:r>
              <a:rPr sz="2000" b="1" spc="517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Attach</a:t>
            </a:r>
            <a:r>
              <a:rPr sz="2000" b="1" spc="-4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lig</a:t>
            </a:r>
            <a:r>
              <a:rPr sz="2000" b="1" spc="-9" dirty="0" smtClean="0">
                <a:solidFill>
                  <a:srgbClr val="FF5597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nd to</a:t>
            </a:r>
            <a:r>
              <a:rPr sz="2000" b="1" spc="-9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column</a:t>
            </a:r>
            <a:r>
              <a:rPr sz="2000" b="1" spc="-34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mat</a:t>
            </a:r>
            <a:r>
              <a:rPr sz="2000" b="1" spc="-4" dirty="0" smtClean="0">
                <a:solidFill>
                  <a:srgbClr val="FF5597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ix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1348" y="1430191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396" y="1994654"/>
            <a:ext cx="4939917" cy="1316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70104">
              <a:lnSpc>
                <a:spcPts val="2452"/>
              </a:lnSpc>
              <a:spcBef>
                <a:spcPts val="165"/>
              </a:spcBef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Bindi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 of t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 selected</a:t>
            </a:r>
            <a:r>
              <a:rPr sz="2000" b="1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 to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ix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eq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 a covale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formed</a:t>
            </a:r>
            <a:r>
              <a:rPr sz="2000" b="1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between</a:t>
            </a:r>
            <a:r>
              <a:rPr sz="2000" b="1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two.</a:t>
            </a:r>
            <a:endParaRPr sz="2000">
              <a:latin typeface="Century Gothic"/>
              <a:cs typeface="Century Gothic"/>
            </a:endParaRPr>
          </a:p>
          <a:p>
            <a:pPr marL="12700" marR="21911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2000" b="1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facilitated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by derivatiza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ion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t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endParaRPr sz="2000">
              <a:latin typeface="Century Gothic"/>
              <a:cs typeface="Century Gothic"/>
            </a:endParaRPr>
          </a:p>
          <a:p>
            <a:pPr marL="12700" marR="21911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gar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idue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'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hyd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b="1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yl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oup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348" y="2041315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1348" y="2834176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396" y="3640955"/>
            <a:ext cx="5079608" cy="1011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2"/>
              </a:lnSpc>
              <a:spcBef>
                <a:spcPts val="165"/>
              </a:spcBef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 is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impo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ta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re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lize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ate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might</a:t>
            </a:r>
            <a:r>
              <a:rPr sz="20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able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re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lig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active</a:t>
            </a:r>
            <a:r>
              <a:rPr sz="20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 if it is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hid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en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deep within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1348" y="3687616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5396" y="4982329"/>
            <a:ext cx="4990570" cy="101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52"/>
              </a:lnSpc>
              <a:spcBef>
                <a:spcPts val="170"/>
              </a:spcBef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nds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att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ched fir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s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acer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ms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20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then</a:t>
            </a:r>
            <a:r>
              <a:rPr sz="20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ded to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ix.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nd-mat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ix 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el is then 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ts val="2452"/>
              </a:lnSpc>
            </a:pP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loaded</a:t>
            </a:r>
            <a:r>
              <a:rPr sz="20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into</a:t>
            </a:r>
            <a:r>
              <a:rPr sz="20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 elut</a:t>
            </a:r>
            <a:r>
              <a:rPr sz="2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0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colum</a:t>
            </a:r>
            <a:r>
              <a:rPr sz="2000" b="1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1348" y="5028990"/>
            <a:ext cx="23640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6389" y="788162"/>
            <a:ext cx="209041" cy="7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1"/>
              </a:spcBef>
            </a:pPr>
            <a:endParaRPr sz="550"/>
          </a:p>
        </p:txBody>
      </p:sp>
      <p:sp>
        <p:nvSpPr>
          <p:cNvPr id="14" name="object 14"/>
          <p:cNvSpPr txBox="1"/>
          <p:nvPr/>
        </p:nvSpPr>
        <p:spPr>
          <a:xfrm>
            <a:off x="3366389" y="859409"/>
            <a:ext cx="72389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3438779" y="859409"/>
            <a:ext cx="136651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3366389" y="928751"/>
            <a:ext cx="209041" cy="70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3366389" y="998854"/>
            <a:ext cx="72389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3438779" y="998854"/>
            <a:ext cx="136651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3366389" y="1099565"/>
            <a:ext cx="209041" cy="71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2064893" y="788162"/>
            <a:ext cx="209042" cy="7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1"/>
              </a:spcBef>
            </a:pPr>
            <a:endParaRPr sz="550"/>
          </a:p>
        </p:txBody>
      </p:sp>
      <p:sp>
        <p:nvSpPr>
          <p:cNvPr id="7" name="object 7"/>
          <p:cNvSpPr txBox="1"/>
          <p:nvPr/>
        </p:nvSpPr>
        <p:spPr>
          <a:xfrm>
            <a:off x="2064893" y="859409"/>
            <a:ext cx="72389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6" name="object 6"/>
          <p:cNvSpPr txBox="1"/>
          <p:nvPr/>
        </p:nvSpPr>
        <p:spPr>
          <a:xfrm>
            <a:off x="2137283" y="859409"/>
            <a:ext cx="136652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2064893" y="928751"/>
            <a:ext cx="209042" cy="70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2064893" y="998854"/>
            <a:ext cx="72389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3" name="object 3"/>
          <p:cNvSpPr txBox="1"/>
          <p:nvPr/>
        </p:nvSpPr>
        <p:spPr>
          <a:xfrm>
            <a:off x="2137283" y="998854"/>
            <a:ext cx="136652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2" name="object 2"/>
          <p:cNvSpPr txBox="1"/>
          <p:nvPr/>
        </p:nvSpPr>
        <p:spPr>
          <a:xfrm>
            <a:off x="2064893" y="1099565"/>
            <a:ext cx="209042" cy="71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8120" y="448055"/>
            <a:ext cx="2505456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34184" y="685800"/>
            <a:ext cx="6274308" cy="6050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9320" y="778510"/>
            <a:ext cx="1778368" cy="402336"/>
          </a:xfrm>
          <a:custGeom>
            <a:avLst/>
            <a:gdLst/>
            <a:ahLst/>
            <a:cxnLst/>
            <a:rect l="l" t="t" r="r" b="b"/>
            <a:pathLst>
              <a:path w="1778368" h="402336">
                <a:moveTo>
                  <a:pt x="61302" y="282320"/>
                </a:moveTo>
                <a:lnTo>
                  <a:pt x="0" y="319277"/>
                </a:lnTo>
                <a:lnTo>
                  <a:pt x="2950" y="324964"/>
                </a:lnTo>
                <a:lnTo>
                  <a:pt x="10072" y="337303"/>
                </a:lnTo>
                <a:lnTo>
                  <a:pt x="17616" y="348523"/>
                </a:lnTo>
                <a:lnTo>
                  <a:pt x="25582" y="358627"/>
                </a:lnTo>
                <a:lnTo>
                  <a:pt x="33971" y="367618"/>
                </a:lnTo>
                <a:lnTo>
                  <a:pt x="42783" y="375497"/>
                </a:lnTo>
                <a:lnTo>
                  <a:pt x="52019" y="382269"/>
                </a:lnTo>
                <a:lnTo>
                  <a:pt x="60908" y="387578"/>
                </a:lnTo>
                <a:lnTo>
                  <a:pt x="72149" y="392881"/>
                </a:lnTo>
                <a:lnTo>
                  <a:pt x="84012" y="397011"/>
                </a:lnTo>
                <a:lnTo>
                  <a:pt x="96497" y="399967"/>
                </a:lnTo>
                <a:lnTo>
                  <a:pt x="109603" y="401743"/>
                </a:lnTo>
                <a:lnTo>
                  <a:pt x="123329" y="402336"/>
                </a:lnTo>
                <a:lnTo>
                  <a:pt x="125034" y="402327"/>
                </a:lnTo>
                <a:lnTo>
                  <a:pt x="139281" y="401577"/>
                </a:lnTo>
                <a:lnTo>
                  <a:pt x="152745" y="399610"/>
                </a:lnTo>
                <a:lnTo>
                  <a:pt x="165426" y="396428"/>
                </a:lnTo>
                <a:lnTo>
                  <a:pt x="177324" y="392035"/>
                </a:lnTo>
                <a:lnTo>
                  <a:pt x="188439" y="386431"/>
                </a:lnTo>
                <a:lnTo>
                  <a:pt x="198770" y="379619"/>
                </a:lnTo>
                <a:lnTo>
                  <a:pt x="208318" y="371601"/>
                </a:lnTo>
                <a:lnTo>
                  <a:pt x="214345" y="365483"/>
                </a:lnTo>
                <a:lnTo>
                  <a:pt x="222463" y="355387"/>
                </a:lnTo>
                <a:lnTo>
                  <a:pt x="229106" y="344540"/>
                </a:lnTo>
                <a:lnTo>
                  <a:pt x="234274" y="332948"/>
                </a:lnTo>
                <a:lnTo>
                  <a:pt x="237965" y="320615"/>
                </a:lnTo>
                <a:lnTo>
                  <a:pt x="240180" y="307548"/>
                </a:lnTo>
                <a:lnTo>
                  <a:pt x="240919" y="293750"/>
                </a:lnTo>
                <a:lnTo>
                  <a:pt x="240664" y="285847"/>
                </a:lnTo>
                <a:lnTo>
                  <a:pt x="239091" y="273022"/>
                </a:lnTo>
                <a:lnTo>
                  <a:pt x="236084" y="260761"/>
                </a:lnTo>
                <a:lnTo>
                  <a:pt x="231648" y="249047"/>
                </a:lnTo>
                <a:lnTo>
                  <a:pt x="225386" y="237353"/>
                </a:lnTo>
                <a:lnTo>
                  <a:pt x="218473" y="227194"/>
                </a:lnTo>
                <a:lnTo>
                  <a:pt x="210083" y="216818"/>
                </a:lnTo>
                <a:lnTo>
                  <a:pt x="200215" y="206248"/>
                </a:lnTo>
                <a:lnTo>
                  <a:pt x="193957" y="200289"/>
                </a:lnTo>
                <a:lnTo>
                  <a:pt x="186398" y="193549"/>
                </a:lnTo>
                <a:lnTo>
                  <a:pt x="176485" y="184958"/>
                </a:lnTo>
                <a:lnTo>
                  <a:pt x="164217" y="174504"/>
                </a:lnTo>
                <a:lnTo>
                  <a:pt x="149593" y="162178"/>
                </a:lnTo>
                <a:lnTo>
                  <a:pt x="138941" y="153108"/>
                </a:lnTo>
                <a:lnTo>
                  <a:pt x="126008" y="141877"/>
                </a:lnTo>
                <a:lnTo>
                  <a:pt x="115258" y="132254"/>
                </a:lnTo>
                <a:lnTo>
                  <a:pt x="106692" y="124238"/>
                </a:lnTo>
                <a:lnTo>
                  <a:pt x="100310" y="117830"/>
                </a:lnTo>
                <a:lnTo>
                  <a:pt x="96113" y="113029"/>
                </a:lnTo>
                <a:lnTo>
                  <a:pt x="91770" y="107314"/>
                </a:lnTo>
                <a:lnTo>
                  <a:pt x="89598" y="101218"/>
                </a:lnTo>
                <a:lnTo>
                  <a:pt x="89598" y="88391"/>
                </a:lnTo>
                <a:lnTo>
                  <a:pt x="92633" y="82550"/>
                </a:lnTo>
                <a:lnTo>
                  <a:pt x="98729" y="77469"/>
                </a:lnTo>
                <a:lnTo>
                  <a:pt x="104813" y="72262"/>
                </a:lnTo>
                <a:lnTo>
                  <a:pt x="112636" y="69723"/>
                </a:lnTo>
                <a:lnTo>
                  <a:pt x="122199" y="69723"/>
                </a:lnTo>
                <a:lnTo>
                  <a:pt x="127812" y="70083"/>
                </a:lnTo>
                <a:lnTo>
                  <a:pt x="138414" y="72747"/>
                </a:lnTo>
                <a:lnTo>
                  <a:pt x="148948" y="78005"/>
                </a:lnTo>
                <a:lnTo>
                  <a:pt x="159413" y="85858"/>
                </a:lnTo>
                <a:lnTo>
                  <a:pt x="169809" y="96305"/>
                </a:lnTo>
                <a:lnTo>
                  <a:pt x="180136" y="109347"/>
                </a:lnTo>
                <a:lnTo>
                  <a:pt x="234137" y="61722"/>
                </a:lnTo>
                <a:lnTo>
                  <a:pt x="225481" y="51993"/>
                </a:lnTo>
                <a:lnTo>
                  <a:pt x="215471" y="41670"/>
                </a:lnTo>
                <a:lnTo>
                  <a:pt x="205714" y="32634"/>
                </a:lnTo>
                <a:lnTo>
                  <a:pt x="196209" y="24881"/>
                </a:lnTo>
                <a:lnTo>
                  <a:pt x="186955" y="18407"/>
                </a:lnTo>
                <a:lnTo>
                  <a:pt x="177952" y="13207"/>
                </a:lnTo>
                <a:lnTo>
                  <a:pt x="160949" y="6087"/>
                </a:lnTo>
                <a:lnTo>
                  <a:pt x="148685" y="2711"/>
                </a:lnTo>
                <a:lnTo>
                  <a:pt x="136141" y="679"/>
                </a:lnTo>
                <a:lnTo>
                  <a:pt x="123317" y="0"/>
                </a:lnTo>
                <a:lnTo>
                  <a:pt x="118920" y="70"/>
                </a:lnTo>
                <a:lnTo>
                  <a:pt x="105375" y="1235"/>
                </a:lnTo>
                <a:lnTo>
                  <a:pt x="92544" y="3831"/>
                </a:lnTo>
                <a:lnTo>
                  <a:pt x="80426" y="7852"/>
                </a:lnTo>
                <a:lnTo>
                  <a:pt x="69021" y="13298"/>
                </a:lnTo>
                <a:lnTo>
                  <a:pt x="58329" y="20164"/>
                </a:lnTo>
                <a:lnTo>
                  <a:pt x="48348" y="28448"/>
                </a:lnTo>
                <a:lnTo>
                  <a:pt x="39809" y="37397"/>
                </a:lnTo>
                <a:lnTo>
                  <a:pt x="31946" y="47983"/>
                </a:lnTo>
                <a:lnTo>
                  <a:pt x="25831" y="59220"/>
                </a:lnTo>
                <a:lnTo>
                  <a:pt x="21463" y="71113"/>
                </a:lnTo>
                <a:lnTo>
                  <a:pt x="18843" y="83671"/>
                </a:lnTo>
                <a:lnTo>
                  <a:pt x="17970" y="96900"/>
                </a:lnTo>
                <a:lnTo>
                  <a:pt x="18264" y="103876"/>
                </a:lnTo>
                <a:lnTo>
                  <a:pt x="20145" y="115914"/>
                </a:lnTo>
                <a:lnTo>
                  <a:pt x="23766" y="127988"/>
                </a:lnTo>
                <a:lnTo>
                  <a:pt x="29129" y="140073"/>
                </a:lnTo>
                <a:lnTo>
                  <a:pt x="36233" y="152145"/>
                </a:lnTo>
                <a:lnTo>
                  <a:pt x="46021" y="165049"/>
                </a:lnTo>
                <a:lnTo>
                  <a:pt x="52812" y="172710"/>
                </a:lnTo>
                <a:lnTo>
                  <a:pt x="60724" y="180958"/>
                </a:lnTo>
                <a:lnTo>
                  <a:pt x="69757" y="189794"/>
                </a:lnTo>
                <a:lnTo>
                  <a:pt x="79913" y="199217"/>
                </a:lnTo>
                <a:lnTo>
                  <a:pt x="91189" y="209228"/>
                </a:lnTo>
                <a:lnTo>
                  <a:pt x="103587" y="219827"/>
                </a:lnTo>
                <a:lnTo>
                  <a:pt x="117106" y="231012"/>
                </a:lnTo>
                <a:lnTo>
                  <a:pt x="125106" y="237628"/>
                </a:lnTo>
                <a:lnTo>
                  <a:pt x="137055" y="247898"/>
                </a:lnTo>
                <a:lnTo>
                  <a:pt x="146793" y="256838"/>
                </a:lnTo>
                <a:lnTo>
                  <a:pt x="154320" y="264458"/>
                </a:lnTo>
                <a:lnTo>
                  <a:pt x="159639" y="270763"/>
                </a:lnTo>
                <a:lnTo>
                  <a:pt x="167290" y="285008"/>
                </a:lnTo>
                <a:lnTo>
                  <a:pt x="169291" y="296925"/>
                </a:lnTo>
                <a:lnTo>
                  <a:pt x="169163" y="299739"/>
                </a:lnTo>
                <a:lnTo>
                  <a:pt x="165423" y="311600"/>
                </a:lnTo>
                <a:lnTo>
                  <a:pt x="156502" y="322072"/>
                </a:lnTo>
                <a:lnTo>
                  <a:pt x="150010" y="326745"/>
                </a:lnTo>
                <a:lnTo>
                  <a:pt x="138343" y="331527"/>
                </a:lnTo>
                <a:lnTo>
                  <a:pt x="124942" y="333120"/>
                </a:lnTo>
                <a:lnTo>
                  <a:pt x="120355" y="332910"/>
                </a:lnTo>
                <a:lnTo>
                  <a:pt x="109499" y="330648"/>
                </a:lnTo>
                <a:lnTo>
                  <a:pt x="99047" y="325911"/>
                </a:lnTo>
                <a:lnTo>
                  <a:pt x="89001" y="318703"/>
                </a:lnTo>
                <a:lnTo>
                  <a:pt x="79362" y="309032"/>
                </a:lnTo>
                <a:lnTo>
                  <a:pt x="70128" y="296903"/>
                </a:lnTo>
                <a:lnTo>
                  <a:pt x="61302" y="282320"/>
                </a:lnTo>
                <a:close/>
              </a:path>
              <a:path w="1778368" h="402336">
                <a:moveTo>
                  <a:pt x="1696580" y="359155"/>
                </a:moveTo>
                <a:lnTo>
                  <a:pt x="1696989" y="365279"/>
                </a:lnTo>
                <a:lnTo>
                  <a:pt x="1700759" y="377440"/>
                </a:lnTo>
                <a:lnTo>
                  <a:pt x="1708518" y="387985"/>
                </a:lnTo>
                <a:lnTo>
                  <a:pt x="1713265" y="392123"/>
                </a:lnTo>
                <a:lnTo>
                  <a:pt x="1724557" y="398060"/>
                </a:lnTo>
                <a:lnTo>
                  <a:pt x="1737474" y="400050"/>
                </a:lnTo>
                <a:lnTo>
                  <a:pt x="1743591" y="399623"/>
                </a:lnTo>
                <a:lnTo>
                  <a:pt x="1755739" y="395780"/>
                </a:lnTo>
                <a:lnTo>
                  <a:pt x="1766303" y="387985"/>
                </a:lnTo>
                <a:lnTo>
                  <a:pt x="1770382" y="383328"/>
                </a:lnTo>
                <a:lnTo>
                  <a:pt x="1776363" y="372071"/>
                </a:lnTo>
                <a:lnTo>
                  <a:pt x="1778368" y="359155"/>
                </a:lnTo>
                <a:lnTo>
                  <a:pt x="1777941" y="352981"/>
                </a:lnTo>
                <a:lnTo>
                  <a:pt x="1774098" y="340798"/>
                </a:lnTo>
                <a:lnTo>
                  <a:pt x="1766303" y="330326"/>
                </a:lnTo>
                <a:lnTo>
                  <a:pt x="1761701" y="326366"/>
                </a:lnTo>
                <a:lnTo>
                  <a:pt x="1750373" y="320478"/>
                </a:lnTo>
                <a:lnTo>
                  <a:pt x="1737474" y="318515"/>
                </a:lnTo>
                <a:lnTo>
                  <a:pt x="1731281" y="318932"/>
                </a:lnTo>
                <a:lnTo>
                  <a:pt x="1719083" y="322681"/>
                </a:lnTo>
                <a:lnTo>
                  <a:pt x="1708518" y="330326"/>
                </a:lnTo>
                <a:lnTo>
                  <a:pt x="1704475" y="334903"/>
                </a:lnTo>
                <a:lnTo>
                  <a:pt x="1698545" y="346183"/>
                </a:lnTo>
                <a:lnTo>
                  <a:pt x="1696580" y="359155"/>
                </a:lnTo>
                <a:close/>
              </a:path>
              <a:path w="1778368" h="402336">
                <a:moveTo>
                  <a:pt x="1696580" y="143001"/>
                </a:moveTo>
                <a:lnTo>
                  <a:pt x="1696976" y="148979"/>
                </a:lnTo>
                <a:lnTo>
                  <a:pt x="1700738" y="161180"/>
                </a:lnTo>
                <a:lnTo>
                  <a:pt x="1708518" y="171703"/>
                </a:lnTo>
                <a:lnTo>
                  <a:pt x="1713200" y="175723"/>
                </a:lnTo>
                <a:lnTo>
                  <a:pt x="1724520" y="181567"/>
                </a:lnTo>
                <a:lnTo>
                  <a:pt x="1737474" y="183514"/>
                </a:lnTo>
                <a:lnTo>
                  <a:pt x="1743550" y="183105"/>
                </a:lnTo>
                <a:lnTo>
                  <a:pt x="1755721" y="179335"/>
                </a:lnTo>
                <a:lnTo>
                  <a:pt x="1766303" y="171576"/>
                </a:lnTo>
                <a:lnTo>
                  <a:pt x="1770262" y="167079"/>
                </a:lnTo>
                <a:lnTo>
                  <a:pt x="1776333" y="155807"/>
                </a:lnTo>
                <a:lnTo>
                  <a:pt x="1778368" y="143001"/>
                </a:lnTo>
                <a:lnTo>
                  <a:pt x="1777927" y="136729"/>
                </a:lnTo>
                <a:lnTo>
                  <a:pt x="1774076" y="124575"/>
                </a:lnTo>
                <a:lnTo>
                  <a:pt x="1766303" y="114045"/>
                </a:lnTo>
                <a:lnTo>
                  <a:pt x="1761668" y="110002"/>
                </a:lnTo>
                <a:lnTo>
                  <a:pt x="1750354" y="104073"/>
                </a:lnTo>
                <a:lnTo>
                  <a:pt x="1737474" y="102107"/>
                </a:lnTo>
                <a:lnTo>
                  <a:pt x="1731241" y="102530"/>
                </a:lnTo>
                <a:lnTo>
                  <a:pt x="1719065" y="106309"/>
                </a:lnTo>
                <a:lnTo>
                  <a:pt x="1708518" y="114045"/>
                </a:lnTo>
                <a:lnTo>
                  <a:pt x="1704415" y="118760"/>
                </a:lnTo>
                <a:lnTo>
                  <a:pt x="1698530" y="130066"/>
                </a:lnTo>
                <a:lnTo>
                  <a:pt x="1696580" y="143001"/>
                </a:lnTo>
                <a:close/>
              </a:path>
              <a:path w="1778368" h="402336">
                <a:moveTo>
                  <a:pt x="978020" y="20640"/>
                </a:moveTo>
                <a:lnTo>
                  <a:pt x="959393" y="15241"/>
                </a:lnTo>
                <a:lnTo>
                  <a:pt x="935301" y="11657"/>
                </a:lnTo>
                <a:lnTo>
                  <a:pt x="921216" y="10542"/>
                </a:lnTo>
                <a:lnTo>
                  <a:pt x="905776" y="9874"/>
                </a:lnTo>
                <a:lnTo>
                  <a:pt x="888987" y="9651"/>
                </a:lnTo>
                <a:lnTo>
                  <a:pt x="811517" y="9651"/>
                </a:lnTo>
                <a:lnTo>
                  <a:pt x="811517" y="392684"/>
                </a:lnTo>
                <a:lnTo>
                  <a:pt x="884542" y="392684"/>
                </a:lnTo>
                <a:lnTo>
                  <a:pt x="884542" y="230504"/>
                </a:lnTo>
                <a:lnTo>
                  <a:pt x="885802" y="230504"/>
                </a:lnTo>
                <a:lnTo>
                  <a:pt x="903073" y="230315"/>
                </a:lnTo>
                <a:lnTo>
                  <a:pt x="918479" y="229796"/>
                </a:lnTo>
                <a:lnTo>
                  <a:pt x="932015" y="228946"/>
                </a:lnTo>
                <a:lnTo>
                  <a:pt x="943679" y="227764"/>
                </a:lnTo>
                <a:lnTo>
                  <a:pt x="953468" y="226252"/>
                </a:lnTo>
                <a:lnTo>
                  <a:pt x="952868" y="152780"/>
                </a:lnTo>
                <a:lnTo>
                  <a:pt x="945756" y="155448"/>
                </a:lnTo>
                <a:lnTo>
                  <a:pt x="936666" y="157616"/>
                </a:lnTo>
                <a:lnTo>
                  <a:pt x="924004" y="158933"/>
                </a:lnTo>
                <a:lnTo>
                  <a:pt x="907656" y="159385"/>
                </a:lnTo>
                <a:lnTo>
                  <a:pt x="884542" y="159385"/>
                </a:lnTo>
                <a:lnTo>
                  <a:pt x="884542" y="80644"/>
                </a:lnTo>
                <a:lnTo>
                  <a:pt x="905116" y="80644"/>
                </a:lnTo>
                <a:lnTo>
                  <a:pt x="917110" y="80917"/>
                </a:lnTo>
                <a:lnTo>
                  <a:pt x="931657" y="82252"/>
                </a:lnTo>
                <a:lnTo>
                  <a:pt x="943116" y="84701"/>
                </a:lnTo>
                <a:lnTo>
                  <a:pt x="951471" y="88264"/>
                </a:lnTo>
                <a:lnTo>
                  <a:pt x="960378" y="95689"/>
                </a:lnTo>
                <a:lnTo>
                  <a:pt x="966556" y="106751"/>
                </a:lnTo>
                <a:lnTo>
                  <a:pt x="968616" y="120650"/>
                </a:lnTo>
                <a:lnTo>
                  <a:pt x="968616" y="129159"/>
                </a:lnTo>
                <a:lnTo>
                  <a:pt x="966584" y="136525"/>
                </a:lnTo>
                <a:lnTo>
                  <a:pt x="965905" y="223024"/>
                </a:lnTo>
                <a:lnTo>
                  <a:pt x="978455" y="218205"/>
                </a:lnTo>
                <a:lnTo>
                  <a:pt x="989976" y="212239"/>
                </a:lnTo>
                <a:lnTo>
                  <a:pt x="1000460" y="205125"/>
                </a:lnTo>
                <a:lnTo>
                  <a:pt x="1009895" y="196862"/>
                </a:lnTo>
                <a:lnTo>
                  <a:pt x="1018273" y="187451"/>
                </a:lnTo>
                <a:lnTo>
                  <a:pt x="1028157" y="171963"/>
                </a:lnTo>
                <a:lnTo>
                  <a:pt x="1033000" y="160525"/>
                </a:lnTo>
                <a:lnTo>
                  <a:pt x="1036460" y="148181"/>
                </a:lnTo>
                <a:lnTo>
                  <a:pt x="1038536" y="134932"/>
                </a:lnTo>
                <a:lnTo>
                  <a:pt x="1039228" y="120776"/>
                </a:lnTo>
                <a:lnTo>
                  <a:pt x="1039226" y="120065"/>
                </a:lnTo>
                <a:lnTo>
                  <a:pt x="1038536" y="106173"/>
                </a:lnTo>
                <a:lnTo>
                  <a:pt x="1036591" y="93088"/>
                </a:lnTo>
                <a:lnTo>
                  <a:pt x="1033391" y="80809"/>
                </a:lnTo>
                <a:lnTo>
                  <a:pt x="1028936" y="69338"/>
                </a:lnTo>
                <a:lnTo>
                  <a:pt x="1023226" y="58674"/>
                </a:lnTo>
                <a:lnTo>
                  <a:pt x="1019257" y="52722"/>
                </a:lnTo>
                <a:lnTo>
                  <a:pt x="1011015" y="42762"/>
                </a:lnTo>
                <a:lnTo>
                  <a:pt x="1001627" y="34196"/>
                </a:lnTo>
                <a:lnTo>
                  <a:pt x="991092" y="27014"/>
                </a:lnTo>
                <a:lnTo>
                  <a:pt x="979411" y="21209"/>
                </a:lnTo>
                <a:lnTo>
                  <a:pt x="978020" y="20640"/>
                </a:lnTo>
                <a:close/>
              </a:path>
              <a:path w="1778368" h="402336">
                <a:moveTo>
                  <a:pt x="952868" y="152780"/>
                </a:moveTo>
                <a:lnTo>
                  <a:pt x="953468" y="226252"/>
                </a:lnTo>
                <a:lnTo>
                  <a:pt x="961377" y="224409"/>
                </a:lnTo>
                <a:lnTo>
                  <a:pt x="965905" y="223024"/>
                </a:lnTo>
                <a:lnTo>
                  <a:pt x="966584" y="136525"/>
                </a:lnTo>
                <a:lnTo>
                  <a:pt x="962520" y="142493"/>
                </a:lnTo>
                <a:lnTo>
                  <a:pt x="958456" y="148462"/>
                </a:lnTo>
                <a:lnTo>
                  <a:pt x="952868" y="152780"/>
                </a:lnTo>
                <a:close/>
              </a:path>
              <a:path w="1778368" h="402336">
                <a:moveTo>
                  <a:pt x="607136" y="321055"/>
                </a:moveTo>
                <a:lnTo>
                  <a:pt x="607136" y="220344"/>
                </a:lnTo>
                <a:lnTo>
                  <a:pt x="743826" y="220344"/>
                </a:lnTo>
                <a:lnTo>
                  <a:pt x="743826" y="150240"/>
                </a:lnTo>
                <a:lnTo>
                  <a:pt x="607136" y="150240"/>
                </a:lnTo>
                <a:lnTo>
                  <a:pt x="607136" y="80899"/>
                </a:lnTo>
                <a:lnTo>
                  <a:pt x="743826" y="80899"/>
                </a:lnTo>
                <a:lnTo>
                  <a:pt x="743826" y="9651"/>
                </a:lnTo>
                <a:lnTo>
                  <a:pt x="534733" y="9651"/>
                </a:lnTo>
                <a:lnTo>
                  <a:pt x="534733" y="392684"/>
                </a:lnTo>
                <a:lnTo>
                  <a:pt x="743826" y="392684"/>
                </a:lnTo>
                <a:lnTo>
                  <a:pt x="743826" y="321055"/>
                </a:lnTo>
                <a:lnTo>
                  <a:pt x="607136" y="321055"/>
                </a:lnTo>
                <a:close/>
              </a:path>
              <a:path w="1778368" h="402336">
                <a:moveTo>
                  <a:pt x="340652" y="392684"/>
                </a:moveTo>
                <a:lnTo>
                  <a:pt x="414616" y="392684"/>
                </a:lnTo>
                <a:lnTo>
                  <a:pt x="414616" y="81534"/>
                </a:lnTo>
                <a:lnTo>
                  <a:pt x="484428" y="81534"/>
                </a:lnTo>
                <a:lnTo>
                  <a:pt x="484428" y="9651"/>
                </a:lnTo>
                <a:lnTo>
                  <a:pt x="272681" y="9651"/>
                </a:lnTo>
                <a:lnTo>
                  <a:pt x="272681" y="81534"/>
                </a:lnTo>
                <a:lnTo>
                  <a:pt x="340652" y="81534"/>
                </a:lnTo>
                <a:lnTo>
                  <a:pt x="340652" y="392684"/>
                </a:lnTo>
                <a:close/>
              </a:path>
              <a:path w="1778368" h="402336">
                <a:moveTo>
                  <a:pt x="1483420" y="149099"/>
                </a:moveTo>
                <a:lnTo>
                  <a:pt x="1486129" y="136952"/>
                </a:lnTo>
                <a:lnTo>
                  <a:pt x="1487756" y="125097"/>
                </a:lnTo>
                <a:lnTo>
                  <a:pt x="1488300" y="113537"/>
                </a:lnTo>
                <a:lnTo>
                  <a:pt x="1488015" y="105888"/>
                </a:lnTo>
                <a:lnTo>
                  <a:pt x="1486340" y="93542"/>
                </a:lnTo>
                <a:lnTo>
                  <a:pt x="1483161" y="81304"/>
                </a:lnTo>
                <a:lnTo>
                  <a:pt x="1478481" y="69173"/>
                </a:lnTo>
                <a:lnTo>
                  <a:pt x="1472298" y="57150"/>
                </a:lnTo>
                <a:lnTo>
                  <a:pt x="1467056" y="48811"/>
                </a:lnTo>
                <a:lnTo>
                  <a:pt x="1459125" y="38535"/>
                </a:lnTo>
                <a:lnTo>
                  <a:pt x="1450242" y="29434"/>
                </a:lnTo>
                <a:lnTo>
                  <a:pt x="1440409" y="21502"/>
                </a:lnTo>
                <a:lnTo>
                  <a:pt x="1429626" y="14731"/>
                </a:lnTo>
                <a:lnTo>
                  <a:pt x="1418744" y="9446"/>
                </a:lnTo>
                <a:lnTo>
                  <a:pt x="1407052" y="5295"/>
                </a:lnTo>
                <a:lnTo>
                  <a:pt x="1394699" y="2345"/>
                </a:lnTo>
                <a:lnTo>
                  <a:pt x="1381690" y="584"/>
                </a:lnTo>
                <a:lnTo>
                  <a:pt x="1368031" y="0"/>
                </a:lnTo>
                <a:lnTo>
                  <a:pt x="1356526" y="380"/>
                </a:lnTo>
                <a:lnTo>
                  <a:pt x="1342919" y="1903"/>
                </a:lnTo>
                <a:lnTo>
                  <a:pt x="1329987" y="4591"/>
                </a:lnTo>
                <a:lnTo>
                  <a:pt x="1317730" y="8445"/>
                </a:lnTo>
                <a:lnTo>
                  <a:pt x="1306147" y="13467"/>
                </a:lnTo>
                <a:lnTo>
                  <a:pt x="1295239" y="19660"/>
                </a:lnTo>
                <a:lnTo>
                  <a:pt x="1285006" y="27023"/>
                </a:lnTo>
                <a:lnTo>
                  <a:pt x="1275448" y="35560"/>
                </a:lnTo>
                <a:lnTo>
                  <a:pt x="1265158" y="47078"/>
                </a:lnTo>
                <a:lnTo>
                  <a:pt x="1258152" y="57027"/>
                </a:lnTo>
                <a:lnTo>
                  <a:pt x="1252111" y="67756"/>
                </a:lnTo>
                <a:lnTo>
                  <a:pt x="1247036" y="79264"/>
                </a:lnTo>
                <a:lnTo>
                  <a:pt x="1242931" y="91552"/>
                </a:lnTo>
                <a:lnTo>
                  <a:pt x="1239798" y="104620"/>
                </a:lnTo>
                <a:lnTo>
                  <a:pt x="1237639" y="118468"/>
                </a:lnTo>
                <a:lnTo>
                  <a:pt x="1236459" y="133095"/>
                </a:lnTo>
                <a:lnTo>
                  <a:pt x="1307579" y="133095"/>
                </a:lnTo>
                <a:lnTo>
                  <a:pt x="1308970" y="119231"/>
                </a:lnTo>
                <a:lnTo>
                  <a:pt x="1312200" y="106426"/>
                </a:lnTo>
                <a:lnTo>
                  <a:pt x="1317274" y="95223"/>
                </a:lnTo>
                <a:lnTo>
                  <a:pt x="1324216" y="85598"/>
                </a:lnTo>
                <a:lnTo>
                  <a:pt x="1338237" y="74341"/>
                </a:lnTo>
                <a:lnTo>
                  <a:pt x="1350104" y="69738"/>
                </a:lnTo>
                <a:lnTo>
                  <a:pt x="1363332" y="68199"/>
                </a:lnTo>
                <a:lnTo>
                  <a:pt x="1366077" y="68250"/>
                </a:lnTo>
                <a:lnTo>
                  <a:pt x="1379463" y="70215"/>
                </a:lnTo>
                <a:lnTo>
                  <a:pt x="1391156" y="75023"/>
                </a:lnTo>
                <a:lnTo>
                  <a:pt x="1401178" y="82676"/>
                </a:lnTo>
                <a:lnTo>
                  <a:pt x="1409834" y="93945"/>
                </a:lnTo>
                <a:lnTo>
                  <a:pt x="1414399" y="105808"/>
                </a:lnTo>
                <a:lnTo>
                  <a:pt x="1415910" y="119252"/>
                </a:lnTo>
                <a:lnTo>
                  <a:pt x="1415127" y="129570"/>
                </a:lnTo>
                <a:lnTo>
                  <a:pt x="1412507" y="141376"/>
                </a:lnTo>
                <a:lnTo>
                  <a:pt x="1408031" y="153850"/>
                </a:lnTo>
                <a:lnTo>
                  <a:pt x="1401686" y="167004"/>
                </a:lnTo>
                <a:lnTo>
                  <a:pt x="1396560" y="175718"/>
                </a:lnTo>
                <a:lnTo>
                  <a:pt x="1390750" y="184253"/>
                </a:lnTo>
                <a:lnTo>
                  <a:pt x="1383796" y="193461"/>
                </a:lnTo>
                <a:lnTo>
                  <a:pt x="1375697" y="203340"/>
                </a:lnTo>
                <a:lnTo>
                  <a:pt x="1366454" y="213888"/>
                </a:lnTo>
                <a:lnTo>
                  <a:pt x="1356067" y="225102"/>
                </a:lnTo>
                <a:lnTo>
                  <a:pt x="1344536" y="236981"/>
                </a:lnTo>
                <a:lnTo>
                  <a:pt x="1226045" y="357759"/>
                </a:lnTo>
                <a:lnTo>
                  <a:pt x="1226045" y="392684"/>
                </a:lnTo>
                <a:lnTo>
                  <a:pt x="1491475" y="392684"/>
                </a:lnTo>
                <a:lnTo>
                  <a:pt x="1491475" y="325247"/>
                </a:lnTo>
                <a:lnTo>
                  <a:pt x="1354950" y="325247"/>
                </a:lnTo>
                <a:lnTo>
                  <a:pt x="1397876" y="279907"/>
                </a:lnTo>
                <a:lnTo>
                  <a:pt x="1410945" y="266023"/>
                </a:lnTo>
                <a:lnTo>
                  <a:pt x="1420854" y="254976"/>
                </a:lnTo>
                <a:lnTo>
                  <a:pt x="1430006" y="244261"/>
                </a:lnTo>
                <a:lnTo>
                  <a:pt x="1438402" y="233879"/>
                </a:lnTo>
                <a:lnTo>
                  <a:pt x="1446040" y="223828"/>
                </a:lnTo>
                <a:lnTo>
                  <a:pt x="1452919" y="214109"/>
                </a:lnTo>
                <a:lnTo>
                  <a:pt x="1459039" y="204722"/>
                </a:lnTo>
                <a:lnTo>
                  <a:pt x="1464398" y="195667"/>
                </a:lnTo>
                <a:lnTo>
                  <a:pt x="1468996" y="186943"/>
                </a:lnTo>
                <a:lnTo>
                  <a:pt x="1474774" y="174252"/>
                </a:lnTo>
                <a:lnTo>
                  <a:pt x="1479634" y="161533"/>
                </a:lnTo>
                <a:lnTo>
                  <a:pt x="1483420" y="14909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55901" y="1097026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3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3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3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3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55901" y="880617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40893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3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4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3" y="69469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3" y="81407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6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4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3863" y="859154"/>
            <a:ext cx="84074" cy="78740"/>
          </a:xfrm>
          <a:custGeom>
            <a:avLst/>
            <a:gdLst/>
            <a:ahLst/>
            <a:cxnLst/>
            <a:rect l="l" t="t" r="r" b="b"/>
            <a:pathLst>
              <a:path w="84074" h="78740">
                <a:moveTo>
                  <a:pt x="0" y="0"/>
                </a:moveTo>
                <a:lnTo>
                  <a:pt x="0" y="78740"/>
                </a:lnTo>
                <a:lnTo>
                  <a:pt x="23114" y="78740"/>
                </a:lnTo>
                <a:lnTo>
                  <a:pt x="39462" y="78288"/>
                </a:lnTo>
                <a:lnTo>
                  <a:pt x="52124" y="76971"/>
                </a:lnTo>
                <a:lnTo>
                  <a:pt x="61214" y="74803"/>
                </a:lnTo>
                <a:lnTo>
                  <a:pt x="68325" y="72136"/>
                </a:lnTo>
                <a:lnTo>
                  <a:pt x="73914" y="67818"/>
                </a:lnTo>
                <a:lnTo>
                  <a:pt x="77978" y="61849"/>
                </a:lnTo>
                <a:lnTo>
                  <a:pt x="82042" y="55880"/>
                </a:lnTo>
                <a:lnTo>
                  <a:pt x="84074" y="48514"/>
                </a:lnTo>
                <a:lnTo>
                  <a:pt x="84074" y="40005"/>
                </a:lnTo>
                <a:lnTo>
                  <a:pt x="82014" y="26106"/>
                </a:lnTo>
                <a:lnTo>
                  <a:pt x="75836" y="15044"/>
                </a:lnTo>
                <a:lnTo>
                  <a:pt x="66928" y="7620"/>
                </a:lnTo>
                <a:lnTo>
                  <a:pt x="58574" y="4056"/>
                </a:lnTo>
                <a:lnTo>
                  <a:pt x="47115" y="1607"/>
                </a:lnTo>
                <a:lnTo>
                  <a:pt x="32568" y="272"/>
                </a:lnTo>
                <a:lnTo>
                  <a:pt x="20574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70838" y="788162"/>
            <a:ext cx="227711" cy="383032"/>
          </a:xfrm>
          <a:custGeom>
            <a:avLst/>
            <a:gdLst/>
            <a:ahLst/>
            <a:cxnLst/>
            <a:rect l="l" t="t" r="r" b="b"/>
            <a:pathLst>
              <a:path w="227711" h="383032">
                <a:moveTo>
                  <a:pt x="0" y="0"/>
                </a:moveTo>
                <a:lnTo>
                  <a:pt x="77470" y="0"/>
                </a:lnTo>
                <a:lnTo>
                  <a:pt x="94259" y="222"/>
                </a:lnTo>
                <a:lnTo>
                  <a:pt x="109699" y="890"/>
                </a:lnTo>
                <a:lnTo>
                  <a:pt x="123784" y="2005"/>
                </a:lnTo>
                <a:lnTo>
                  <a:pt x="136511" y="3571"/>
                </a:lnTo>
                <a:lnTo>
                  <a:pt x="147876" y="5589"/>
                </a:lnTo>
                <a:lnTo>
                  <a:pt x="157875" y="8060"/>
                </a:lnTo>
                <a:lnTo>
                  <a:pt x="166502" y="10988"/>
                </a:lnTo>
                <a:lnTo>
                  <a:pt x="179575" y="17362"/>
                </a:lnTo>
                <a:lnTo>
                  <a:pt x="190109" y="24544"/>
                </a:lnTo>
                <a:lnTo>
                  <a:pt x="199498" y="33110"/>
                </a:lnTo>
                <a:lnTo>
                  <a:pt x="207740" y="43070"/>
                </a:lnTo>
                <a:lnTo>
                  <a:pt x="217419" y="59686"/>
                </a:lnTo>
                <a:lnTo>
                  <a:pt x="221874" y="71157"/>
                </a:lnTo>
                <a:lnTo>
                  <a:pt x="225074" y="83436"/>
                </a:lnTo>
                <a:lnTo>
                  <a:pt x="227019" y="96521"/>
                </a:lnTo>
                <a:lnTo>
                  <a:pt x="227709" y="110413"/>
                </a:lnTo>
                <a:lnTo>
                  <a:pt x="227711" y="111125"/>
                </a:lnTo>
                <a:lnTo>
                  <a:pt x="227019" y="125280"/>
                </a:lnTo>
                <a:lnTo>
                  <a:pt x="224943" y="138529"/>
                </a:lnTo>
                <a:lnTo>
                  <a:pt x="221483" y="150873"/>
                </a:lnTo>
                <a:lnTo>
                  <a:pt x="216640" y="162311"/>
                </a:lnTo>
                <a:lnTo>
                  <a:pt x="210412" y="172843"/>
                </a:lnTo>
                <a:lnTo>
                  <a:pt x="198378" y="187210"/>
                </a:lnTo>
                <a:lnTo>
                  <a:pt x="188942" y="195473"/>
                </a:lnTo>
                <a:lnTo>
                  <a:pt x="178459" y="202587"/>
                </a:lnTo>
                <a:lnTo>
                  <a:pt x="166937" y="208553"/>
                </a:lnTo>
                <a:lnTo>
                  <a:pt x="154388" y="213372"/>
                </a:lnTo>
                <a:lnTo>
                  <a:pt x="141950" y="216600"/>
                </a:lnTo>
                <a:lnTo>
                  <a:pt x="132162" y="218112"/>
                </a:lnTo>
                <a:lnTo>
                  <a:pt x="120498" y="219294"/>
                </a:lnTo>
                <a:lnTo>
                  <a:pt x="106962" y="220144"/>
                </a:lnTo>
                <a:lnTo>
                  <a:pt x="91556" y="220663"/>
                </a:lnTo>
                <a:lnTo>
                  <a:pt x="74285" y="220852"/>
                </a:lnTo>
                <a:lnTo>
                  <a:pt x="73025" y="220852"/>
                </a:lnTo>
                <a:lnTo>
                  <a:pt x="73025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94054" y="788162"/>
            <a:ext cx="209092" cy="383032"/>
          </a:xfrm>
          <a:custGeom>
            <a:avLst/>
            <a:gdLst/>
            <a:ahLst/>
            <a:cxnLst/>
            <a:rect l="l" t="t" r="r" b="b"/>
            <a:pathLst>
              <a:path w="209092" h="383032">
                <a:moveTo>
                  <a:pt x="0" y="0"/>
                </a:moveTo>
                <a:lnTo>
                  <a:pt x="209092" y="0"/>
                </a:lnTo>
                <a:lnTo>
                  <a:pt x="209092" y="71247"/>
                </a:lnTo>
                <a:lnTo>
                  <a:pt x="72402" y="71247"/>
                </a:lnTo>
                <a:lnTo>
                  <a:pt x="72402" y="140588"/>
                </a:lnTo>
                <a:lnTo>
                  <a:pt x="209092" y="140588"/>
                </a:lnTo>
                <a:lnTo>
                  <a:pt x="209092" y="210692"/>
                </a:lnTo>
                <a:lnTo>
                  <a:pt x="72402" y="210692"/>
                </a:lnTo>
                <a:lnTo>
                  <a:pt x="72402" y="311403"/>
                </a:lnTo>
                <a:lnTo>
                  <a:pt x="209092" y="311403"/>
                </a:lnTo>
                <a:lnTo>
                  <a:pt x="209092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002" y="788162"/>
            <a:ext cx="211747" cy="383032"/>
          </a:xfrm>
          <a:custGeom>
            <a:avLst/>
            <a:gdLst/>
            <a:ahLst/>
            <a:cxnLst/>
            <a:rect l="l" t="t" r="r" b="b"/>
            <a:pathLst>
              <a:path w="211747" h="383032">
                <a:moveTo>
                  <a:pt x="0" y="0"/>
                </a:moveTo>
                <a:lnTo>
                  <a:pt x="211747" y="0"/>
                </a:lnTo>
                <a:lnTo>
                  <a:pt x="211747" y="71882"/>
                </a:lnTo>
                <a:lnTo>
                  <a:pt x="141935" y="71882"/>
                </a:lnTo>
                <a:lnTo>
                  <a:pt x="141935" y="383032"/>
                </a:lnTo>
                <a:lnTo>
                  <a:pt x="67970" y="383032"/>
                </a:lnTo>
                <a:lnTo>
                  <a:pt x="67970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85366" y="778510"/>
            <a:ext cx="265429" cy="392684"/>
          </a:xfrm>
          <a:custGeom>
            <a:avLst/>
            <a:gdLst/>
            <a:ahLst/>
            <a:cxnLst/>
            <a:rect l="l" t="t" r="r" b="b"/>
            <a:pathLst>
              <a:path w="265429" h="392684">
                <a:moveTo>
                  <a:pt x="141985" y="0"/>
                </a:moveTo>
                <a:lnTo>
                  <a:pt x="155644" y="584"/>
                </a:lnTo>
                <a:lnTo>
                  <a:pt x="168653" y="2345"/>
                </a:lnTo>
                <a:lnTo>
                  <a:pt x="181007" y="5295"/>
                </a:lnTo>
                <a:lnTo>
                  <a:pt x="192698" y="9446"/>
                </a:lnTo>
                <a:lnTo>
                  <a:pt x="203581" y="14731"/>
                </a:lnTo>
                <a:lnTo>
                  <a:pt x="214364" y="21502"/>
                </a:lnTo>
                <a:lnTo>
                  <a:pt x="224197" y="29434"/>
                </a:lnTo>
                <a:lnTo>
                  <a:pt x="233079" y="38535"/>
                </a:lnTo>
                <a:lnTo>
                  <a:pt x="241011" y="48811"/>
                </a:lnTo>
                <a:lnTo>
                  <a:pt x="246252" y="57150"/>
                </a:lnTo>
                <a:lnTo>
                  <a:pt x="252436" y="69173"/>
                </a:lnTo>
                <a:lnTo>
                  <a:pt x="257116" y="81304"/>
                </a:lnTo>
                <a:lnTo>
                  <a:pt x="260294" y="93542"/>
                </a:lnTo>
                <a:lnTo>
                  <a:pt x="261970" y="105888"/>
                </a:lnTo>
                <a:lnTo>
                  <a:pt x="262254" y="113537"/>
                </a:lnTo>
                <a:lnTo>
                  <a:pt x="261711" y="125097"/>
                </a:lnTo>
                <a:lnTo>
                  <a:pt x="260083" y="136952"/>
                </a:lnTo>
                <a:lnTo>
                  <a:pt x="257375" y="149099"/>
                </a:lnTo>
                <a:lnTo>
                  <a:pt x="253589" y="161533"/>
                </a:lnTo>
                <a:lnTo>
                  <a:pt x="248729" y="174252"/>
                </a:lnTo>
                <a:lnTo>
                  <a:pt x="242950" y="186943"/>
                </a:lnTo>
                <a:lnTo>
                  <a:pt x="238353" y="195667"/>
                </a:lnTo>
                <a:lnTo>
                  <a:pt x="232994" y="204722"/>
                </a:lnTo>
                <a:lnTo>
                  <a:pt x="226874" y="214109"/>
                </a:lnTo>
                <a:lnTo>
                  <a:pt x="219994" y="223828"/>
                </a:lnTo>
                <a:lnTo>
                  <a:pt x="212356" y="233879"/>
                </a:lnTo>
                <a:lnTo>
                  <a:pt x="203961" y="244261"/>
                </a:lnTo>
                <a:lnTo>
                  <a:pt x="194808" y="254976"/>
                </a:lnTo>
                <a:lnTo>
                  <a:pt x="184900" y="266023"/>
                </a:lnTo>
                <a:lnTo>
                  <a:pt x="174237" y="277401"/>
                </a:lnTo>
                <a:lnTo>
                  <a:pt x="171831" y="279907"/>
                </a:lnTo>
                <a:lnTo>
                  <a:pt x="128904" y="325247"/>
                </a:lnTo>
                <a:lnTo>
                  <a:pt x="265429" y="325247"/>
                </a:lnTo>
                <a:lnTo>
                  <a:pt x="265429" y="392684"/>
                </a:lnTo>
                <a:lnTo>
                  <a:pt x="0" y="392684"/>
                </a:lnTo>
                <a:lnTo>
                  <a:pt x="0" y="357759"/>
                </a:lnTo>
                <a:lnTo>
                  <a:pt x="118490" y="236981"/>
                </a:lnTo>
                <a:lnTo>
                  <a:pt x="130022" y="225102"/>
                </a:lnTo>
                <a:lnTo>
                  <a:pt x="140409" y="213888"/>
                </a:lnTo>
                <a:lnTo>
                  <a:pt x="149652" y="203340"/>
                </a:lnTo>
                <a:lnTo>
                  <a:pt x="157751" y="193461"/>
                </a:lnTo>
                <a:lnTo>
                  <a:pt x="164705" y="184253"/>
                </a:lnTo>
                <a:lnTo>
                  <a:pt x="170515" y="175718"/>
                </a:lnTo>
                <a:lnTo>
                  <a:pt x="175181" y="167858"/>
                </a:lnTo>
                <a:lnTo>
                  <a:pt x="181985" y="153850"/>
                </a:lnTo>
                <a:lnTo>
                  <a:pt x="186462" y="141376"/>
                </a:lnTo>
                <a:lnTo>
                  <a:pt x="189082" y="129570"/>
                </a:lnTo>
                <a:lnTo>
                  <a:pt x="189864" y="119252"/>
                </a:lnTo>
                <a:lnTo>
                  <a:pt x="188354" y="105808"/>
                </a:lnTo>
                <a:lnTo>
                  <a:pt x="183789" y="93945"/>
                </a:lnTo>
                <a:lnTo>
                  <a:pt x="176119" y="83663"/>
                </a:lnTo>
                <a:lnTo>
                  <a:pt x="165110" y="75023"/>
                </a:lnTo>
                <a:lnTo>
                  <a:pt x="153418" y="70215"/>
                </a:lnTo>
                <a:lnTo>
                  <a:pt x="140032" y="68250"/>
                </a:lnTo>
                <a:lnTo>
                  <a:pt x="137286" y="68199"/>
                </a:lnTo>
                <a:lnTo>
                  <a:pt x="124058" y="69738"/>
                </a:lnTo>
                <a:lnTo>
                  <a:pt x="112191" y="74341"/>
                </a:lnTo>
                <a:lnTo>
                  <a:pt x="101705" y="81990"/>
                </a:lnTo>
                <a:lnTo>
                  <a:pt x="91229" y="95223"/>
                </a:lnTo>
                <a:lnTo>
                  <a:pt x="86155" y="106426"/>
                </a:lnTo>
                <a:lnTo>
                  <a:pt x="82925" y="119231"/>
                </a:lnTo>
                <a:lnTo>
                  <a:pt x="81533" y="133095"/>
                </a:lnTo>
                <a:lnTo>
                  <a:pt x="10413" y="133095"/>
                </a:lnTo>
                <a:lnTo>
                  <a:pt x="11594" y="118468"/>
                </a:lnTo>
                <a:lnTo>
                  <a:pt x="13752" y="104620"/>
                </a:lnTo>
                <a:lnTo>
                  <a:pt x="16885" y="91552"/>
                </a:lnTo>
                <a:lnTo>
                  <a:pt x="20991" y="79264"/>
                </a:lnTo>
                <a:lnTo>
                  <a:pt x="26065" y="67756"/>
                </a:lnTo>
                <a:lnTo>
                  <a:pt x="32107" y="57027"/>
                </a:lnTo>
                <a:lnTo>
                  <a:pt x="39112" y="47078"/>
                </a:lnTo>
                <a:lnTo>
                  <a:pt x="47079" y="37909"/>
                </a:lnTo>
                <a:lnTo>
                  <a:pt x="58961" y="27023"/>
                </a:lnTo>
                <a:lnTo>
                  <a:pt x="69194" y="19660"/>
                </a:lnTo>
                <a:lnTo>
                  <a:pt x="80102" y="13467"/>
                </a:lnTo>
                <a:lnTo>
                  <a:pt x="91684" y="8445"/>
                </a:lnTo>
                <a:lnTo>
                  <a:pt x="103942" y="4591"/>
                </a:lnTo>
                <a:lnTo>
                  <a:pt x="116874" y="1903"/>
                </a:lnTo>
                <a:lnTo>
                  <a:pt x="130481" y="380"/>
                </a:lnTo>
                <a:lnTo>
                  <a:pt x="141985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9320" y="778510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7" y="0"/>
                </a:moveTo>
                <a:lnTo>
                  <a:pt x="136141" y="679"/>
                </a:lnTo>
                <a:lnTo>
                  <a:pt x="148685" y="2711"/>
                </a:lnTo>
                <a:lnTo>
                  <a:pt x="160949" y="6087"/>
                </a:lnTo>
                <a:lnTo>
                  <a:pt x="172933" y="10798"/>
                </a:lnTo>
                <a:lnTo>
                  <a:pt x="177952" y="13207"/>
                </a:lnTo>
                <a:lnTo>
                  <a:pt x="186955" y="18407"/>
                </a:lnTo>
                <a:lnTo>
                  <a:pt x="196209" y="24881"/>
                </a:lnTo>
                <a:lnTo>
                  <a:pt x="205714" y="32634"/>
                </a:lnTo>
                <a:lnTo>
                  <a:pt x="215471" y="41670"/>
                </a:lnTo>
                <a:lnTo>
                  <a:pt x="225481" y="51993"/>
                </a:lnTo>
                <a:lnTo>
                  <a:pt x="234137" y="61722"/>
                </a:lnTo>
                <a:lnTo>
                  <a:pt x="180136" y="109347"/>
                </a:lnTo>
                <a:lnTo>
                  <a:pt x="169809" y="96305"/>
                </a:lnTo>
                <a:lnTo>
                  <a:pt x="159413" y="85858"/>
                </a:lnTo>
                <a:lnTo>
                  <a:pt x="148948" y="78005"/>
                </a:lnTo>
                <a:lnTo>
                  <a:pt x="138414" y="72747"/>
                </a:lnTo>
                <a:lnTo>
                  <a:pt x="127812" y="70083"/>
                </a:lnTo>
                <a:lnTo>
                  <a:pt x="122199" y="69723"/>
                </a:lnTo>
                <a:lnTo>
                  <a:pt x="112636" y="69723"/>
                </a:lnTo>
                <a:lnTo>
                  <a:pt x="104813" y="72262"/>
                </a:lnTo>
                <a:lnTo>
                  <a:pt x="98729" y="77469"/>
                </a:lnTo>
                <a:lnTo>
                  <a:pt x="92633" y="82550"/>
                </a:lnTo>
                <a:lnTo>
                  <a:pt x="89598" y="88391"/>
                </a:lnTo>
                <a:lnTo>
                  <a:pt x="89598" y="94741"/>
                </a:lnTo>
                <a:lnTo>
                  <a:pt x="89598" y="101218"/>
                </a:lnTo>
                <a:lnTo>
                  <a:pt x="91770" y="107314"/>
                </a:lnTo>
                <a:lnTo>
                  <a:pt x="96113" y="113029"/>
                </a:lnTo>
                <a:lnTo>
                  <a:pt x="100310" y="117830"/>
                </a:lnTo>
                <a:lnTo>
                  <a:pt x="106692" y="124238"/>
                </a:lnTo>
                <a:lnTo>
                  <a:pt x="115258" y="132254"/>
                </a:lnTo>
                <a:lnTo>
                  <a:pt x="126008" y="141877"/>
                </a:lnTo>
                <a:lnTo>
                  <a:pt x="138941" y="153108"/>
                </a:lnTo>
                <a:lnTo>
                  <a:pt x="149593" y="162178"/>
                </a:lnTo>
                <a:lnTo>
                  <a:pt x="164217" y="174504"/>
                </a:lnTo>
                <a:lnTo>
                  <a:pt x="176485" y="184958"/>
                </a:lnTo>
                <a:lnTo>
                  <a:pt x="186398" y="193549"/>
                </a:lnTo>
                <a:lnTo>
                  <a:pt x="193957" y="200289"/>
                </a:lnTo>
                <a:lnTo>
                  <a:pt x="200215" y="206248"/>
                </a:lnTo>
                <a:lnTo>
                  <a:pt x="210083" y="216818"/>
                </a:lnTo>
                <a:lnTo>
                  <a:pt x="218473" y="227194"/>
                </a:lnTo>
                <a:lnTo>
                  <a:pt x="225386" y="237353"/>
                </a:lnTo>
                <a:lnTo>
                  <a:pt x="230821" y="247275"/>
                </a:lnTo>
                <a:lnTo>
                  <a:pt x="236084" y="260761"/>
                </a:lnTo>
                <a:lnTo>
                  <a:pt x="239091" y="273022"/>
                </a:lnTo>
                <a:lnTo>
                  <a:pt x="240664" y="285847"/>
                </a:lnTo>
                <a:lnTo>
                  <a:pt x="240919" y="293750"/>
                </a:lnTo>
                <a:lnTo>
                  <a:pt x="240180" y="307548"/>
                </a:lnTo>
                <a:lnTo>
                  <a:pt x="237965" y="320615"/>
                </a:lnTo>
                <a:lnTo>
                  <a:pt x="234274" y="332948"/>
                </a:lnTo>
                <a:lnTo>
                  <a:pt x="229106" y="344540"/>
                </a:lnTo>
                <a:lnTo>
                  <a:pt x="222463" y="355387"/>
                </a:lnTo>
                <a:lnTo>
                  <a:pt x="214345" y="365483"/>
                </a:lnTo>
                <a:lnTo>
                  <a:pt x="208318" y="371601"/>
                </a:lnTo>
                <a:lnTo>
                  <a:pt x="198770" y="379619"/>
                </a:lnTo>
                <a:lnTo>
                  <a:pt x="188439" y="386431"/>
                </a:lnTo>
                <a:lnTo>
                  <a:pt x="177324" y="392035"/>
                </a:lnTo>
                <a:lnTo>
                  <a:pt x="165426" y="396428"/>
                </a:lnTo>
                <a:lnTo>
                  <a:pt x="152745" y="399610"/>
                </a:lnTo>
                <a:lnTo>
                  <a:pt x="139281" y="401577"/>
                </a:lnTo>
                <a:lnTo>
                  <a:pt x="125034" y="402327"/>
                </a:lnTo>
                <a:lnTo>
                  <a:pt x="123329" y="402336"/>
                </a:lnTo>
                <a:lnTo>
                  <a:pt x="109603" y="401743"/>
                </a:lnTo>
                <a:lnTo>
                  <a:pt x="96497" y="399967"/>
                </a:lnTo>
                <a:lnTo>
                  <a:pt x="84012" y="397011"/>
                </a:lnTo>
                <a:lnTo>
                  <a:pt x="72149" y="392881"/>
                </a:lnTo>
                <a:lnTo>
                  <a:pt x="60908" y="387578"/>
                </a:lnTo>
                <a:lnTo>
                  <a:pt x="52019" y="382269"/>
                </a:lnTo>
                <a:lnTo>
                  <a:pt x="42783" y="375497"/>
                </a:lnTo>
                <a:lnTo>
                  <a:pt x="33971" y="367618"/>
                </a:lnTo>
                <a:lnTo>
                  <a:pt x="25582" y="358627"/>
                </a:lnTo>
                <a:lnTo>
                  <a:pt x="17616" y="348523"/>
                </a:lnTo>
                <a:lnTo>
                  <a:pt x="10072" y="337303"/>
                </a:lnTo>
                <a:lnTo>
                  <a:pt x="2950" y="324964"/>
                </a:lnTo>
                <a:lnTo>
                  <a:pt x="0" y="319277"/>
                </a:lnTo>
                <a:lnTo>
                  <a:pt x="61302" y="282320"/>
                </a:lnTo>
                <a:lnTo>
                  <a:pt x="70128" y="296903"/>
                </a:lnTo>
                <a:lnTo>
                  <a:pt x="79362" y="309032"/>
                </a:lnTo>
                <a:lnTo>
                  <a:pt x="89001" y="318703"/>
                </a:lnTo>
                <a:lnTo>
                  <a:pt x="99047" y="325911"/>
                </a:lnTo>
                <a:lnTo>
                  <a:pt x="109499" y="330648"/>
                </a:lnTo>
                <a:lnTo>
                  <a:pt x="120355" y="332910"/>
                </a:lnTo>
                <a:lnTo>
                  <a:pt x="124942" y="333120"/>
                </a:lnTo>
                <a:lnTo>
                  <a:pt x="138343" y="331527"/>
                </a:lnTo>
                <a:lnTo>
                  <a:pt x="150010" y="326745"/>
                </a:lnTo>
                <a:lnTo>
                  <a:pt x="156502" y="322072"/>
                </a:lnTo>
                <a:lnTo>
                  <a:pt x="165423" y="311600"/>
                </a:lnTo>
                <a:lnTo>
                  <a:pt x="169163" y="299739"/>
                </a:lnTo>
                <a:lnTo>
                  <a:pt x="169291" y="296925"/>
                </a:lnTo>
                <a:lnTo>
                  <a:pt x="167290" y="285008"/>
                </a:lnTo>
                <a:lnTo>
                  <a:pt x="161283" y="273104"/>
                </a:lnTo>
                <a:lnTo>
                  <a:pt x="154320" y="264458"/>
                </a:lnTo>
                <a:lnTo>
                  <a:pt x="146793" y="256838"/>
                </a:lnTo>
                <a:lnTo>
                  <a:pt x="137055" y="247898"/>
                </a:lnTo>
                <a:lnTo>
                  <a:pt x="125106" y="237628"/>
                </a:lnTo>
                <a:lnTo>
                  <a:pt x="117106" y="231012"/>
                </a:lnTo>
                <a:lnTo>
                  <a:pt x="103587" y="219827"/>
                </a:lnTo>
                <a:lnTo>
                  <a:pt x="91189" y="209228"/>
                </a:lnTo>
                <a:lnTo>
                  <a:pt x="79913" y="199217"/>
                </a:lnTo>
                <a:lnTo>
                  <a:pt x="69757" y="189794"/>
                </a:lnTo>
                <a:lnTo>
                  <a:pt x="60724" y="180958"/>
                </a:lnTo>
                <a:lnTo>
                  <a:pt x="52812" y="172710"/>
                </a:lnTo>
                <a:lnTo>
                  <a:pt x="46021" y="165049"/>
                </a:lnTo>
                <a:lnTo>
                  <a:pt x="40353" y="157976"/>
                </a:lnTo>
                <a:lnTo>
                  <a:pt x="29129" y="140073"/>
                </a:lnTo>
                <a:lnTo>
                  <a:pt x="23766" y="127988"/>
                </a:lnTo>
                <a:lnTo>
                  <a:pt x="20145" y="115914"/>
                </a:lnTo>
                <a:lnTo>
                  <a:pt x="18264" y="103876"/>
                </a:lnTo>
                <a:lnTo>
                  <a:pt x="17970" y="96900"/>
                </a:lnTo>
                <a:lnTo>
                  <a:pt x="18843" y="83671"/>
                </a:lnTo>
                <a:lnTo>
                  <a:pt x="21463" y="71113"/>
                </a:lnTo>
                <a:lnTo>
                  <a:pt x="25831" y="59220"/>
                </a:lnTo>
                <a:lnTo>
                  <a:pt x="31946" y="47983"/>
                </a:lnTo>
                <a:lnTo>
                  <a:pt x="39809" y="37397"/>
                </a:lnTo>
                <a:lnTo>
                  <a:pt x="48348" y="28448"/>
                </a:lnTo>
                <a:lnTo>
                  <a:pt x="58329" y="20164"/>
                </a:lnTo>
                <a:lnTo>
                  <a:pt x="69021" y="13298"/>
                </a:lnTo>
                <a:lnTo>
                  <a:pt x="80426" y="7852"/>
                </a:lnTo>
                <a:lnTo>
                  <a:pt x="92544" y="3831"/>
                </a:lnTo>
                <a:lnTo>
                  <a:pt x="105375" y="1235"/>
                </a:lnTo>
                <a:lnTo>
                  <a:pt x="118920" y="70"/>
                </a:lnTo>
                <a:lnTo>
                  <a:pt x="12331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1011" y="904875"/>
            <a:ext cx="5762879" cy="335407"/>
          </a:xfrm>
          <a:custGeom>
            <a:avLst/>
            <a:gdLst/>
            <a:ahLst/>
            <a:cxnLst/>
            <a:rect l="l" t="t" r="r" b="b"/>
            <a:pathLst>
              <a:path w="5762879" h="335407">
                <a:moveTo>
                  <a:pt x="3926459" y="125857"/>
                </a:moveTo>
                <a:lnTo>
                  <a:pt x="3927290" y="125093"/>
                </a:lnTo>
                <a:lnTo>
                  <a:pt x="3938274" y="118413"/>
                </a:lnTo>
                <a:lnTo>
                  <a:pt x="3951097" y="116204"/>
                </a:lnTo>
                <a:lnTo>
                  <a:pt x="3958463" y="116204"/>
                </a:lnTo>
                <a:lnTo>
                  <a:pt x="3964686" y="118110"/>
                </a:lnTo>
                <a:lnTo>
                  <a:pt x="3969639" y="122047"/>
                </a:lnTo>
                <a:lnTo>
                  <a:pt x="3974718" y="125857"/>
                </a:lnTo>
                <a:lnTo>
                  <a:pt x="3978275" y="131445"/>
                </a:lnTo>
                <a:lnTo>
                  <a:pt x="3980179" y="138937"/>
                </a:lnTo>
                <a:lnTo>
                  <a:pt x="3982254" y="152854"/>
                </a:lnTo>
                <a:lnTo>
                  <a:pt x="3982984" y="166507"/>
                </a:lnTo>
                <a:lnTo>
                  <a:pt x="3983228" y="183769"/>
                </a:lnTo>
                <a:lnTo>
                  <a:pt x="3983228" y="266319"/>
                </a:lnTo>
                <a:lnTo>
                  <a:pt x="4030091" y="266319"/>
                </a:lnTo>
                <a:lnTo>
                  <a:pt x="4030082" y="140275"/>
                </a:lnTo>
                <a:lnTo>
                  <a:pt x="4028921" y="125463"/>
                </a:lnTo>
                <a:lnTo>
                  <a:pt x="4025792" y="112540"/>
                </a:lnTo>
                <a:lnTo>
                  <a:pt x="4020682" y="101531"/>
                </a:lnTo>
                <a:lnTo>
                  <a:pt x="4013581" y="92455"/>
                </a:lnTo>
                <a:lnTo>
                  <a:pt x="4002885" y="83590"/>
                </a:lnTo>
                <a:lnTo>
                  <a:pt x="3991642" y="77642"/>
                </a:lnTo>
                <a:lnTo>
                  <a:pt x="3979332" y="74082"/>
                </a:lnTo>
                <a:lnTo>
                  <a:pt x="3965955" y="72898"/>
                </a:lnTo>
                <a:lnTo>
                  <a:pt x="3964190" y="72920"/>
                </a:lnTo>
                <a:lnTo>
                  <a:pt x="3951605" y="74392"/>
                </a:lnTo>
                <a:lnTo>
                  <a:pt x="3939286" y="78104"/>
                </a:lnTo>
                <a:lnTo>
                  <a:pt x="3931983" y="81596"/>
                </a:lnTo>
                <a:lnTo>
                  <a:pt x="3921449" y="88228"/>
                </a:lnTo>
                <a:lnTo>
                  <a:pt x="3910076" y="97027"/>
                </a:lnTo>
                <a:lnTo>
                  <a:pt x="3910076" y="77724"/>
                </a:lnTo>
                <a:lnTo>
                  <a:pt x="3862704" y="77724"/>
                </a:lnTo>
                <a:lnTo>
                  <a:pt x="3862704" y="266319"/>
                </a:lnTo>
                <a:lnTo>
                  <a:pt x="3910076" y="266319"/>
                </a:lnTo>
                <a:lnTo>
                  <a:pt x="3910076" y="190350"/>
                </a:lnTo>
                <a:lnTo>
                  <a:pt x="3910325" y="173180"/>
                </a:lnTo>
                <a:lnTo>
                  <a:pt x="3911021" y="160511"/>
                </a:lnTo>
                <a:lnTo>
                  <a:pt x="3912108" y="152400"/>
                </a:lnTo>
                <a:lnTo>
                  <a:pt x="3913535" y="147216"/>
                </a:lnTo>
                <a:lnTo>
                  <a:pt x="3918888" y="135215"/>
                </a:lnTo>
                <a:lnTo>
                  <a:pt x="3926459" y="125857"/>
                </a:lnTo>
                <a:close/>
              </a:path>
              <a:path w="5762879" h="335407">
                <a:moveTo>
                  <a:pt x="3349559" y="143352"/>
                </a:moveTo>
                <a:lnTo>
                  <a:pt x="3356713" y="131777"/>
                </a:lnTo>
                <a:lnTo>
                  <a:pt x="3364356" y="123951"/>
                </a:lnTo>
                <a:lnTo>
                  <a:pt x="3373943" y="118250"/>
                </a:lnTo>
                <a:lnTo>
                  <a:pt x="3385965" y="114239"/>
                </a:lnTo>
                <a:lnTo>
                  <a:pt x="3399154" y="112902"/>
                </a:lnTo>
                <a:lnTo>
                  <a:pt x="3410840" y="73656"/>
                </a:lnTo>
                <a:lnTo>
                  <a:pt x="3396741" y="72898"/>
                </a:lnTo>
                <a:lnTo>
                  <a:pt x="3383950" y="73599"/>
                </a:lnTo>
                <a:lnTo>
                  <a:pt x="3370960" y="75919"/>
                </a:lnTo>
                <a:lnTo>
                  <a:pt x="3358771" y="79857"/>
                </a:lnTo>
                <a:lnTo>
                  <a:pt x="3349559" y="143352"/>
                </a:lnTo>
                <a:close/>
              </a:path>
              <a:path w="5762879" h="335407">
                <a:moveTo>
                  <a:pt x="3348545" y="198694"/>
                </a:moveTo>
                <a:lnTo>
                  <a:pt x="3344926" y="185674"/>
                </a:lnTo>
                <a:lnTo>
                  <a:pt x="3497072" y="185674"/>
                </a:lnTo>
                <a:lnTo>
                  <a:pt x="3497125" y="171908"/>
                </a:lnTo>
                <a:lnTo>
                  <a:pt x="3495977" y="157890"/>
                </a:lnTo>
                <a:lnTo>
                  <a:pt x="3493434" y="144770"/>
                </a:lnTo>
                <a:lnTo>
                  <a:pt x="3489494" y="132553"/>
                </a:lnTo>
                <a:lnTo>
                  <a:pt x="3484153" y="121241"/>
                </a:lnTo>
                <a:lnTo>
                  <a:pt x="3477409" y="110838"/>
                </a:lnTo>
                <a:lnTo>
                  <a:pt x="3469259" y="101346"/>
                </a:lnTo>
                <a:lnTo>
                  <a:pt x="3458393" y="91817"/>
                </a:lnTo>
                <a:lnTo>
                  <a:pt x="3447844" y="85015"/>
                </a:lnTo>
                <a:lnTo>
                  <a:pt x="3436398" y="79718"/>
                </a:lnTo>
                <a:lnTo>
                  <a:pt x="3424061" y="75931"/>
                </a:lnTo>
                <a:lnTo>
                  <a:pt x="3410840" y="73656"/>
                </a:lnTo>
                <a:lnTo>
                  <a:pt x="3399154" y="112902"/>
                </a:lnTo>
                <a:lnTo>
                  <a:pt x="3407733" y="113482"/>
                </a:lnTo>
                <a:lnTo>
                  <a:pt x="3420103" y="116722"/>
                </a:lnTo>
                <a:lnTo>
                  <a:pt x="3431159" y="122809"/>
                </a:lnTo>
                <a:lnTo>
                  <a:pt x="3436283" y="126947"/>
                </a:lnTo>
                <a:lnTo>
                  <a:pt x="3444452" y="136748"/>
                </a:lnTo>
                <a:lnTo>
                  <a:pt x="3449701" y="148462"/>
                </a:lnTo>
                <a:lnTo>
                  <a:pt x="3347085" y="148462"/>
                </a:lnTo>
                <a:lnTo>
                  <a:pt x="3349559" y="143352"/>
                </a:lnTo>
                <a:lnTo>
                  <a:pt x="3358771" y="79857"/>
                </a:lnTo>
                <a:lnTo>
                  <a:pt x="3347385" y="85410"/>
                </a:lnTo>
                <a:lnTo>
                  <a:pt x="3336801" y="92574"/>
                </a:lnTo>
                <a:lnTo>
                  <a:pt x="3327018" y="101346"/>
                </a:lnTo>
                <a:lnTo>
                  <a:pt x="3318142" y="111782"/>
                </a:lnTo>
                <a:lnTo>
                  <a:pt x="3311325" y="122448"/>
                </a:lnTo>
                <a:lnTo>
                  <a:pt x="3306023" y="133909"/>
                </a:lnTo>
                <a:lnTo>
                  <a:pt x="3302235" y="146169"/>
                </a:lnTo>
                <a:lnTo>
                  <a:pt x="3299963" y="159232"/>
                </a:lnTo>
                <a:lnTo>
                  <a:pt x="3299205" y="173100"/>
                </a:lnTo>
                <a:lnTo>
                  <a:pt x="3299905" y="186098"/>
                </a:lnTo>
                <a:lnTo>
                  <a:pt x="3302181" y="199116"/>
                </a:lnTo>
                <a:lnTo>
                  <a:pt x="3306040" y="211336"/>
                </a:lnTo>
                <a:lnTo>
                  <a:pt x="3311484" y="222757"/>
                </a:lnTo>
                <a:lnTo>
                  <a:pt x="3318518" y="233380"/>
                </a:lnTo>
                <a:lnTo>
                  <a:pt x="3327146" y="243204"/>
                </a:lnTo>
                <a:lnTo>
                  <a:pt x="3337725" y="252391"/>
                </a:lnTo>
                <a:lnTo>
                  <a:pt x="3348281" y="259151"/>
                </a:lnTo>
                <a:lnTo>
                  <a:pt x="3359730" y="264403"/>
                </a:lnTo>
                <a:lnTo>
                  <a:pt x="3372070" y="268151"/>
                </a:lnTo>
                <a:lnTo>
                  <a:pt x="3385298" y="270397"/>
                </a:lnTo>
                <a:lnTo>
                  <a:pt x="3399409" y="271145"/>
                </a:lnTo>
                <a:lnTo>
                  <a:pt x="3412909" y="270552"/>
                </a:lnTo>
                <a:lnTo>
                  <a:pt x="3425872" y="268691"/>
                </a:lnTo>
                <a:lnTo>
                  <a:pt x="3437843" y="265548"/>
                </a:lnTo>
                <a:lnTo>
                  <a:pt x="3448812" y="261112"/>
                </a:lnTo>
                <a:lnTo>
                  <a:pt x="3456814" y="256615"/>
                </a:lnTo>
                <a:lnTo>
                  <a:pt x="3466889" y="249212"/>
                </a:lnTo>
                <a:lnTo>
                  <a:pt x="3476122" y="240259"/>
                </a:lnTo>
                <a:lnTo>
                  <a:pt x="3484499" y="229742"/>
                </a:lnTo>
                <a:lnTo>
                  <a:pt x="3444621" y="211074"/>
                </a:lnTo>
                <a:lnTo>
                  <a:pt x="3435626" y="218488"/>
                </a:lnTo>
                <a:lnTo>
                  <a:pt x="3424412" y="224661"/>
                </a:lnTo>
                <a:lnTo>
                  <a:pt x="3412208" y="228375"/>
                </a:lnTo>
                <a:lnTo>
                  <a:pt x="3399028" y="229615"/>
                </a:lnTo>
                <a:lnTo>
                  <a:pt x="3398735" y="229615"/>
                </a:lnTo>
                <a:lnTo>
                  <a:pt x="3384974" y="228263"/>
                </a:lnTo>
                <a:lnTo>
                  <a:pt x="3372913" y="224293"/>
                </a:lnTo>
                <a:lnTo>
                  <a:pt x="3362579" y="217677"/>
                </a:lnTo>
                <a:lnTo>
                  <a:pt x="3354861" y="209691"/>
                </a:lnTo>
                <a:lnTo>
                  <a:pt x="3348545" y="198694"/>
                </a:lnTo>
                <a:close/>
              </a:path>
              <a:path w="5762879" h="335407">
                <a:moveTo>
                  <a:pt x="3230095" y="160171"/>
                </a:moveTo>
                <a:lnTo>
                  <a:pt x="3231524" y="146451"/>
                </a:lnTo>
                <a:lnTo>
                  <a:pt x="3233811" y="135641"/>
                </a:lnTo>
                <a:lnTo>
                  <a:pt x="3236976" y="127762"/>
                </a:lnTo>
                <a:lnTo>
                  <a:pt x="3242055" y="118745"/>
                </a:lnTo>
                <a:lnTo>
                  <a:pt x="3248152" y="114300"/>
                </a:lnTo>
                <a:lnTo>
                  <a:pt x="3259074" y="114300"/>
                </a:lnTo>
                <a:lnTo>
                  <a:pt x="3263646" y="115697"/>
                </a:lnTo>
                <a:lnTo>
                  <a:pt x="3269106" y="118490"/>
                </a:lnTo>
                <a:lnTo>
                  <a:pt x="3283839" y="77724"/>
                </a:lnTo>
                <a:lnTo>
                  <a:pt x="3277235" y="74422"/>
                </a:lnTo>
                <a:lnTo>
                  <a:pt x="3270758" y="72898"/>
                </a:lnTo>
                <a:lnTo>
                  <a:pt x="3256026" y="72898"/>
                </a:lnTo>
                <a:lnTo>
                  <a:pt x="3248025" y="75311"/>
                </a:lnTo>
                <a:lnTo>
                  <a:pt x="3240659" y="80137"/>
                </a:lnTo>
                <a:lnTo>
                  <a:pt x="3238946" y="81340"/>
                </a:lnTo>
                <a:lnTo>
                  <a:pt x="3230153" y="89955"/>
                </a:lnTo>
                <a:lnTo>
                  <a:pt x="3223133" y="101473"/>
                </a:lnTo>
                <a:lnTo>
                  <a:pt x="3223133" y="77724"/>
                </a:lnTo>
                <a:lnTo>
                  <a:pt x="3182619" y="77724"/>
                </a:lnTo>
                <a:lnTo>
                  <a:pt x="3182619" y="266319"/>
                </a:lnTo>
                <a:lnTo>
                  <a:pt x="3229610" y="266319"/>
                </a:lnTo>
                <a:lnTo>
                  <a:pt x="3229502" y="176781"/>
                </a:lnTo>
                <a:lnTo>
                  <a:pt x="3230095" y="160171"/>
                </a:lnTo>
                <a:close/>
              </a:path>
              <a:path w="5762879" h="335407">
                <a:moveTo>
                  <a:pt x="2256154" y="77724"/>
                </a:moveTo>
                <a:lnTo>
                  <a:pt x="2256154" y="266319"/>
                </a:lnTo>
                <a:lnTo>
                  <a:pt x="2303399" y="266319"/>
                </a:lnTo>
                <a:lnTo>
                  <a:pt x="2303412" y="179622"/>
                </a:lnTo>
                <a:lnTo>
                  <a:pt x="2304062" y="164392"/>
                </a:lnTo>
                <a:lnTo>
                  <a:pt x="2305674" y="152007"/>
                </a:lnTo>
                <a:lnTo>
                  <a:pt x="2308225" y="142494"/>
                </a:lnTo>
                <a:lnTo>
                  <a:pt x="2311400" y="134112"/>
                </a:lnTo>
                <a:lnTo>
                  <a:pt x="2316226" y="127508"/>
                </a:lnTo>
                <a:lnTo>
                  <a:pt x="2322703" y="122936"/>
                </a:lnTo>
                <a:lnTo>
                  <a:pt x="2329053" y="118237"/>
                </a:lnTo>
                <a:lnTo>
                  <a:pt x="2336291" y="115824"/>
                </a:lnTo>
                <a:lnTo>
                  <a:pt x="2351151" y="115824"/>
                </a:lnTo>
                <a:lnTo>
                  <a:pt x="2357247" y="117728"/>
                </a:lnTo>
                <a:lnTo>
                  <a:pt x="2362200" y="121412"/>
                </a:lnTo>
                <a:lnTo>
                  <a:pt x="2367153" y="125095"/>
                </a:lnTo>
                <a:lnTo>
                  <a:pt x="2370963" y="130683"/>
                </a:lnTo>
                <a:lnTo>
                  <a:pt x="2373376" y="138302"/>
                </a:lnTo>
                <a:lnTo>
                  <a:pt x="2375380" y="146763"/>
                </a:lnTo>
                <a:lnTo>
                  <a:pt x="2376734" y="159230"/>
                </a:lnTo>
                <a:lnTo>
                  <a:pt x="2377186" y="175005"/>
                </a:lnTo>
                <a:lnTo>
                  <a:pt x="2377186" y="266319"/>
                </a:lnTo>
                <a:lnTo>
                  <a:pt x="2424811" y="266319"/>
                </a:lnTo>
                <a:lnTo>
                  <a:pt x="2424816" y="179299"/>
                </a:lnTo>
                <a:lnTo>
                  <a:pt x="2425400" y="163793"/>
                </a:lnTo>
                <a:lnTo>
                  <a:pt x="2426956" y="151355"/>
                </a:lnTo>
                <a:lnTo>
                  <a:pt x="2429510" y="141986"/>
                </a:lnTo>
                <a:lnTo>
                  <a:pt x="2432558" y="133858"/>
                </a:lnTo>
                <a:lnTo>
                  <a:pt x="2437384" y="127380"/>
                </a:lnTo>
                <a:lnTo>
                  <a:pt x="2443861" y="122809"/>
                </a:lnTo>
                <a:lnTo>
                  <a:pt x="2450211" y="118110"/>
                </a:lnTo>
                <a:lnTo>
                  <a:pt x="2457450" y="115824"/>
                </a:lnTo>
                <a:lnTo>
                  <a:pt x="2466859" y="115842"/>
                </a:lnTo>
                <a:lnTo>
                  <a:pt x="2479994" y="118917"/>
                </a:lnTo>
                <a:lnTo>
                  <a:pt x="2489454" y="127253"/>
                </a:lnTo>
                <a:lnTo>
                  <a:pt x="2494808" y="140587"/>
                </a:lnTo>
                <a:lnTo>
                  <a:pt x="2496793" y="153905"/>
                </a:lnTo>
                <a:lnTo>
                  <a:pt x="2497454" y="170687"/>
                </a:lnTo>
                <a:lnTo>
                  <a:pt x="2497454" y="266319"/>
                </a:lnTo>
                <a:lnTo>
                  <a:pt x="2545206" y="266319"/>
                </a:lnTo>
                <a:lnTo>
                  <a:pt x="2545206" y="155701"/>
                </a:lnTo>
                <a:lnTo>
                  <a:pt x="2544845" y="141091"/>
                </a:lnTo>
                <a:lnTo>
                  <a:pt x="2543597" y="127132"/>
                </a:lnTo>
                <a:lnTo>
                  <a:pt x="2541469" y="115657"/>
                </a:lnTo>
                <a:lnTo>
                  <a:pt x="2538476" y="106679"/>
                </a:lnTo>
                <a:lnTo>
                  <a:pt x="2534975" y="100103"/>
                </a:lnTo>
                <a:lnTo>
                  <a:pt x="2527009" y="90320"/>
                </a:lnTo>
                <a:lnTo>
                  <a:pt x="2516504" y="82169"/>
                </a:lnTo>
                <a:lnTo>
                  <a:pt x="2506697" y="77338"/>
                </a:lnTo>
                <a:lnTo>
                  <a:pt x="2494480" y="74002"/>
                </a:lnTo>
                <a:lnTo>
                  <a:pt x="2481072" y="72898"/>
                </a:lnTo>
                <a:lnTo>
                  <a:pt x="2469297" y="73713"/>
                </a:lnTo>
                <a:lnTo>
                  <a:pt x="2456915" y="76568"/>
                </a:lnTo>
                <a:lnTo>
                  <a:pt x="2445258" y="81534"/>
                </a:lnTo>
                <a:lnTo>
                  <a:pt x="2435239" y="87924"/>
                </a:lnTo>
                <a:lnTo>
                  <a:pt x="2425851" y="96461"/>
                </a:lnTo>
                <a:lnTo>
                  <a:pt x="2417572" y="106807"/>
                </a:lnTo>
                <a:lnTo>
                  <a:pt x="2412835" y="98864"/>
                </a:lnTo>
                <a:lnTo>
                  <a:pt x="2404567" y="89074"/>
                </a:lnTo>
                <a:lnTo>
                  <a:pt x="2394712" y="81534"/>
                </a:lnTo>
                <a:lnTo>
                  <a:pt x="2387948" y="77971"/>
                </a:lnTo>
                <a:lnTo>
                  <a:pt x="2375911" y="74151"/>
                </a:lnTo>
                <a:lnTo>
                  <a:pt x="2362835" y="72898"/>
                </a:lnTo>
                <a:lnTo>
                  <a:pt x="2354863" y="73246"/>
                </a:lnTo>
                <a:lnTo>
                  <a:pt x="2342262" y="75383"/>
                </a:lnTo>
                <a:lnTo>
                  <a:pt x="2330450" y="79501"/>
                </a:lnTo>
                <a:lnTo>
                  <a:pt x="2323352" y="83075"/>
                </a:lnTo>
                <a:lnTo>
                  <a:pt x="2312995" y="90245"/>
                </a:lnTo>
                <a:lnTo>
                  <a:pt x="2303399" y="99440"/>
                </a:lnTo>
                <a:lnTo>
                  <a:pt x="2303399" y="77724"/>
                </a:lnTo>
                <a:lnTo>
                  <a:pt x="2256154" y="77724"/>
                </a:lnTo>
                <a:close/>
              </a:path>
              <a:path w="5762879" h="335407">
                <a:moveTo>
                  <a:pt x="2007742" y="125857"/>
                </a:moveTo>
                <a:lnTo>
                  <a:pt x="2008574" y="125093"/>
                </a:lnTo>
                <a:lnTo>
                  <a:pt x="2019558" y="118413"/>
                </a:lnTo>
                <a:lnTo>
                  <a:pt x="2032380" y="116204"/>
                </a:lnTo>
                <a:lnTo>
                  <a:pt x="2039747" y="116204"/>
                </a:lnTo>
                <a:lnTo>
                  <a:pt x="2045969" y="118110"/>
                </a:lnTo>
                <a:lnTo>
                  <a:pt x="2050923" y="122047"/>
                </a:lnTo>
                <a:lnTo>
                  <a:pt x="2056002" y="125857"/>
                </a:lnTo>
                <a:lnTo>
                  <a:pt x="2059559" y="131445"/>
                </a:lnTo>
                <a:lnTo>
                  <a:pt x="2061464" y="138937"/>
                </a:lnTo>
                <a:lnTo>
                  <a:pt x="2063538" y="152854"/>
                </a:lnTo>
                <a:lnTo>
                  <a:pt x="2064268" y="166507"/>
                </a:lnTo>
                <a:lnTo>
                  <a:pt x="2064512" y="183769"/>
                </a:lnTo>
                <a:lnTo>
                  <a:pt x="2064512" y="266319"/>
                </a:lnTo>
                <a:lnTo>
                  <a:pt x="2111375" y="266319"/>
                </a:lnTo>
                <a:lnTo>
                  <a:pt x="2111366" y="140275"/>
                </a:lnTo>
                <a:lnTo>
                  <a:pt x="2110205" y="125463"/>
                </a:lnTo>
                <a:lnTo>
                  <a:pt x="2107076" y="112540"/>
                </a:lnTo>
                <a:lnTo>
                  <a:pt x="2101966" y="101531"/>
                </a:lnTo>
                <a:lnTo>
                  <a:pt x="2094864" y="92455"/>
                </a:lnTo>
                <a:lnTo>
                  <a:pt x="2084169" y="83590"/>
                </a:lnTo>
                <a:lnTo>
                  <a:pt x="2072926" y="77642"/>
                </a:lnTo>
                <a:lnTo>
                  <a:pt x="2060616" y="74082"/>
                </a:lnTo>
                <a:lnTo>
                  <a:pt x="2047239" y="72898"/>
                </a:lnTo>
                <a:lnTo>
                  <a:pt x="2045474" y="72920"/>
                </a:lnTo>
                <a:lnTo>
                  <a:pt x="2032889" y="74392"/>
                </a:lnTo>
                <a:lnTo>
                  <a:pt x="2020569" y="78104"/>
                </a:lnTo>
                <a:lnTo>
                  <a:pt x="2013267" y="81596"/>
                </a:lnTo>
                <a:lnTo>
                  <a:pt x="2002733" y="88228"/>
                </a:lnTo>
                <a:lnTo>
                  <a:pt x="1991360" y="97027"/>
                </a:lnTo>
                <a:lnTo>
                  <a:pt x="1991360" y="77724"/>
                </a:lnTo>
                <a:lnTo>
                  <a:pt x="1943989" y="77724"/>
                </a:lnTo>
                <a:lnTo>
                  <a:pt x="1943989" y="266319"/>
                </a:lnTo>
                <a:lnTo>
                  <a:pt x="1991360" y="266319"/>
                </a:lnTo>
                <a:lnTo>
                  <a:pt x="1991360" y="190350"/>
                </a:lnTo>
                <a:lnTo>
                  <a:pt x="1991609" y="173180"/>
                </a:lnTo>
                <a:lnTo>
                  <a:pt x="1992305" y="160511"/>
                </a:lnTo>
                <a:lnTo>
                  <a:pt x="1993391" y="152400"/>
                </a:lnTo>
                <a:lnTo>
                  <a:pt x="1994819" y="147216"/>
                </a:lnTo>
                <a:lnTo>
                  <a:pt x="2000172" y="135215"/>
                </a:lnTo>
                <a:lnTo>
                  <a:pt x="2007742" y="125857"/>
                </a:lnTo>
                <a:close/>
              </a:path>
              <a:path w="5762879" h="335407">
                <a:moveTo>
                  <a:pt x="1673159" y="143352"/>
                </a:moveTo>
                <a:lnTo>
                  <a:pt x="1680313" y="131777"/>
                </a:lnTo>
                <a:lnTo>
                  <a:pt x="1687956" y="123951"/>
                </a:lnTo>
                <a:lnTo>
                  <a:pt x="1697543" y="118250"/>
                </a:lnTo>
                <a:lnTo>
                  <a:pt x="1709565" y="114239"/>
                </a:lnTo>
                <a:lnTo>
                  <a:pt x="1722754" y="112902"/>
                </a:lnTo>
                <a:lnTo>
                  <a:pt x="1734440" y="73656"/>
                </a:lnTo>
                <a:lnTo>
                  <a:pt x="1720341" y="72898"/>
                </a:lnTo>
                <a:lnTo>
                  <a:pt x="1707550" y="73599"/>
                </a:lnTo>
                <a:lnTo>
                  <a:pt x="1694560" y="75919"/>
                </a:lnTo>
                <a:lnTo>
                  <a:pt x="1682371" y="79857"/>
                </a:lnTo>
                <a:lnTo>
                  <a:pt x="1673159" y="143352"/>
                </a:lnTo>
                <a:close/>
              </a:path>
              <a:path w="5762879" h="335407">
                <a:moveTo>
                  <a:pt x="1672145" y="198694"/>
                </a:moveTo>
                <a:lnTo>
                  <a:pt x="1668526" y="185674"/>
                </a:lnTo>
                <a:lnTo>
                  <a:pt x="1820672" y="185674"/>
                </a:lnTo>
                <a:lnTo>
                  <a:pt x="1820725" y="171908"/>
                </a:lnTo>
                <a:lnTo>
                  <a:pt x="1819577" y="157890"/>
                </a:lnTo>
                <a:lnTo>
                  <a:pt x="1817034" y="144770"/>
                </a:lnTo>
                <a:lnTo>
                  <a:pt x="1813094" y="132553"/>
                </a:lnTo>
                <a:lnTo>
                  <a:pt x="1807753" y="121241"/>
                </a:lnTo>
                <a:lnTo>
                  <a:pt x="1801009" y="110838"/>
                </a:lnTo>
                <a:lnTo>
                  <a:pt x="1792859" y="101346"/>
                </a:lnTo>
                <a:lnTo>
                  <a:pt x="1781993" y="91817"/>
                </a:lnTo>
                <a:lnTo>
                  <a:pt x="1771444" y="85015"/>
                </a:lnTo>
                <a:lnTo>
                  <a:pt x="1759998" y="79718"/>
                </a:lnTo>
                <a:lnTo>
                  <a:pt x="1747661" y="75931"/>
                </a:lnTo>
                <a:lnTo>
                  <a:pt x="1734440" y="73656"/>
                </a:lnTo>
                <a:lnTo>
                  <a:pt x="1722754" y="112902"/>
                </a:lnTo>
                <a:lnTo>
                  <a:pt x="1731333" y="113482"/>
                </a:lnTo>
                <a:lnTo>
                  <a:pt x="1743703" y="116722"/>
                </a:lnTo>
                <a:lnTo>
                  <a:pt x="1754759" y="122809"/>
                </a:lnTo>
                <a:lnTo>
                  <a:pt x="1759883" y="126947"/>
                </a:lnTo>
                <a:lnTo>
                  <a:pt x="1768052" y="136748"/>
                </a:lnTo>
                <a:lnTo>
                  <a:pt x="1773301" y="148462"/>
                </a:lnTo>
                <a:lnTo>
                  <a:pt x="1670685" y="148462"/>
                </a:lnTo>
                <a:lnTo>
                  <a:pt x="1673159" y="143352"/>
                </a:lnTo>
                <a:lnTo>
                  <a:pt x="1682371" y="79857"/>
                </a:lnTo>
                <a:lnTo>
                  <a:pt x="1670985" y="85410"/>
                </a:lnTo>
                <a:lnTo>
                  <a:pt x="1660401" y="92574"/>
                </a:lnTo>
                <a:lnTo>
                  <a:pt x="1650618" y="101346"/>
                </a:lnTo>
                <a:lnTo>
                  <a:pt x="1641742" y="111782"/>
                </a:lnTo>
                <a:lnTo>
                  <a:pt x="1634925" y="122448"/>
                </a:lnTo>
                <a:lnTo>
                  <a:pt x="1629623" y="133909"/>
                </a:lnTo>
                <a:lnTo>
                  <a:pt x="1625835" y="146169"/>
                </a:lnTo>
                <a:lnTo>
                  <a:pt x="1623563" y="159232"/>
                </a:lnTo>
                <a:lnTo>
                  <a:pt x="1622805" y="173100"/>
                </a:lnTo>
                <a:lnTo>
                  <a:pt x="1623505" y="186098"/>
                </a:lnTo>
                <a:lnTo>
                  <a:pt x="1625781" y="199116"/>
                </a:lnTo>
                <a:lnTo>
                  <a:pt x="1629640" y="211336"/>
                </a:lnTo>
                <a:lnTo>
                  <a:pt x="1635084" y="222757"/>
                </a:lnTo>
                <a:lnTo>
                  <a:pt x="1642118" y="233380"/>
                </a:lnTo>
                <a:lnTo>
                  <a:pt x="1650746" y="243204"/>
                </a:lnTo>
                <a:lnTo>
                  <a:pt x="1661325" y="252391"/>
                </a:lnTo>
                <a:lnTo>
                  <a:pt x="1671881" y="259151"/>
                </a:lnTo>
                <a:lnTo>
                  <a:pt x="1683330" y="264403"/>
                </a:lnTo>
                <a:lnTo>
                  <a:pt x="1695670" y="268151"/>
                </a:lnTo>
                <a:lnTo>
                  <a:pt x="1708898" y="270397"/>
                </a:lnTo>
                <a:lnTo>
                  <a:pt x="1723009" y="271145"/>
                </a:lnTo>
                <a:lnTo>
                  <a:pt x="1736509" y="270552"/>
                </a:lnTo>
                <a:lnTo>
                  <a:pt x="1749472" y="268691"/>
                </a:lnTo>
                <a:lnTo>
                  <a:pt x="1761443" y="265548"/>
                </a:lnTo>
                <a:lnTo>
                  <a:pt x="1772412" y="261112"/>
                </a:lnTo>
                <a:lnTo>
                  <a:pt x="1780414" y="256615"/>
                </a:lnTo>
                <a:lnTo>
                  <a:pt x="1790489" y="249212"/>
                </a:lnTo>
                <a:lnTo>
                  <a:pt x="1799722" y="240259"/>
                </a:lnTo>
                <a:lnTo>
                  <a:pt x="1808099" y="229742"/>
                </a:lnTo>
                <a:lnTo>
                  <a:pt x="1768221" y="211074"/>
                </a:lnTo>
                <a:lnTo>
                  <a:pt x="1759226" y="218488"/>
                </a:lnTo>
                <a:lnTo>
                  <a:pt x="1748012" y="224661"/>
                </a:lnTo>
                <a:lnTo>
                  <a:pt x="1735808" y="228375"/>
                </a:lnTo>
                <a:lnTo>
                  <a:pt x="1722627" y="229615"/>
                </a:lnTo>
                <a:lnTo>
                  <a:pt x="1722335" y="229615"/>
                </a:lnTo>
                <a:lnTo>
                  <a:pt x="1708574" y="228263"/>
                </a:lnTo>
                <a:lnTo>
                  <a:pt x="1696513" y="224293"/>
                </a:lnTo>
                <a:lnTo>
                  <a:pt x="1686178" y="217677"/>
                </a:lnTo>
                <a:lnTo>
                  <a:pt x="1678461" y="209691"/>
                </a:lnTo>
                <a:lnTo>
                  <a:pt x="1672145" y="198694"/>
                </a:lnTo>
                <a:close/>
              </a:path>
              <a:path w="5762879" h="335407">
                <a:moveTo>
                  <a:pt x="1219939" y="160171"/>
                </a:moveTo>
                <a:lnTo>
                  <a:pt x="1221368" y="146451"/>
                </a:lnTo>
                <a:lnTo>
                  <a:pt x="1223655" y="135641"/>
                </a:lnTo>
                <a:lnTo>
                  <a:pt x="1226819" y="127762"/>
                </a:lnTo>
                <a:lnTo>
                  <a:pt x="1231900" y="118745"/>
                </a:lnTo>
                <a:lnTo>
                  <a:pt x="1237996" y="114300"/>
                </a:lnTo>
                <a:lnTo>
                  <a:pt x="1248917" y="114300"/>
                </a:lnTo>
                <a:lnTo>
                  <a:pt x="1253489" y="115697"/>
                </a:lnTo>
                <a:lnTo>
                  <a:pt x="1258951" y="118490"/>
                </a:lnTo>
                <a:lnTo>
                  <a:pt x="1273683" y="77724"/>
                </a:lnTo>
                <a:lnTo>
                  <a:pt x="1267078" y="74422"/>
                </a:lnTo>
                <a:lnTo>
                  <a:pt x="1260602" y="72898"/>
                </a:lnTo>
                <a:lnTo>
                  <a:pt x="1245869" y="72898"/>
                </a:lnTo>
                <a:lnTo>
                  <a:pt x="1237868" y="75311"/>
                </a:lnTo>
                <a:lnTo>
                  <a:pt x="1230502" y="80137"/>
                </a:lnTo>
                <a:lnTo>
                  <a:pt x="1228790" y="81340"/>
                </a:lnTo>
                <a:lnTo>
                  <a:pt x="1219997" y="89955"/>
                </a:lnTo>
                <a:lnTo>
                  <a:pt x="1212977" y="101473"/>
                </a:lnTo>
                <a:lnTo>
                  <a:pt x="1212977" y="77724"/>
                </a:lnTo>
                <a:lnTo>
                  <a:pt x="1172464" y="77724"/>
                </a:lnTo>
                <a:lnTo>
                  <a:pt x="1172464" y="266319"/>
                </a:lnTo>
                <a:lnTo>
                  <a:pt x="1219453" y="266319"/>
                </a:lnTo>
                <a:lnTo>
                  <a:pt x="1219346" y="176781"/>
                </a:lnTo>
                <a:lnTo>
                  <a:pt x="1219939" y="160171"/>
                </a:lnTo>
                <a:close/>
              </a:path>
              <a:path w="5762879" h="335407">
                <a:moveTo>
                  <a:pt x="48640" y="220090"/>
                </a:moveTo>
                <a:lnTo>
                  <a:pt x="48640" y="11302"/>
                </a:lnTo>
                <a:lnTo>
                  <a:pt x="0" y="11302"/>
                </a:lnTo>
                <a:lnTo>
                  <a:pt x="0" y="266319"/>
                </a:lnTo>
                <a:lnTo>
                  <a:pt x="119380" y="266319"/>
                </a:lnTo>
                <a:lnTo>
                  <a:pt x="119380" y="220090"/>
                </a:lnTo>
                <a:lnTo>
                  <a:pt x="48640" y="220090"/>
                </a:lnTo>
                <a:close/>
              </a:path>
              <a:path w="5762879" h="335407">
                <a:moveTo>
                  <a:pt x="4957825" y="4825"/>
                </a:moveTo>
                <a:lnTo>
                  <a:pt x="4957825" y="266319"/>
                </a:lnTo>
                <a:lnTo>
                  <a:pt x="5005196" y="266319"/>
                </a:lnTo>
                <a:lnTo>
                  <a:pt x="5005196" y="4825"/>
                </a:lnTo>
                <a:lnTo>
                  <a:pt x="4957825" y="4825"/>
                </a:lnTo>
                <a:close/>
              </a:path>
              <a:path w="5762879" h="335407">
                <a:moveTo>
                  <a:pt x="2581529" y="14732"/>
                </a:moveTo>
                <a:lnTo>
                  <a:pt x="2578608" y="21844"/>
                </a:lnTo>
                <a:lnTo>
                  <a:pt x="2578608" y="38862"/>
                </a:lnTo>
                <a:lnTo>
                  <a:pt x="2581529" y="46227"/>
                </a:lnTo>
                <a:lnTo>
                  <a:pt x="2587498" y="52324"/>
                </a:lnTo>
                <a:lnTo>
                  <a:pt x="2593466" y="58420"/>
                </a:lnTo>
                <a:lnTo>
                  <a:pt x="2600579" y="61467"/>
                </a:lnTo>
                <a:lnTo>
                  <a:pt x="2617216" y="61467"/>
                </a:lnTo>
                <a:lnTo>
                  <a:pt x="2624201" y="58420"/>
                </a:lnTo>
                <a:lnTo>
                  <a:pt x="2630169" y="52450"/>
                </a:lnTo>
                <a:lnTo>
                  <a:pt x="2636012" y="46482"/>
                </a:lnTo>
                <a:lnTo>
                  <a:pt x="2638933" y="39370"/>
                </a:lnTo>
                <a:lnTo>
                  <a:pt x="2638933" y="22351"/>
                </a:lnTo>
                <a:lnTo>
                  <a:pt x="2636012" y="15112"/>
                </a:lnTo>
                <a:lnTo>
                  <a:pt x="2630042" y="9016"/>
                </a:lnTo>
                <a:lnTo>
                  <a:pt x="2624074" y="3048"/>
                </a:lnTo>
                <a:lnTo>
                  <a:pt x="2616962" y="0"/>
                </a:lnTo>
                <a:lnTo>
                  <a:pt x="2600325" y="0"/>
                </a:lnTo>
                <a:lnTo>
                  <a:pt x="2593340" y="2921"/>
                </a:lnTo>
                <a:lnTo>
                  <a:pt x="2587371" y="8889"/>
                </a:lnTo>
                <a:lnTo>
                  <a:pt x="2581529" y="14732"/>
                </a:lnTo>
                <a:close/>
              </a:path>
              <a:path w="5762879" h="335407">
                <a:moveTo>
                  <a:pt x="1850009" y="14732"/>
                </a:moveTo>
                <a:lnTo>
                  <a:pt x="1847088" y="21844"/>
                </a:lnTo>
                <a:lnTo>
                  <a:pt x="1847088" y="38862"/>
                </a:lnTo>
                <a:lnTo>
                  <a:pt x="1850009" y="46227"/>
                </a:lnTo>
                <a:lnTo>
                  <a:pt x="1855977" y="52324"/>
                </a:lnTo>
                <a:lnTo>
                  <a:pt x="1861947" y="58420"/>
                </a:lnTo>
                <a:lnTo>
                  <a:pt x="1869059" y="61467"/>
                </a:lnTo>
                <a:lnTo>
                  <a:pt x="1885696" y="61467"/>
                </a:lnTo>
                <a:lnTo>
                  <a:pt x="1892680" y="58420"/>
                </a:lnTo>
                <a:lnTo>
                  <a:pt x="1898650" y="52450"/>
                </a:lnTo>
                <a:lnTo>
                  <a:pt x="1904491" y="46482"/>
                </a:lnTo>
                <a:lnTo>
                  <a:pt x="1907413" y="39370"/>
                </a:lnTo>
                <a:lnTo>
                  <a:pt x="1907413" y="22351"/>
                </a:lnTo>
                <a:lnTo>
                  <a:pt x="1904491" y="15112"/>
                </a:lnTo>
                <a:lnTo>
                  <a:pt x="1898523" y="9016"/>
                </a:lnTo>
                <a:lnTo>
                  <a:pt x="1892553" y="3048"/>
                </a:lnTo>
                <a:lnTo>
                  <a:pt x="1885441" y="0"/>
                </a:lnTo>
                <a:lnTo>
                  <a:pt x="1868804" y="0"/>
                </a:lnTo>
                <a:lnTo>
                  <a:pt x="1861819" y="2921"/>
                </a:lnTo>
                <a:lnTo>
                  <a:pt x="1855851" y="8889"/>
                </a:lnTo>
                <a:lnTo>
                  <a:pt x="1850009" y="14732"/>
                </a:lnTo>
                <a:close/>
              </a:path>
              <a:path w="5762879" h="335407">
                <a:moveTo>
                  <a:pt x="1577975" y="77724"/>
                </a:moveTo>
                <a:lnTo>
                  <a:pt x="1577975" y="8127"/>
                </a:lnTo>
                <a:lnTo>
                  <a:pt x="1530603" y="8127"/>
                </a:lnTo>
                <a:lnTo>
                  <a:pt x="1530603" y="77724"/>
                </a:lnTo>
                <a:lnTo>
                  <a:pt x="1506347" y="77724"/>
                </a:lnTo>
                <a:lnTo>
                  <a:pt x="1506347" y="118490"/>
                </a:lnTo>
                <a:lnTo>
                  <a:pt x="1530603" y="118490"/>
                </a:lnTo>
                <a:lnTo>
                  <a:pt x="1530603" y="266319"/>
                </a:lnTo>
                <a:lnTo>
                  <a:pt x="1577975" y="266319"/>
                </a:lnTo>
                <a:lnTo>
                  <a:pt x="1577975" y="118490"/>
                </a:lnTo>
                <a:lnTo>
                  <a:pt x="1606041" y="118490"/>
                </a:lnTo>
                <a:lnTo>
                  <a:pt x="1606041" y="77724"/>
                </a:lnTo>
                <a:lnTo>
                  <a:pt x="1577975" y="77724"/>
                </a:lnTo>
                <a:close/>
              </a:path>
              <a:path w="5762879" h="335407">
                <a:moveTo>
                  <a:pt x="2926715" y="77724"/>
                </a:moveTo>
                <a:lnTo>
                  <a:pt x="2926715" y="8127"/>
                </a:lnTo>
                <a:lnTo>
                  <a:pt x="2879343" y="8127"/>
                </a:lnTo>
                <a:lnTo>
                  <a:pt x="2879343" y="77724"/>
                </a:lnTo>
                <a:lnTo>
                  <a:pt x="2855087" y="77724"/>
                </a:lnTo>
                <a:lnTo>
                  <a:pt x="2855087" y="118490"/>
                </a:lnTo>
                <a:lnTo>
                  <a:pt x="2879343" y="118490"/>
                </a:lnTo>
                <a:lnTo>
                  <a:pt x="2879343" y="266319"/>
                </a:lnTo>
                <a:lnTo>
                  <a:pt x="2926715" y="266319"/>
                </a:lnTo>
                <a:lnTo>
                  <a:pt x="2926715" y="118490"/>
                </a:lnTo>
                <a:lnTo>
                  <a:pt x="2954781" y="118490"/>
                </a:lnTo>
                <a:lnTo>
                  <a:pt x="2954781" y="77724"/>
                </a:lnTo>
                <a:lnTo>
                  <a:pt x="2926715" y="77724"/>
                </a:lnTo>
                <a:close/>
              </a:path>
              <a:path w="5762879" h="335407">
                <a:moveTo>
                  <a:pt x="4129150" y="77724"/>
                </a:moveTo>
                <a:lnTo>
                  <a:pt x="4129150" y="8127"/>
                </a:lnTo>
                <a:lnTo>
                  <a:pt x="4081780" y="8127"/>
                </a:lnTo>
                <a:lnTo>
                  <a:pt x="4081780" y="77724"/>
                </a:lnTo>
                <a:lnTo>
                  <a:pt x="4057522" y="77724"/>
                </a:lnTo>
                <a:lnTo>
                  <a:pt x="4057522" y="118490"/>
                </a:lnTo>
                <a:lnTo>
                  <a:pt x="4081780" y="118490"/>
                </a:lnTo>
                <a:lnTo>
                  <a:pt x="4081780" y="266319"/>
                </a:lnTo>
                <a:lnTo>
                  <a:pt x="4129150" y="266319"/>
                </a:lnTo>
                <a:lnTo>
                  <a:pt x="4129150" y="118490"/>
                </a:lnTo>
                <a:lnTo>
                  <a:pt x="4157217" y="118490"/>
                </a:lnTo>
                <a:lnTo>
                  <a:pt x="4157217" y="77724"/>
                </a:lnTo>
                <a:lnTo>
                  <a:pt x="4129150" y="77724"/>
                </a:lnTo>
                <a:close/>
              </a:path>
              <a:path w="5762879" h="335407">
                <a:moveTo>
                  <a:pt x="189737" y="172085"/>
                </a:moveTo>
                <a:lnTo>
                  <a:pt x="189868" y="167666"/>
                </a:lnTo>
                <a:lnTo>
                  <a:pt x="192057" y="154450"/>
                </a:lnTo>
                <a:lnTo>
                  <a:pt x="196931" y="142807"/>
                </a:lnTo>
                <a:lnTo>
                  <a:pt x="204469" y="132714"/>
                </a:lnTo>
                <a:lnTo>
                  <a:pt x="216005" y="123700"/>
                </a:lnTo>
                <a:lnTo>
                  <a:pt x="227823" y="119031"/>
                </a:lnTo>
                <a:lnTo>
                  <a:pt x="241172" y="117475"/>
                </a:lnTo>
                <a:lnTo>
                  <a:pt x="243355" y="117510"/>
                </a:lnTo>
                <a:lnTo>
                  <a:pt x="256639" y="119474"/>
                </a:lnTo>
                <a:lnTo>
                  <a:pt x="268265" y="124484"/>
                </a:lnTo>
                <a:lnTo>
                  <a:pt x="278256" y="132587"/>
                </a:lnTo>
                <a:lnTo>
                  <a:pt x="280858" y="135540"/>
                </a:lnTo>
                <a:lnTo>
                  <a:pt x="287456" y="146055"/>
                </a:lnTo>
                <a:lnTo>
                  <a:pt x="291415" y="158223"/>
                </a:lnTo>
                <a:lnTo>
                  <a:pt x="292734" y="172085"/>
                </a:lnTo>
                <a:lnTo>
                  <a:pt x="292593" y="176777"/>
                </a:lnTo>
                <a:lnTo>
                  <a:pt x="290412" y="190002"/>
                </a:lnTo>
                <a:lnTo>
                  <a:pt x="285562" y="201646"/>
                </a:lnTo>
                <a:lnTo>
                  <a:pt x="278002" y="211709"/>
                </a:lnTo>
                <a:lnTo>
                  <a:pt x="266239" y="220959"/>
                </a:lnTo>
                <a:lnTo>
                  <a:pt x="254407" y="225638"/>
                </a:lnTo>
                <a:lnTo>
                  <a:pt x="241045" y="227202"/>
                </a:lnTo>
                <a:lnTo>
                  <a:pt x="239218" y="227177"/>
                </a:lnTo>
                <a:lnTo>
                  <a:pt x="225995" y="225218"/>
                </a:lnTo>
                <a:lnTo>
                  <a:pt x="214378" y="220147"/>
                </a:lnTo>
                <a:lnTo>
                  <a:pt x="214435" y="267855"/>
                </a:lnTo>
                <a:lnTo>
                  <a:pt x="227140" y="270323"/>
                </a:lnTo>
                <a:lnTo>
                  <a:pt x="240537" y="271145"/>
                </a:lnTo>
                <a:lnTo>
                  <a:pt x="242027" y="271135"/>
                </a:lnTo>
                <a:lnTo>
                  <a:pt x="255132" y="270196"/>
                </a:lnTo>
                <a:lnTo>
                  <a:pt x="267684" y="267711"/>
                </a:lnTo>
                <a:lnTo>
                  <a:pt x="279671" y="263671"/>
                </a:lnTo>
                <a:lnTo>
                  <a:pt x="291083" y="258063"/>
                </a:lnTo>
                <a:lnTo>
                  <a:pt x="302148" y="250746"/>
                </a:lnTo>
                <a:lnTo>
                  <a:pt x="311683" y="242336"/>
                </a:lnTo>
                <a:lnTo>
                  <a:pt x="320021" y="232660"/>
                </a:lnTo>
                <a:lnTo>
                  <a:pt x="327151" y="221741"/>
                </a:lnTo>
                <a:lnTo>
                  <a:pt x="333234" y="209303"/>
                </a:lnTo>
                <a:lnTo>
                  <a:pt x="337263" y="197227"/>
                </a:lnTo>
                <a:lnTo>
                  <a:pt x="339681" y="184736"/>
                </a:lnTo>
                <a:lnTo>
                  <a:pt x="340487" y="171830"/>
                </a:lnTo>
                <a:lnTo>
                  <a:pt x="340486" y="171480"/>
                </a:lnTo>
                <a:lnTo>
                  <a:pt x="339622" y="158553"/>
                </a:lnTo>
                <a:lnTo>
                  <a:pt x="337125" y="146061"/>
                </a:lnTo>
                <a:lnTo>
                  <a:pt x="333006" y="134015"/>
                </a:lnTo>
                <a:lnTo>
                  <a:pt x="327278" y="122427"/>
                </a:lnTo>
                <a:lnTo>
                  <a:pt x="319718" y="111148"/>
                </a:lnTo>
                <a:lnTo>
                  <a:pt x="311280" y="101687"/>
                </a:lnTo>
                <a:lnTo>
                  <a:pt x="301569" y="93381"/>
                </a:lnTo>
                <a:lnTo>
                  <a:pt x="290575" y="86233"/>
                </a:lnTo>
                <a:lnTo>
                  <a:pt x="277870" y="80082"/>
                </a:lnTo>
                <a:lnTo>
                  <a:pt x="265767" y="76091"/>
                </a:lnTo>
                <a:lnTo>
                  <a:pt x="253277" y="73696"/>
                </a:lnTo>
                <a:lnTo>
                  <a:pt x="240411" y="72898"/>
                </a:lnTo>
                <a:lnTo>
                  <a:pt x="233383" y="73134"/>
                </a:lnTo>
                <a:lnTo>
                  <a:pt x="220608" y="74858"/>
                </a:lnTo>
                <a:lnTo>
                  <a:pt x="208391" y="78257"/>
                </a:lnTo>
                <a:lnTo>
                  <a:pt x="196725" y="83336"/>
                </a:lnTo>
                <a:lnTo>
                  <a:pt x="185599" y="90100"/>
                </a:lnTo>
                <a:lnTo>
                  <a:pt x="175006" y="98551"/>
                </a:lnTo>
                <a:lnTo>
                  <a:pt x="162789" y="111597"/>
                </a:lnTo>
                <a:lnTo>
                  <a:pt x="155529" y="122241"/>
                </a:lnTo>
                <a:lnTo>
                  <a:pt x="149881" y="133631"/>
                </a:lnTo>
                <a:lnTo>
                  <a:pt x="145848" y="145760"/>
                </a:lnTo>
                <a:lnTo>
                  <a:pt x="143427" y="158622"/>
                </a:lnTo>
                <a:lnTo>
                  <a:pt x="142620" y="172212"/>
                </a:lnTo>
                <a:lnTo>
                  <a:pt x="143369" y="185255"/>
                </a:lnTo>
                <a:lnTo>
                  <a:pt x="145725" y="198080"/>
                </a:lnTo>
                <a:lnTo>
                  <a:pt x="149696" y="210199"/>
                </a:lnTo>
                <a:lnTo>
                  <a:pt x="155283" y="221612"/>
                </a:lnTo>
                <a:lnTo>
                  <a:pt x="162491" y="232317"/>
                </a:lnTo>
                <a:lnTo>
                  <a:pt x="171322" y="242315"/>
                </a:lnTo>
                <a:lnTo>
                  <a:pt x="180399" y="250495"/>
                </a:lnTo>
                <a:lnTo>
                  <a:pt x="191072" y="257948"/>
                </a:lnTo>
                <a:lnTo>
                  <a:pt x="191036" y="185937"/>
                </a:lnTo>
                <a:lnTo>
                  <a:pt x="189737" y="172085"/>
                </a:lnTo>
                <a:close/>
              </a:path>
              <a:path w="5762879" h="335407">
                <a:moveTo>
                  <a:pt x="1335786" y="172085"/>
                </a:moveTo>
                <a:lnTo>
                  <a:pt x="1335916" y="167666"/>
                </a:lnTo>
                <a:lnTo>
                  <a:pt x="1338105" y="154450"/>
                </a:lnTo>
                <a:lnTo>
                  <a:pt x="1342979" y="142807"/>
                </a:lnTo>
                <a:lnTo>
                  <a:pt x="1350517" y="132714"/>
                </a:lnTo>
                <a:lnTo>
                  <a:pt x="1362053" y="123700"/>
                </a:lnTo>
                <a:lnTo>
                  <a:pt x="1373871" y="119031"/>
                </a:lnTo>
                <a:lnTo>
                  <a:pt x="1387221" y="117475"/>
                </a:lnTo>
                <a:lnTo>
                  <a:pt x="1389403" y="117510"/>
                </a:lnTo>
                <a:lnTo>
                  <a:pt x="1402687" y="119474"/>
                </a:lnTo>
                <a:lnTo>
                  <a:pt x="1414313" y="124484"/>
                </a:lnTo>
                <a:lnTo>
                  <a:pt x="1424304" y="132587"/>
                </a:lnTo>
                <a:lnTo>
                  <a:pt x="1426906" y="135540"/>
                </a:lnTo>
                <a:lnTo>
                  <a:pt x="1433504" y="146055"/>
                </a:lnTo>
                <a:lnTo>
                  <a:pt x="1437463" y="158223"/>
                </a:lnTo>
                <a:lnTo>
                  <a:pt x="1438783" y="172085"/>
                </a:lnTo>
                <a:lnTo>
                  <a:pt x="1438641" y="176777"/>
                </a:lnTo>
                <a:lnTo>
                  <a:pt x="1436460" y="190002"/>
                </a:lnTo>
                <a:lnTo>
                  <a:pt x="1431610" y="201646"/>
                </a:lnTo>
                <a:lnTo>
                  <a:pt x="1424051" y="211709"/>
                </a:lnTo>
                <a:lnTo>
                  <a:pt x="1412287" y="220959"/>
                </a:lnTo>
                <a:lnTo>
                  <a:pt x="1400455" y="225638"/>
                </a:lnTo>
                <a:lnTo>
                  <a:pt x="1387093" y="227202"/>
                </a:lnTo>
                <a:lnTo>
                  <a:pt x="1385266" y="227177"/>
                </a:lnTo>
                <a:lnTo>
                  <a:pt x="1372043" y="225218"/>
                </a:lnTo>
                <a:lnTo>
                  <a:pt x="1360426" y="220147"/>
                </a:lnTo>
                <a:lnTo>
                  <a:pt x="1360483" y="267855"/>
                </a:lnTo>
                <a:lnTo>
                  <a:pt x="1373188" y="270323"/>
                </a:lnTo>
                <a:lnTo>
                  <a:pt x="1386586" y="271145"/>
                </a:lnTo>
                <a:lnTo>
                  <a:pt x="1388075" y="271135"/>
                </a:lnTo>
                <a:lnTo>
                  <a:pt x="1401180" y="270196"/>
                </a:lnTo>
                <a:lnTo>
                  <a:pt x="1413732" y="267711"/>
                </a:lnTo>
                <a:lnTo>
                  <a:pt x="1425719" y="263671"/>
                </a:lnTo>
                <a:lnTo>
                  <a:pt x="1437131" y="258063"/>
                </a:lnTo>
                <a:lnTo>
                  <a:pt x="1448196" y="250746"/>
                </a:lnTo>
                <a:lnTo>
                  <a:pt x="1457731" y="242336"/>
                </a:lnTo>
                <a:lnTo>
                  <a:pt x="1466069" y="232660"/>
                </a:lnTo>
                <a:lnTo>
                  <a:pt x="1473200" y="221741"/>
                </a:lnTo>
                <a:lnTo>
                  <a:pt x="1479282" y="209303"/>
                </a:lnTo>
                <a:lnTo>
                  <a:pt x="1483311" y="197227"/>
                </a:lnTo>
                <a:lnTo>
                  <a:pt x="1485729" y="184736"/>
                </a:lnTo>
                <a:lnTo>
                  <a:pt x="1486535" y="171830"/>
                </a:lnTo>
                <a:lnTo>
                  <a:pt x="1486534" y="171480"/>
                </a:lnTo>
                <a:lnTo>
                  <a:pt x="1485670" y="158553"/>
                </a:lnTo>
                <a:lnTo>
                  <a:pt x="1483173" y="146061"/>
                </a:lnTo>
                <a:lnTo>
                  <a:pt x="1479054" y="134015"/>
                </a:lnTo>
                <a:lnTo>
                  <a:pt x="1473327" y="122427"/>
                </a:lnTo>
                <a:lnTo>
                  <a:pt x="1465766" y="111148"/>
                </a:lnTo>
                <a:lnTo>
                  <a:pt x="1457328" y="101687"/>
                </a:lnTo>
                <a:lnTo>
                  <a:pt x="1447617" y="93381"/>
                </a:lnTo>
                <a:lnTo>
                  <a:pt x="1436624" y="86233"/>
                </a:lnTo>
                <a:lnTo>
                  <a:pt x="1423918" y="80082"/>
                </a:lnTo>
                <a:lnTo>
                  <a:pt x="1411815" y="76091"/>
                </a:lnTo>
                <a:lnTo>
                  <a:pt x="1399325" y="73696"/>
                </a:lnTo>
                <a:lnTo>
                  <a:pt x="1386459" y="72898"/>
                </a:lnTo>
                <a:lnTo>
                  <a:pt x="1379431" y="73134"/>
                </a:lnTo>
                <a:lnTo>
                  <a:pt x="1366656" y="74858"/>
                </a:lnTo>
                <a:lnTo>
                  <a:pt x="1354439" y="78257"/>
                </a:lnTo>
                <a:lnTo>
                  <a:pt x="1342773" y="83336"/>
                </a:lnTo>
                <a:lnTo>
                  <a:pt x="1331647" y="90100"/>
                </a:lnTo>
                <a:lnTo>
                  <a:pt x="1321053" y="98551"/>
                </a:lnTo>
                <a:lnTo>
                  <a:pt x="1308837" y="111597"/>
                </a:lnTo>
                <a:lnTo>
                  <a:pt x="1301577" y="122241"/>
                </a:lnTo>
                <a:lnTo>
                  <a:pt x="1295929" y="133631"/>
                </a:lnTo>
                <a:lnTo>
                  <a:pt x="1291896" y="145760"/>
                </a:lnTo>
                <a:lnTo>
                  <a:pt x="1289475" y="158622"/>
                </a:lnTo>
                <a:lnTo>
                  <a:pt x="1288668" y="172212"/>
                </a:lnTo>
                <a:lnTo>
                  <a:pt x="1289417" y="185255"/>
                </a:lnTo>
                <a:lnTo>
                  <a:pt x="1291773" y="198080"/>
                </a:lnTo>
                <a:lnTo>
                  <a:pt x="1295744" y="210199"/>
                </a:lnTo>
                <a:lnTo>
                  <a:pt x="1301331" y="221612"/>
                </a:lnTo>
                <a:lnTo>
                  <a:pt x="1308539" y="232317"/>
                </a:lnTo>
                <a:lnTo>
                  <a:pt x="1317371" y="242315"/>
                </a:lnTo>
                <a:lnTo>
                  <a:pt x="1326447" y="250495"/>
                </a:lnTo>
                <a:lnTo>
                  <a:pt x="1337120" y="257948"/>
                </a:lnTo>
                <a:lnTo>
                  <a:pt x="1337084" y="185937"/>
                </a:lnTo>
                <a:lnTo>
                  <a:pt x="1335786" y="172085"/>
                </a:lnTo>
                <a:close/>
              </a:path>
              <a:path w="5762879" h="335407">
                <a:moveTo>
                  <a:pt x="3673602" y="172085"/>
                </a:moveTo>
                <a:lnTo>
                  <a:pt x="3673732" y="167666"/>
                </a:lnTo>
                <a:lnTo>
                  <a:pt x="3675921" y="154450"/>
                </a:lnTo>
                <a:lnTo>
                  <a:pt x="3680795" y="142807"/>
                </a:lnTo>
                <a:lnTo>
                  <a:pt x="3688334" y="132714"/>
                </a:lnTo>
                <a:lnTo>
                  <a:pt x="3699869" y="123700"/>
                </a:lnTo>
                <a:lnTo>
                  <a:pt x="3711687" y="119031"/>
                </a:lnTo>
                <a:lnTo>
                  <a:pt x="3725037" y="117475"/>
                </a:lnTo>
                <a:lnTo>
                  <a:pt x="3727219" y="117510"/>
                </a:lnTo>
                <a:lnTo>
                  <a:pt x="3740503" y="119474"/>
                </a:lnTo>
                <a:lnTo>
                  <a:pt x="3752129" y="124484"/>
                </a:lnTo>
                <a:lnTo>
                  <a:pt x="3762121" y="132587"/>
                </a:lnTo>
                <a:lnTo>
                  <a:pt x="3764722" y="135540"/>
                </a:lnTo>
                <a:lnTo>
                  <a:pt x="3771320" y="146055"/>
                </a:lnTo>
                <a:lnTo>
                  <a:pt x="3775279" y="158223"/>
                </a:lnTo>
                <a:lnTo>
                  <a:pt x="3776599" y="172085"/>
                </a:lnTo>
                <a:lnTo>
                  <a:pt x="3776457" y="176777"/>
                </a:lnTo>
                <a:lnTo>
                  <a:pt x="3774276" y="190002"/>
                </a:lnTo>
                <a:lnTo>
                  <a:pt x="3769426" y="201646"/>
                </a:lnTo>
                <a:lnTo>
                  <a:pt x="3761866" y="211709"/>
                </a:lnTo>
                <a:lnTo>
                  <a:pt x="3750103" y="220959"/>
                </a:lnTo>
                <a:lnTo>
                  <a:pt x="3738271" y="225638"/>
                </a:lnTo>
                <a:lnTo>
                  <a:pt x="3724910" y="227202"/>
                </a:lnTo>
                <a:lnTo>
                  <a:pt x="3723082" y="227177"/>
                </a:lnTo>
                <a:lnTo>
                  <a:pt x="3709859" y="225218"/>
                </a:lnTo>
                <a:lnTo>
                  <a:pt x="3698242" y="220147"/>
                </a:lnTo>
                <a:lnTo>
                  <a:pt x="3698299" y="267855"/>
                </a:lnTo>
                <a:lnTo>
                  <a:pt x="3711004" y="270323"/>
                </a:lnTo>
                <a:lnTo>
                  <a:pt x="3724402" y="271145"/>
                </a:lnTo>
                <a:lnTo>
                  <a:pt x="3725891" y="271135"/>
                </a:lnTo>
                <a:lnTo>
                  <a:pt x="3738996" y="270196"/>
                </a:lnTo>
                <a:lnTo>
                  <a:pt x="3751548" y="267711"/>
                </a:lnTo>
                <a:lnTo>
                  <a:pt x="3763535" y="263671"/>
                </a:lnTo>
                <a:lnTo>
                  <a:pt x="3774948" y="258063"/>
                </a:lnTo>
                <a:lnTo>
                  <a:pt x="3786012" y="250746"/>
                </a:lnTo>
                <a:lnTo>
                  <a:pt x="3795547" y="242336"/>
                </a:lnTo>
                <a:lnTo>
                  <a:pt x="3803885" y="232660"/>
                </a:lnTo>
                <a:lnTo>
                  <a:pt x="3811016" y="221741"/>
                </a:lnTo>
                <a:lnTo>
                  <a:pt x="3817098" y="209303"/>
                </a:lnTo>
                <a:lnTo>
                  <a:pt x="3821127" y="197227"/>
                </a:lnTo>
                <a:lnTo>
                  <a:pt x="3823545" y="184736"/>
                </a:lnTo>
                <a:lnTo>
                  <a:pt x="3824351" y="171830"/>
                </a:lnTo>
                <a:lnTo>
                  <a:pt x="3824350" y="171480"/>
                </a:lnTo>
                <a:lnTo>
                  <a:pt x="3823486" y="158553"/>
                </a:lnTo>
                <a:lnTo>
                  <a:pt x="3820989" y="146061"/>
                </a:lnTo>
                <a:lnTo>
                  <a:pt x="3816870" y="134015"/>
                </a:lnTo>
                <a:lnTo>
                  <a:pt x="3811142" y="122427"/>
                </a:lnTo>
                <a:lnTo>
                  <a:pt x="3803582" y="111148"/>
                </a:lnTo>
                <a:lnTo>
                  <a:pt x="3795144" y="101687"/>
                </a:lnTo>
                <a:lnTo>
                  <a:pt x="3785433" y="93381"/>
                </a:lnTo>
                <a:lnTo>
                  <a:pt x="3774440" y="86233"/>
                </a:lnTo>
                <a:lnTo>
                  <a:pt x="3761734" y="80082"/>
                </a:lnTo>
                <a:lnTo>
                  <a:pt x="3749631" y="76091"/>
                </a:lnTo>
                <a:lnTo>
                  <a:pt x="3737141" y="73696"/>
                </a:lnTo>
                <a:lnTo>
                  <a:pt x="3724275" y="72898"/>
                </a:lnTo>
                <a:lnTo>
                  <a:pt x="3717247" y="73134"/>
                </a:lnTo>
                <a:lnTo>
                  <a:pt x="3704472" y="74858"/>
                </a:lnTo>
                <a:lnTo>
                  <a:pt x="3692255" y="78257"/>
                </a:lnTo>
                <a:lnTo>
                  <a:pt x="3680589" y="83336"/>
                </a:lnTo>
                <a:lnTo>
                  <a:pt x="3669463" y="90100"/>
                </a:lnTo>
                <a:lnTo>
                  <a:pt x="3658869" y="98551"/>
                </a:lnTo>
                <a:lnTo>
                  <a:pt x="3646653" y="111597"/>
                </a:lnTo>
                <a:lnTo>
                  <a:pt x="3639393" y="122241"/>
                </a:lnTo>
                <a:lnTo>
                  <a:pt x="3633745" y="133631"/>
                </a:lnTo>
                <a:lnTo>
                  <a:pt x="3629712" y="145760"/>
                </a:lnTo>
                <a:lnTo>
                  <a:pt x="3627291" y="158622"/>
                </a:lnTo>
                <a:lnTo>
                  <a:pt x="3626485" y="172212"/>
                </a:lnTo>
                <a:lnTo>
                  <a:pt x="3627233" y="185255"/>
                </a:lnTo>
                <a:lnTo>
                  <a:pt x="3629589" y="198080"/>
                </a:lnTo>
                <a:lnTo>
                  <a:pt x="3633560" y="210199"/>
                </a:lnTo>
                <a:lnTo>
                  <a:pt x="3639147" y="221612"/>
                </a:lnTo>
                <a:lnTo>
                  <a:pt x="3646355" y="232317"/>
                </a:lnTo>
                <a:lnTo>
                  <a:pt x="3655187" y="242315"/>
                </a:lnTo>
                <a:lnTo>
                  <a:pt x="3664263" y="250495"/>
                </a:lnTo>
                <a:lnTo>
                  <a:pt x="3674936" y="257948"/>
                </a:lnTo>
                <a:lnTo>
                  <a:pt x="3674900" y="185937"/>
                </a:lnTo>
                <a:lnTo>
                  <a:pt x="3673602" y="172085"/>
                </a:lnTo>
                <a:close/>
              </a:path>
              <a:path w="5762879" h="335407">
                <a:moveTo>
                  <a:pt x="4220718" y="172085"/>
                </a:moveTo>
                <a:lnTo>
                  <a:pt x="4220848" y="167666"/>
                </a:lnTo>
                <a:lnTo>
                  <a:pt x="4223037" y="154450"/>
                </a:lnTo>
                <a:lnTo>
                  <a:pt x="4227911" y="142807"/>
                </a:lnTo>
                <a:lnTo>
                  <a:pt x="4235449" y="132714"/>
                </a:lnTo>
                <a:lnTo>
                  <a:pt x="4246985" y="123700"/>
                </a:lnTo>
                <a:lnTo>
                  <a:pt x="4258803" y="119031"/>
                </a:lnTo>
                <a:lnTo>
                  <a:pt x="4272153" y="117475"/>
                </a:lnTo>
                <a:lnTo>
                  <a:pt x="4274335" y="117510"/>
                </a:lnTo>
                <a:lnTo>
                  <a:pt x="4287619" y="119474"/>
                </a:lnTo>
                <a:lnTo>
                  <a:pt x="4299245" y="124484"/>
                </a:lnTo>
                <a:lnTo>
                  <a:pt x="4309237" y="132587"/>
                </a:lnTo>
                <a:lnTo>
                  <a:pt x="4311838" y="135540"/>
                </a:lnTo>
                <a:lnTo>
                  <a:pt x="4318436" y="146055"/>
                </a:lnTo>
                <a:lnTo>
                  <a:pt x="4322395" y="158223"/>
                </a:lnTo>
                <a:lnTo>
                  <a:pt x="4323715" y="172085"/>
                </a:lnTo>
                <a:lnTo>
                  <a:pt x="4323573" y="176777"/>
                </a:lnTo>
                <a:lnTo>
                  <a:pt x="4321392" y="190002"/>
                </a:lnTo>
                <a:lnTo>
                  <a:pt x="4316542" y="201646"/>
                </a:lnTo>
                <a:lnTo>
                  <a:pt x="4308983" y="211709"/>
                </a:lnTo>
                <a:lnTo>
                  <a:pt x="4297219" y="220959"/>
                </a:lnTo>
                <a:lnTo>
                  <a:pt x="4285387" y="225638"/>
                </a:lnTo>
                <a:lnTo>
                  <a:pt x="4272025" y="227202"/>
                </a:lnTo>
                <a:lnTo>
                  <a:pt x="4270198" y="227177"/>
                </a:lnTo>
                <a:lnTo>
                  <a:pt x="4256975" y="225218"/>
                </a:lnTo>
                <a:lnTo>
                  <a:pt x="4245358" y="220147"/>
                </a:lnTo>
                <a:lnTo>
                  <a:pt x="4245415" y="267855"/>
                </a:lnTo>
                <a:lnTo>
                  <a:pt x="4258120" y="270323"/>
                </a:lnTo>
                <a:lnTo>
                  <a:pt x="4271518" y="271145"/>
                </a:lnTo>
                <a:lnTo>
                  <a:pt x="4273007" y="271135"/>
                </a:lnTo>
                <a:lnTo>
                  <a:pt x="4286112" y="270196"/>
                </a:lnTo>
                <a:lnTo>
                  <a:pt x="4298664" y="267711"/>
                </a:lnTo>
                <a:lnTo>
                  <a:pt x="4310651" y="263671"/>
                </a:lnTo>
                <a:lnTo>
                  <a:pt x="4322064" y="258063"/>
                </a:lnTo>
                <a:lnTo>
                  <a:pt x="4333128" y="250746"/>
                </a:lnTo>
                <a:lnTo>
                  <a:pt x="4342663" y="242336"/>
                </a:lnTo>
                <a:lnTo>
                  <a:pt x="4351001" y="232660"/>
                </a:lnTo>
                <a:lnTo>
                  <a:pt x="4358132" y="221741"/>
                </a:lnTo>
                <a:lnTo>
                  <a:pt x="4364214" y="209303"/>
                </a:lnTo>
                <a:lnTo>
                  <a:pt x="4368243" y="197227"/>
                </a:lnTo>
                <a:lnTo>
                  <a:pt x="4370661" y="184736"/>
                </a:lnTo>
                <a:lnTo>
                  <a:pt x="4371467" y="171830"/>
                </a:lnTo>
                <a:lnTo>
                  <a:pt x="4371466" y="171480"/>
                </a:lnTo>
                <a:lnTo>
                  <a:pt x="4370602" y="158553"/>
                </a:lnTo>
                <a:lnTo>
                  <a:pt x="4368105" y="146061"/>
                </a:lnTo>
                <a:lnTo>
                  <a:pt x="4363986" y="134015"/>
                </a:lnTo>
                <a:lnTo>
                  <a:pt x="4358259" y="122427"/>
                </a:lnTo>
                <a:lnTo>
                  <a:pt x="4350698" y="111148"/>
                </a:lnTo>
                <a:lnTo>
                  <a:pt x="4342260" y="101687"/>
                </a:lnTo>
                <a:lnTo>
                  <a:pt x="4332549" y="93381"/>
                </a:lnTo>
                <a:lnTo>
                  <a:pt x="4321556" y="86233"/>
                </a:lnTo>
                <a:lnTo>
                  <a:pt x="4308850" y="80082"/>
                </a:lnTo>
                <a:lnTo>
                  <a:pt x="4296747" y="76091"/>
                </a:lnTo>
                <a:lnTo>
                  <a:pt x="4284257" y="73696"/>
                </a:lnTo>
                <a:lnTo>
                  <a:pt x="4271391" y="72898"/>
                </a:lnTo>
                <a:lnTo>
                  <a:pt x="4264363" y="73134"/>
                </a:lnTo>
                <a:lnTo>
                  <a:pt x="4251588" y="74858"/>
                </a:lnTo>
                <a:lnTo>
                  <a:pt x="4239371" y="78257"/>
                </a:lnTo>
                <a:lnTo>
                  <a:pt x="4227705" y="83336"/>
                </a:lnTo>
                <a:lnTo>
                  <a:pt x="4216579" y="90100"/>
                </a:lnTo>
                <a:lnTo>
                  <a:pt x="4205986" y="98551"/>
                </a:lnTo>
                <a:lnTo>
                  <a:pt x="4193769" y="111597"/>
                </a:lnTo>
                <a:lnTo>
                  <a:pt x="4186509" y="122241"/>
                </a:lnTo>
                <a:lnTo>
                  <a:pt x="4180861" y="133631"/>
                </a:lnTo>
                <a:lnTo>
                  <a:pt x="4176828" y="145760"/>
                </a:lnTo>
                <a:lnTo>
                  <a:pt x="4174407" y="158622"/>
                </a:lnTo>
                <a:lnTo>
                  <a:pt x="4173600" y="172212"/>
                </a:lnTo>
                <a:lnTo>
                  <a:pt x="4174349" y="185255"/>
                </a:lnTo>
                <a:lnTo>
                  <a:pt x="4176705" y="198080"/>
                </a:lnTo>
                <a:lnTo>
                  <a:pt x="4180676" y="210199"/>
                </a:lnTo>
                <a:lnTo>
                  <a:pt x="4186263" y="221612"/>
                </a:lnTo>
                <a:lnTo>
                  <a:pt x="4193471" y="232317"/>
                </a:lnTo>
                <a:lnTo>
                  <a:pt x="4202303" y="242315"/>
                </a:lnTo>
                <a:lnTo>
                  <a:pt x="4211379" y="250495"/>
                </a:lnTo>
                <a:lnTo>
                  <a:pt x="4222052" y="257948"/>
                </a:lnTo>
                <a:lnTo>
                  <a:pt x="4222016" y="185937"/>
                </a:lnTo>
                <a:lnTo>
                  <a:pt x="4220718" y="172085"/>
                </a:lnTo>
                <a:close/>
              </a:path>
              <a:path w="5762879" h="335407">
                <a:moveTo>
                  <a:pt x="4773930" y="172085"/>
                </a:moveTo>
                <a:lnTo>
                  <a:pt x="4774060" y="167666"/>
                </a:lnTo>
                <a:lnTo>
                  <a:pt x="4776249" y="154450"/>
                </a:lnTo>
                <a:lnTo>
                  <a:pt x="4781123" y="142807"/>
                </a:lnTo>
                <a:lnTo>
                  <a:pt x="4788662" y="132714"/>
                </a:lnTo>
                <a:lnTo>
                  <a:pt x="4800197" y="123700"/>
                </a:lnTo>
                <a:lnTo>
                  <a:pt x="4812015" y="119031"/>
                </a:lnTo>
                <a:lnTo>
                  <a:pt x="4825365" y="117475"/>
                </a:lnTo>
                <a:lnTo>
                  <a:pt x="4827547" y="117510"/>
                </a:lnTo>
                <a:lnTo>
                  <a:pt x="4840831" y="119474"/>
                </a:lnTo>
                <a:lnTo>
                  <a:pt x="4852457" y="124484"/>
                </a:lnTo>
                <a:lnTo>
                  <a:pt x="4862448" y="132587"/>
                </a:lnTo>
                <a:lnTo>
                  <a:pt x="4865050" y="135540"/>
                </a:lnTo>
                <a:lnTo>
                  <a:pt x="4871648" y="146055"/>
                </a:lnTo>
                <a:lnTo>
                  <a:pt x="4875607" y="158223"/>
                </a:lnTo>
                <a:lnTo>
                  <a:pt x="4876927" y="172085"/>
                </a:lnTo>
                <a:lnTo>
                  <a:pt x="4876785" y="176777"/>
                </a:lnTo>
                <a:lnTo>
                  <a:pt x="4874604" y="190002"/>
                </a:lnTo>
                <a:lnTo>
                  <a:pt x="4869754" y="201646"/>
                </a:lnTo>
                <a:lnTo>
                  <a:pt x="4862195" y="211709"/>
                </a:lnTo>
                <a:lnTo>
                  <a:pt x="4850431" y="220959"/>
                </a:lnTo>
                <a:lnTo>
                  <a:pt x="4838599" y="225638"/>
                </a:lnTo>
                <a:lnTo>
                  <a:pt x="4825238" y="227202"/>
                </a:lnTo>
                <a:lnTo>
                  <a:pt x="4823410" y="227177"/>
                </a:lnTo>
                <a:lnTo>
                  <a:pt x="4810187" y="225218"/>
                </a:lnTo>
                <a:lnTo>
                  <a:pt x="4798570" y="220147"/>
                </a:lnTo>
                <a:lnTo>
                  <a:pt x="4798627" y="267855"/>
                </a:lnTo>
                <a:lnTo>
                  <a:pt x="4811332" y="270323"/>
                </a:lnTo>
                <a:lnTo>
                  <a:pt x="4824730" y="271145"/>
                </a:lnTo>
                <a:lnTo>
                  <a:pt x="4826219" y="271135"/>
                </a:lnTo>
                <a:lnTo>
                  <a:pt x="4839324" y="270196"/>
                </a:lnTo>
                <a:lnTo>
                  <a:pt x="4851876" y="267711"/>
                </a:lnTo>
                <a:lnTo>
                  <a:pt x="4863863" y="263671"/>
                </a:lnTo>
                <a:lnTo>
                  <a:pt x="4875275" y="258063"/>
                </a:lnTo>
                <a:lnTo>
                  <a:pt x="4886340" y="250746"/>
                </a:lnTo>
                <a:lnTo>
                  <a:pt x="4895875" y="242336"/>
                </a:lnTo>
                <a:lnTo>
                  <a:pt x="4904213" y="232660"/>
                </a:lnTo>
                <a:lnTo>
                  <a:pt x="4911344" y="221741"/>
                </a:lnTo>
                <a:lnTo>
                  <a:pt x="4917426" y="209303"/>
                </a:lnTo>
                <a:lnTo>
                  <a:pt x="4921455" y="197227"/>
                </a:lnTo>
                <a:lnTo>
                  <a:pt x="4923873" y="184736"/>
                </a:lnTo>
                <a:lnTo>
                  <a:pt x="4924679" y="171830"/>
                </a:lnTo>
                <a:lnTo>
                  <a:pt x="4924678" y="171480"/>
                </a:lnTo>
                <a:lnTo>
                  <a:pt x="4923814" y="158553"/>
                </a:lnTo>
                <a:lnTo>
                  <a:pt x="4921317" y="146061"/>
                </a:lnTo>
                <a:lnTo>
                  <a:pt x="4917198" y="134015"/>
                </a:lnTo>
                <a:lnTo>
                  <a:pt x="4911470" y="122427"/>
                </a:lnTo>
                <a:lnTo>
                  <a:pt x="4903910" y="111148"/>
                </a:lnTo>
                <a:lnTo>
                  <a:pt x="4895472" y="101687"/>
                </a:lnTo>
                <a:lnTo>
                  <a:pt x="4885761" y="93381"/>
                </a:lnTo>
                <a:lnTo>
                  <a:pt x="4874768" y="86233"/>
                </a:lnTo>
                <a:lnTo>
                  <a:pt x="4862062" y="80082"/>
                </a:lnTo>
                <a:lnTo>
                  <a:pt x="4849959" y="76091"/>
                </a:lnTo>
                <a:lnTo>
                  <a:pt x="4837469" y="73696"/>
                </a:lnTo>
                <a:lnTo>
                  <a:pt x="4824603" y="72898"/>
                </a:lnTo>
                <a:lnTo>
                  <a:pt x="4817575" y="73134"/>
                </a:lnTo>
                <a:lnTo>
                  <a:pt x="4804800" y="74858"/>
                </a:lnTo>
                <a:lnTo>
                  <a:pt x="4792583" y="78257"/>
                </a:lnTo>
                <a:lnTo>
                  <a:pt x="4780917" y="83336"/>
                </a:lnTo>
                <a:lnTo>
                  <a:pt x="4769791" y="90100"/>
                </a:lnTo>
                <a:lnTo>
                  <a:pt x="4759197" y="98551"/>
                </a:lnTo>
                <a:lnTo>
                  <a:pt x="4746981" y="111597"/>
                </a:lnTo>
                <a:lnTo>
                  <a:pt x="4739721" y="122241"/>
                </a:lnTo>
                <a:lnTo>
                  <a:pt x="4734073" y="133631"/>
                </a:lnTo>
                <a:lnTo>
                  <a:pt x="4730040" y="145760"/>
                </a:lnTo>
                <a:lnTo>
                  <a:pt x="4727619" y="158622"/>
                </a:lnTo>
                <a:lnTo>
                  <a:pt x="4726813" y="172212"/>
                </a:lnTo>
                <a:lnTo>
                  <a:pt x="4727561" y="185255"/>
                </a:lnTo>
                <a:lnTo>
                  <a:pt x="4729917" y="198080"/>
                </a:lnTo>
                <a:lnTo>
                  <a:pt x="4733888" y="210199"/>
                </a:lnTo>
                <a:lnTo>
                  <a:pt x="4739475" y="221612"/>
                </a:lnTo>
                <a:lnTo>
                  <a:pt x="4746683" y="232317"/>
                </a:lnTo>
                <a:lnTo>
                  <a:pt x="4755515" y="242315"/>
                </a:lnTo>
                <a:lnTo>
                  <a:pt x="4764591" y="250495"/>
                </a:lnTo>
                <a:lnTo>
                  <a:pt x="4775264" y="257948"/>
                </a:lnTo>
                <a:lnTo>
                  <a:pt x="4775228" y="185937"/>
                </a:lnTo>
                <a:lnTo>
                  <a:pt x="4773930" y="172085"/>
                </a:lnTo>
                <a:close/>
              </a:path>
              <a:path w="5762879" h="335407">
                <a:moveTo>
                  <a:pt x="4788535" y="211962"/>
                </a:moveTo>
                <a:lnTo>
                  <a:pt x="4785674" y="208695"/>
                </a:lnTo>
                <a:lnTo>
                  <a:pt x="4779136" y="198127"/>
                </a:lnTo>
                <a:lnTo>
                  <a:pt x="4775228" y="185937"/>
                </a:lnTo>
                <a:lnTo>
                  <a:pt x="4775264" y="257948"/>
                </a:lnTo>
                <a:lnTo>
                  <a:pt x="4786607" y="263733"/>
                </a:lnTo>
                <a:lnTo>
                  <a:pt x="4798627" y="267855"/>
                </a:lnTo>
                <a:lnTo>
                  <a:pt x="4798570" y="220147"/>
                </a:lnTo>
                <a:lnTo>
                  <a:pt x="4788535" y="211962"/>
                </a:lnTo>
                <a:close/>
              </a:path>
              <a:path w="5762879" h="335407">
                <a:moveTo>
                  <a:pt x="4235322" y="211962"/>
                </a:moveTo>
                <a:lnTo>
                  <a:pt x="4232462" y="208695"/>
                </a:lnTo>
                <a:lnTo>
                  <a:pt x="4225924" y="198127"/>
                </a:lnTo>
                <a:lnTo>
                  <a:pt x="4222016" y="185937"/>
                </a:lnTo>
                <a:lnTo>
                  <a:pt x="4222052" y="257948"/>
                </a:lnTo>
                <a:lnTo>
                  <a:pt x="4233395" y="263733"/>
                </a:lnTo>
                <a:lnTo>
                  <a:pt x="4245415" y="267855"/>
                </a:lnTo>
                <a:lnTo>
                  <a:pt x="4245358" y="220147"/>
                </a:lnTo>
                <a:lnTo>
                  <a:pt x="4235322" y="211962"/>
                </a:lnTo>
                <a:close/>
              </a:path>
              <a:path w="5762879" h="335407">
                <a:moveTo>
                  <a:pt x="3688206" y="211962"/>
                </a:moveTo>
                <a:lnTo>
                  <a:pt x="3685346" y="208695"/>
                </a:lnTo>
                <a:lnTo>
                  <a:pt x="3678808" y="198127"/>
                </a:lnTo>
                <a:lnTo>
                  <a:pt x="3674900" y="185937"/>
                </a:lnTo>
                <a:lnTo>
                  <a:pt x="3674936" y="257948"/>
                </a:lnTo>
                <a:lnTo>
                  <a:pt x="3686279" y="263733"/>
                </a:lnTo>
                <a:lnTo>
                  <a:pt x="3698299" y="267855"/>
                </a:lnTo>
                <a:lnTo>
                  <a:pt x="3698242" y="220147"/>
                </a:lnTo>
                <a:lnTo>
                  <a:pt x="3688206" y="211962"/>
                </a:lnTo>
                <a:close/>
              </a:path>
              <a:path w="5762879" h="335407">
                <a:moveTo>
                  <a:pt x="1350390" y="211962"/>
                </a:moveTo>
                <a:lnTo>
                  <a:pt x="1347530" y="208695"/>
                </a:lnTo>
                <a:lnTo>
                  <a:pt x="1340992" y="198127"/>
                </a:lnTo>
                <a:lnTo>
                  <a:pt x="1337084" y="185937"/>
                </a:lnTo>
                <a:lnTo>
                  <a:pt x="1337120" y="257948"/>
                </a:lnTo>
                <a:lnTo>
                  <a:pt x="1348463" y="263733"/>
                </a:lnTo>
                <a:lnTo>
                  <a:pt x="1360483" y="267855"/>
                </a:lnTo>
                <a:lnTo>
                  <a:pt x="1360426" y="220147"/>
                </a:lnTo>
                <a:lnTo>
                  <a:pt x="1350390" y="211962"/>
                </a:lnTo>
                <a:close/>
              </a:path>
              <a:path w="5762879" h="335407">
                <a:moveTo>
                  <a:pt x="204343" y="211962"/>
                </a:moveTo>
                <a:lnTo>
                  <a:pt x="201482" y="208695"/>
                </a:lnTo>
                <a:lnTo>
                  <a:pt x="194944" y="198127"/>
                </a:lnTo>
                <a:lnTo>
                  <a:pt x="191036" y="185937"/>
                </a:lnTo>
                <a:lnTo>
                  <a:pt x="191072" y="257948"/>
                </a:lnTo>
                <a:lnTo>
                  <a:pt x="202415" y="263733"/>
                </a:lnTo>
                <a:lnTo>
                  <a:pt x="214435" y="267855"/>
                </a:lnTo>
                <a:lnTo>
                  <a:pt x="214378" y="220147"/>
                </a:lnTo>
                <a:lnTo>
                  <a:pt x="204343" y="211962"/>
                </a:lnTo>
                <a:close/>
              </a:path>
              <a:path w="5762879" h="335407">
                <a:moveTo>
                  <a:pt x="948816" y="335407"/>
                </a:moveTo>
                <a:lnTo>
                  <a:pt x="995806" y="335407"/>
                </a:lnTo>
                <a:lnTo>
                  <a:pt x="995806" y="246379"/>
                </a:lnTo>
                <a:lnTo>
                  <a:pt x="1002731" y="252474"/>
                </a:lnTo>
                <a:lnTo>
                  <a:pt x="1013205" y="259973"/>
                </a:lnTo>
                <a:lnTo>
                  <a:pt x="1008506" y="212344"/>
                </a:lnTo>
                <a:lnTo>
                  <a:pt x="1005230" y="208544"/>
                </a:lnTo>
                <a:lnTo>
                  <a:pt x="998879" y="197940"/>
                </a:lnTo>
                <a:lnTo>
                  <a:pt x="995054" y="185654"/>
                </a:lnTo>
                <a:lnTo>
                  <a:pt x="993775" y="171703"/>
                </a:lnTo>
                <a:lnTo>
                  <a:pt x="993934" y="166701"/>
                </a:lnTo>
                <a:lnTo>
                  <a:pt x="996174" y="153410"/>
                </a:lnTo>
                <a:lnTo>
                  <a:pt x="1001038" y="141778"/>
                </a:lnTo>
                <a:lnTo>
                  <a:pt x="1008506" y="131825"/>
                </a:lnTo>
                <a:lnTo>
                  <a:pt x="1016316" y="82867"/>
                </a:lnTo>
                <a:lnTo>
                  <a:pt x="1005793" y="89784"/>
                </a:lnTo>
                <a:lnTo>
                  <a:pt x="995806" y="98551"/>
                </a:lnTo>
                <a:lnTo>
                  <a:pt x="995806" y="77724"/>
                </a:lnTo>
                <a:lnTo>
                  <a:pt x="948816" y="77724"/>
                </a:lnTo>
                <a:lnTo>
                  <a:pt x="948816" y="335407"/>
                </a:lnTo>
                <a:close/>
              </a:path>
              <a:path w="5762879" h="335407">
                <a:moveTo>
                  <a:pt x="1023747" y="265429"/>
                </a:moveTo>
                <a:lnTo>
                  <a:pt x="1028826" y="267279"/>
                </a:lnTo>
                <a:lnTo>
                  <a:pt x="1041114" y="270178"/>
                </a:lnTo>
                <a:lnTo>
                  <a:pt x="1054100" y="271145"/>
                </a:lnTo>
                <a:lnTo>
                  <a:pt x="1060150" y="270947"/>
                </a:lnTo>
                <a:lnTo>
                  <a:pt x="1072920" y="269133"/>
                </a:lnTo>
                <a:lnTo>
                  <a:pt x="1085025" y="265419"/>
                </a:lnTo>
                <a:lnTo>
                  <a:pt x="1096464" y="259799"/>
                </a:lnTo>
                <a:lnTo>
                  <a:pt x="1107237" y="252268"/>
                </a:lnTo>
                <a:lnTo>
                  <a:pt x="1117346" y="242824"/>
                </a:lnTo>
                <a:lnTo>
                  <a:pt x="1125154" y="233518"/>
                </a:lnTo>
                <a:lnTo>
                  <a:pt x="1132000" y="222838"/>
                </a:lnTo>
                <a:lnTo>
                  <a:pt x="1137318" y="211380"/>
                </a:lnTo>
                <a:lnTo>
                  <a:pt x="1141112" y="199144"/>
                </a:lnTo>
                <a:lnTo>
                  <a:pt x="1143385" y="186131"/>
                </a:lnTo>
                <a:lnTo>
                  <a:pt x="1144142" y="172338"/>
                </a:lnTo>
                <a:lnTo>
                  <a:pt x="1143426" y="158258"/>
                </a:lnTo>
                <a:lnTo>
                  <a:pt x="1141268" y="145012"/>
                </a:lnTo>
                <a:lnTo>
                  <a:pt x="1137671" y="132634"/>
                </a:lnTo>
                <a:lnTo>
                  <a:pt x="1132632" y="121124"/>
                </a:lnTo>
                <a:lnTo>
                  <a:pt x="1126154" y="110483"/>
                </a:lnTo>
                <a:lnTo>
                  <a:pt x="1118235" y="100711"/>
                </a:lnTo>
                <a:lnTo>
                  <a:pt x="1104105" y="88138"/>
                </a:lnTo>
                <a:lnTo>
                  <a:pt x="1093105" y="81470"/>
                </a:lnTo>
                <a:lnTo>
                  <a:pt x="1081333" y="76708"/>
                </a:lnTo>
                <a:lnTo>
                  <a:pt x="1068796" y="73850"/>
                </a:lnTo>
                <a:lnTo>
                  <a:pt x="1055497" y="72898"/>
                </a:lnTo>
                <a:lnTo>
                  <a:pt x="1048178" y="73191"/>
                </a:lnTo>
                <a:lnTo>
                  <a:pt x="1035573" y="75218"/>
                </a:lnTo>
                <a:lnTo>
                  <a:pt x="1023619" y="79248"/>
                </a:lnTo>
                <a:lnTo>
                  <a:pt x="1016316" y="82867"/>
                </a:lnTo>
                <a:lnTo>
                  <a:pt x="1008506" y="131825"/>
                </a:lnTo>
                <a:lnTo>
                  <a:pt x="1009985" y="130348"/>
                </a:lnTo>
                <a:lnTo>
                  <a:pt x="1020320" y="122702"/>
                </a:lnTo>
                <a:lnTo>
                  <a:pt x="1032205" y="118115"/>
                </a:lnTo>
                <a:lnTo>
                  <a:pt x="1045590" y="116586"/>
                </a:lnTo>
                <a:lnTo>
                  <a:pt x="1047644" y="116618"/>
                </a:lnTo>
                <a:lnTo>
                  <a:pt x="1060781" y="118620"/>
                </a:lnTo>
                <a:lnTo>
                  <a:pt x="1072356" y="123758"/>
                </a:lnTo>
                <a:lnTo>
                  <a:pt x="1082421" y="132079"/>
                </a:lnTo>
                <a:lnTo>
                  <a:pt x="1085156" y="135237"/>
                </a:lnTo>
                <a:lnTo>
                  <a:pt x="1091680" y="145856"/>
                </a:lnTo>
                <a:lnTo>
                  <a:pt x="1095594" y="158067"/>
                </a:lnTo>
                <a:lnTo>
                  <a:pt x="1096899" y="171830"/>
                </a:lnTo>
                <a:lnTo>
                  <a:pt x="1096715" y="177186"/>
                </a:lnTo>
                <a:lnTo>
                  <a:pt x="1094440" y="190358"/>
                </a:lnTo>
                <a:lnTo>
                  <a:pt x="1089584" y="201979"/>
                </a:lnTo>
                <a:lnTo>
                  <a:pt x="1082166" y="212089"/>
                </a:lnTo>
                <a:lnTo>
                  <a:pt x="1070504" y="221449"/>
                </a:lnTo>
                <a:lnTo>
                  <a:pt x="1058745" y="226245"/>
                </a:lnTo>
                <a:lnTo>
                  <a:pt x="1045590" y="227837"/>
                </a:lnTo>
                <a:lnTo>
                  <a:pt x="1043291" y="227795"/>
                </a:lnTo>
                <a:lnTo>
                  <a:pt x="1030179" y="225728"/>
                </a:lnTo>
                <a:lnTo>
                  <a:pt x="1018568" y="220570"/>
                </a:lnTo>
                <a:lnTo>
                  <a:pt x="1008506" y="212344"/>
                </a:lnTo>
                <a:lnTo>
                  <a:pt x="1013205" y="259973"/>
                </a:lnTo>
                <a:lnTo>
                  <a:pt x="1023747" y="265429"/>
                </a:lnTo>
                <a:close/>
              </a:path>
              <a:path w="5762879" h="335407">
                <a:moveTo>
                  <a:pt x="736195" y="85019"/>
                </a:moveTo>
                <a:lnTo>
                  <a:pt x="725296" y="79248"/>
                </a:lnTo>
                <a:lnTo>
                  <a:pt x="718694" y="76741"/>
                </a:lnTo>
                <a:lnTo>
                  <a:pt x="706370" y="73843"/>
                </a:lnTo>
                <a:lnTo>
                  <a:pt x="703071" y="116586"/>
                </a:lnTo>
                <a:lnTo>
                  <a:pt x="705287" y="116623"/>
                </a:lnTo>
                <a:lnTo>
                  <a:pt x="718479" y="118632"/>
                </a:lnTo>
                <a:lnTo>
                  <a:pt x="730094" y="123700"/>
                </a:lnTo>
                <a:lnTo>
                  <a:pt x="740156" y="131825"/>
                </a:lnTo>
                <a:lnTo>
                  <a:pt x="743076" y="135091"/>
                </a:lnTo>
                <a:lnTo>
                  <a:pt x="749665" y="145629"/>
                </a:lnTo>
                <a:lnTo>
                  <a:pt x="753589" y="157840"/>
                </a:lnTo>
                <a:lnTo>
                  <a:pt x="754888" y="171703"/>
                </a:lnTo>
                <a:lnTo>
                  <a:pt x="754683" y="177535"/>
                </a:lnTo>
                <a:lnTo>
                  <a:pt x="752407" y="190816"/>
                </a:lnTo>
                <a:lnTo>
                  <a:pt x="747577" y="202425"/>
                </a:lnTo>
                <a:lnTo>
                  <a:pt x="740156" y="212344"/>
                </a:lnTo>
                <a:lnTo>
                  <a:pt x="728392" y="221594"/>
                </a:lnTo>
                <a:lnTo>
                  <a:pt x="716560" y="226273"/>
                </a:lnTo>
                <a:lnTo>
                  <a:pt x="703199" y="227837"/>
                </a:lnTo>
                <a:lnTo>
                  <a:pt x="701588" y="227815"/>
                </a:lnTo>
                <a:lnTo>
                  <a:pt x="688612" y="225825"/>
                </a:lnTo>
                <a:lnTo>
                  <a:pt x="677024" y="220591"/>
                </a:lnTo>
                <a:lnTo>
                  <a:pt x="666876" y="212089"/>
                </a:lnTo>
                <a:lnTo>
                  <a:pt x="663730" y="208437"/>
                </a:lnTo>
                <a:lnTo>
                  <a:pt x="657223" y="197770"/>
                </a:lnTo>
                <a:lnTo>
                  <a:pt x="653319" y="185582"/>
                </a:lnTo>
                <a:lnTo>
                  <a:pt x="652018" y="171830"/>
                </a:lnTo>
                <a:lnTo>
                  <a:pt x="652167" y="167060"/>
                </a:lnTo>
                <a:lnTo>
                  <a:pt x="654381" y="153824"/>
                </a:lnTo>
                <a:lnTo>
                  <a:pt x="659214" y="142150"/>
                </a:lnTo>
                <a:lnTo>
                  <a:pt x="666622" y="132079"/>
                </a:lnTo>
                <a:lnTo>
                  <a:pt x="674986" y="74774"/>
                </a:lnTo>
                <a:lnTo>
                  <a:pt x="662780" y="78401"/>
                </a:lnTo>
                <a:lnTo>
                  <a:pt x="651334" y="83932"/>
                </a:lnTo>
                <a:lnTo>
                  <a:pt x="640637" y="91369"/>
                </a:lnTo>
                <a:lnTo>
                  <a:pt x="630682" y="100711"/>
                </a:lnTo>
                <a:lnTo>
                  <a:pt x="622853" y="110430"/>
                </a:lnTo>
                <a:lnTo>
                  <a:pt x="616400" y="121072"/>
                </a:lnTo>
                <a:lnTo>
                  <a:pt x="611374" y="132585"/>
                </a:lnTo>
                <a:lnTo>
                  <a:pt x="607780" y="144966"/>
                </a:lnTo>
                <a:lnTo>
                  <a:pt x="605621" y="158218"/>
                </a:lnTo>
                <a:lnTo>
                  <a:pt x="604901" y="172338"/>
                </a:lnTo>
                <a:lnTo>
                  <a:pt x="605561" y="185252"/>
                </a:lnTo>
                <a:lnTo>
                  <a:pt x="607733" y="198324"/>
                </a:lnTo>
                <a:lnTo>
                  <a:pt x="611421" y="210618"/>
                </a:lnTo>
                <a:lnTo>
                  <a:pt x="616622" y="222132"/>
                </a:lnTo>
                <a:lnTo>
                  <a:pt x="623339" y="232867"/>
                </a:lnTo>
                <a:lnTo>
                  <a:pt x="631570" y="242824"/>
                </a:lnTo>
                <a:lnTo>
                  <a:pt x="646514" y="255943"/>
                </a:lnTo>
                <a:lnTo>
                  <a:pt x="657592" y="262601"/>
                </a:lnTo>
                <a:lnTo>
                  <a:pt x="669335" y="267350"/>
                </a:lnTo>
                <a:lnTo>
                  <a:pt x="681743" y="270197"/>
                </a:lnTo>
                <a:lnTo>
                  <a:pt x="694816" y="271145"/>
                </a:lnTo>
                <a:lnTo>
                  <a:pt x="700402" y="270971"/>
                </a:lnTo>
                <a:lnTo>
                  <a:pt x="713123" y="269174"/>
                </a:lnTo>
                <a:lnTo>
                  <a:pt x="725043" y="265429"/>
                </a:lnTo>
                <a:lnTo>
                  <a:pt x="731900" y="262077"/>
                </a:lnTo>
                <a:lnTo>
                  <a:pt x="742378" y="255256"/>
                </a:lnTo>
                <a:lnTo>
                  <a:pt x="752855" y="246379"/>
                </a:lnTo>
                <a:lnTo>
                  <a:pt x="752855" y="266319"/>
                </a:lnTo>
                <a:lnTo>
                  <a:pt x="800100" y="266319"/>
                </a:lnTo>
                <a:lnTo>
                  <a:pt x="800100" y="4825"/>
                </a:lnTo>
                <a:lnTo>
                  <a:pt x="752855" y="4825"/>
                </a:lnTo>
                <a:lnTo>
                  <a:pt x="752855" y="98551"/>
                </a:lnTo>
                <a:lnTo>
                  <a:pt x="746482" y="92609"/>
                </a:lnTo>
                <a:lnTo>
                  <a:pt x="736195" y="85019"/>
                </a:lnTo>
                <a:close/>
              </a:path>
              <a:path w="5762879" h="335407">
                <a:moveTo>
                  <a:pt x="666622" y="132079"/>
                </a:moveTo>
                <a:lnTo>
                  <a:pt x="667734" y="130915"/>
                </a:lnTo>
                <a:lnTo>
                  <a:pt x="677983" y="122921"/>
                </a:lnTo>
                <a:lnTo>
                  <a:pt x="689770" y="118161"/>
                </a:lnTo>
                <a:lnTo>
                  <a:pt x="703071" y="116586"/>
                </a:lnTo>
                <a:lnTo>
                  <a:pt x="706370" y="73843"/>
                </a:lnTo>
                <a:lnTo>
                  <a:pt x="693419" y="72898"/>
                </a:lnTo>
                <a:lnTo>
                  <a:pt x="687962" y="73053"/>
                </a:lnTo>
                <a:lnTo>
                  <a:pt x="674986" y="74774"/>
                </a:lnTo>
                <a:lnTo>
                  <a:pt x="666622" y="132079"/>
                </a:lnTo>
                <a:close/>
              </a:path>
              <a:path w="5762879" h="335407">
                <a:moveTo>
                  <a:pt x="501499" y="85019"/>
                </a:moveTo>
                <a:lnTo>
                  <a:pt x="490600" y="79248"/>
                </a:lnTo>
                <a:lnTo>
                  <a:pt x="483998" y="76741"/>
                </a:lnTo>
                <a:lnTo>
                  <a:pt x="471674" y="73843"/>
                </a:lnTo>
                <a:lnTo>
                  <a:pt x="468375" y="116586"/>
                </a:lnTo>
                <a:lnTo>
                  <a:pt x="470591" y="116623"/>
                </a:lnTo>
                <a:lnTo>
                  <a:pt x="483783" y="118632"/>
                </a:lnTo>
                <a:lnTo>
                  <a:pt x="495398" y="123700"/>
                </a:lnTo>
                <a:lnTo>
                  <a:pt x="505459" y="131825"/>
                </a:lnTo>
                <a:lnTo>
                  <a:pt x="508380" y="135091"/>
                </a:lnTo>
                <a:lnTo>
                  <a:pt x="514969" y="145629"/>
                </a:lnTo>
                <a:lnTo>
                  <a:pt x="518893" y="157840"/>
                </a:lnTo>
                <a:lnTo>
                  <a:pt x="520191" y="171703"/>
                </a:lnTo>
                <a:lnTo>
                  <a:pt x="519987" y="177535"/>
                </a:lnTo>
                <a:lnTo>
                  <a:pt x="517711" y="190816"/>
                </a:lnTo>
                <a:lnTo>
                  <a:pt x="512881" y="202425"/>
                </a:lnTo>
                <a:lnTo>
                  <a:pt x="505459" y="212344"/>
                </a:lnTo>
                <a:lnTo>
                  <a:pt x="493696" y="221594"/>
                </a:lnTo>
                <a:lnTo>
                  <a:pt x="481864" y="226273"/>
                </a:lnTo>
                <a:lnTo>
                  <a:pt x="468502" y="227837"/>
                </a:lnTo>
                <a:lnTo>
                  <a:pt x="466892" y="227815"/>
                </a:lnTo>
                <a:lnTo>
                  <a:pt x="453916" y="225825"/>
                </a:lnTo>
                <a:lnTo>
                  <a:pt x="442328" y="220591"/>
                </a:lnTo>
                <a:lnTo>
                  <a:pt x="432181" y="212089"/>
                </a:lnTo>
                <a:lnTo>
                  <a:pt x="429034" y="208437"/>
                </a:lnTo>
                <a:lnTo>
                  <a:pt x="422527" y="197770"/>
                </a:lnTo>
                <a:lnTo>
                  <a:pt x="418623" y="185582"/>
                </a:lnTo>
                <a:lnTo>
                  <a:pt x="417321" y="171830"/>
                </a:lnTo>
                <a:lnTo>
                  <a:pt x="417471" y="167060"/>
                </a:lnTo>
                <a:lnTo>
                  <a:pt x="419685" y="153824"/>
                </a:lnTo>
                <a:lnTo>
                  <a:pt x="424518" y="142150"/>
                </a:lnTo>
                <a:lnTo>
                  <a:pt x="431926" y="132079"/>
                </a:lnTo>
                <a:lnTo>
                  <a:pt x="440290" y="74774"/>
                </a:lnTo>
                <a:lnTo>
                  <a:pt x="428084" y="78401"/>
                </a:lnTo>
                <a:lnTo>
                  <a:pt x="416638" y="83932"/>
                </a:lnTo>
                <a:lnTo>
                  <a:pt x="405941" y="91369"/>
                </a:lnTo>
                <a:lnTo>
                  <a:pt x="395986" y="100711"/>
                </a:lnTo>
                <a:lnTo>
                  <a:pt x="388157" y="110430"/>
                </a:lnTo>
                <a:lnTo>
                  <a:pt x="381704" y="121072"/>
                </a:lnTo>
                <a:lnTo>
                  <a:pt x="376678" y="132585"/>
                </a:lnTo>
                <a:lnTo>
                  <a:pt x="373084" y="144966"/>
                </a:lnTo>
                <a:lnTo>
                  <a:pt x="370925" y="158218"/>
                </a:lnTo>
                <a:lnTo>
                  <a:pt x="370205" y="172338"/>
                </a:lnTo>
                <a:lnTo>
                  <a:pt x="370865" y="185252"/>
                </a:lnTo>
                <a:lnTo>
                  <a:pt x="373037" y="198324"/>
                </a:lnTo>
                <a:lnTo>
                  <a:pt x="376725" y="210618"/>
                </a:lnTo>
                <a:lnTo>
                  <a:pt x="381926" y="222132"/>
                </a:lnTo>
                <a:lnTo>
                  <a:pt x="388643" y="232867"/>
                </a:lnTo>
                <a:lnTo>
                  <a:pt x="396875" y="242824"/>
                </a:lnTo>
                <a:lnTo>
                  <a:pt x="411818" y="255943"/>
                </a:lnTo>
                <a:lnTo>
                  <a:pt x="422896" y="262601"/>
                </a:lnTo>
                <a:lnTo>
                  <a:pt x="434639" y="267350"/>
                </a:lnTo>
                <a:lnTo>
                  <a:pt x="447047" y="270197"/>
                </a:lnTo>
                <a:lnTo>
                  <a:pt x="460120" y="271145"/>
                </a:lnTo>
                <a:lnTo>
                  <a:pt x="465706" y="270971"/>
                </a:lnTo>
                <a:lnTo>
                  <a:pt x="478427" y="269174"/>
                </a:lnTo>
                <a:lnTo>
                  <a:pt x="490346" y="265429"/>
                </a:lnTo>
                <a:lnTo>
                  <a:pt x="497204" y="262077"/>
                </a:lnTo>
                <a:lnTo>
                  <a:pt x="507682" y="255256"/>
                </a:lnTo>
                <a:lnTo>
                  <a:pt x="518159" y="246379"/>
                </a:lnTo>
                <a:lnTo>
                  <a:pt x="518159" y="266319"/>
                </a:lnTo>
                <a:lnTo>
                  <a:pt x="565403" y="266319"/>
                </a:lnTo>
                <a:lnTo>
                  <a:pt x="565403" y="77724"/>
                </a:lnTo>
                <a:lnTo>
                  <a:pt x="518159" y="77724"/>
                </a:lnTo>
                <a:lnTo>
                  <a:pt x="518159" y="98551"/>
                </a:lnTo>
                <a:lnTo>
                  <a:pt x="511786" y="92609"/>
                </a:lnTo>
                <a:lnTo>
                  <a:pt x="501499" y="85019"/>
                </a:lnTo>
                <a:close/>
              </a:path>
              <a:path w="5762879" h="335407">
                <a:moveTo>
                  <a:pt x="431926" y="132079"/>
                </a:moveTo>
                <a:lnTo>
                  <a:pt x="433038" y="130915"/>
                </a:lnTo>
                <a:lnTo>
                  <a:pt x="443287" y="122921"/>
                </a:lnTo>
                <a:lnTo>
                  <a:pt x="455074" y="118161"/>
                </a:lnTo>
                <a:lnTo>
                  <a:pt x="468375" y="116586"/>
                </a:lnTo>
                <a:lnTo>
                  <a:pt x="471674" y="73843"/>
                </a:lnTo>
                <a:lnTo>
                  <a:pt x="458724" y="72898"/>
                </a:lnTo>
                <a:lnTo>
                  <a:pt x="453266" y="73053"/>
                </a:lnTo>
                <a:lnTo>
                  <a:pt x="440290" y="74774"/>
                </a:lnTo>
                <a:lnTo>
                  <a:pt x="431926" y="132079"/>
                </a:lnTo>
                <a:close/>
              </a:path>
              <a:path w="5762879" h="335407">
                <a:moveTo>
                  <a:pt x="5116830" y="225298"/>
                </a:moveTo>
                <a:lnTo>
                  <a:pt x="5111495" y="221487"/>
                </a:lnTo>
                <a:lnTo>
                  <a:pt x="5106162" y="217677"/>
                </a:lnTo>
                <a:lnTo>
                  <a:pt x="5102224" y="212344"/>
                </a:lnTo>
                <a:lnTo>
                  <a:pt x="5099812" y="205359"/>
                </a:lnTo>
                <a:lnTo>
                  <a:pt x="5097825" y="197320"/>
                </a:lnTo>
                <a:lnTo>
                  <a:pt x="5096542" y="184867"/>
                </a:lnTo>
                <a:lnTo>
                  <a:pt x="5096129" y="168528"/>
                </a:lnTo>
                <a:lnTo>
                  <a:pt x="5096129" y="77724"/>
                </a:lnTo>
                <a:lnTo>
                  <a:pt x="5048249" y="77724"/>
                </a:lnTo>
                <a:lnTo>
                  <a:pt x="5048249" y="156210"/>
                </a:lnTo>
                <a:lnTo>
                  <a:pt x="5048455" y="172438"/>
                </a:lnTo>
                <a:lnTo>
                  <a:pt x="5049123" y="187469"/>
                </a:lnTo>
                <a:lnTo>
                  <a:pt x="5050247" y="200188"/>
                </a:lnTo>
                <a:lnTo>
                  <a:pt x="5051820" y="210596"/>
                </a:lnTo>
                <a:lnTo>
                  <a:pt x="5053838" y="218694"/>
                </a:lnTo>
                <a:lnTo>
                  <a:pt x="5057217" y="227731"/>
                </a:lnTo>
                <a:lnTo>
                  <a:pt x="5063395" y="239166"/>
                </a:lnTo>
                <a:lnTo>
                  <a:pt x="5071234" y="249018"/>
                </a:lnTo>
                <a:lnTo>
                  <a:pt x="5080762" y="257301"/>
                </a:lnTo>
                <a:lnTo>
                  <a:pt x="5091894" y="263743"/>
                </a:lnTo>
                <a:lnTo>
                  <a:pt x="5103490" y="267862"/>
                </a:lnTo>
                <a:lnTo>
                  <a:pt x="5116493" y="270326"/>
                </a:lnTo>
                <a:lnTo>
                  <a:pt x="5130927" y="271145"/>
                </a:lnTo>
                <a:lnTo>
                  <a:pt x="5142895" y="270585"/>
                </a:lnTo>
                <a:lnTo>
                  <a:pt x="5156001" y="268441"/>
                </a:lnTo>
                <a:lnTo>
                  <a:pt x="5167759" y="264691"/>
                </a:lnTo>
                <a:lnTo>
                  <a:pt x="5178170" y="259334"/>
                </a:lnTo>
                <a:lnTo>
                  <a:pt x="5192262" y="247411"/>
                </a:lnTo>
                <a:lnTo>
                  <a:pt x="5199999" y="237194"/>
                </a:lnTo>
                <a:lnTo>
                  <a:pt x="5206238" y="225298"/>
                </a:lnTo>
                <a:lnTo>
                  <a:pt x="5209696" y="213991"/>
                </a:lnTo>
                <a:lnTo>
                  <a:pt x="5211579" y="203157"/>
                </a:lnTo>
                <a:lnTo>
                  <a:pt x="5212919" y="190154"/>
                </a:lnTo>
                <a:lnTo>
                  <a:pt x="5213719" y="174974"/>
                </a:lnTo>
                <a:lnTo>
                  <a:pt x="5213985" y="157607"/>
                </a:lnTo>
                <a:lnTo>
                  <a:pt x="5213985" y="77724"/>
                </a:lnTo>
                <a:lnTo>
                  <a:pt x="5166614" y="77724"/>
                </a:lnTo>
                <a:lnTo>
                  <a:pt x="5166614" y="170179"/>
                </a:lnTo>
                <a:lnTo>
                  <a:pt x="5166410" y="183337"/>
                </a:lnTo>
                <a:lnTo>
                  <a:pt x="5165468" y="196594"/>
                </a:lnTo>
                <a:lnTo>
                  <a:pt x="5163693" y="204977"/>
                </a:lnTo>
                <a:lnTo>
                  <a:pt x="5161025" y="212216"/>
                </a:lnTo>
                <a:lnTo>
                  <a:pt x="5156962" y="217804"/>
                </a:lnTo>
                <a:lnTo>
                  <a:pt x="5151500" y="221487"/>
                </a:lnTo>
                <a:lnTo>
                  <a:pt x="5145913" y="225298"/>
                </a:lnTo>
                <a:lnTo>
                  <a:pt x="5139309" y="227202"/>
                </a:lnTo>
                <a:lnTo>
                  <a:pt x="5123561" y="227202"/>
                </a:lnTo>
                <a:lnTo>
                  <a:pt x="5116830" y="225298"/>
                </a:lnTo>
                <a:close/>
              </a:path>
              <a:path w="5762879" h="335407">
                <a:moveTo>
                  <a:pt x="3048762" y="225298"/>
                </a:moveTo>
                <a:lnTo>
                  <a:pt x="3043428" y="221487"/>
                </a:lnTo>
                <a:lnTo>
                  <a:pt x="3038093" y="217677"/>
                </a:lnTo>
                <a:lnTo>
                  <a:pt x="3034156" y="212344"/>
                </a:lnTo>
                <a:lnTo>
                  <a:pt x="3031743" y="205359"/>
                </a:lnTo>
                <a:lnTo>
                  <a:pt x="3029757" y="197320"/>
                </a:lnTo>
                <a:lnTo>
                  <a:pt x="3028474" y="184867"/>
                </a:lnTo>
                <a:lnTo>
                  <a:pt x="3028061" y="168528"/>
                </a:lnTo>
                <a:lnTo>
                  <a:pt x="3028061" y="77724"/>
                </a:lnTo>
                <a:lnTo>
                  <a:pt x="2980181" y="77724"/>
                </a:lnTo>
                <a:lnTo>
                  <a:pt x="2980181" y="156210"/>
                </a:lnTo>
                <a:lnTo>
                  <a:pt x="2980387" y="172438"/>
                </a:lnTo>
                <a:lnTo>
                  <a:pt x="2981055" y="187469"/>
                </a:lnTo>
                <a:lnTo>
                  <a:pt x="2982179" y="200188"/>
                </a:lnTo>
                <a:lnTo>
                  <a:pt x="2983752" y="210596"/>
                </a:lnTo>
                <a:lnTo>
                  <a:pt x="2985769" y="218694"/>
                </a:lnTo>
                <a:lnTo>
                  <a:pt x="2989149" y="227731"/>
                </a:lnTo>
                <a:lnTo>
                  <a:pt x="2995327" y="239166"/>
                </a:lnTo>
                <a:lnTo>
                  <a:pt x="3003166" y="249018"/>
                </a:lnTo>
                <a:lnTo>
                  <a:pt x="3012693" y="257301"/>
                </a:lnTo>
                <a:lnTo>
                  <a:pt x="3023826" y="263743"/>
                </a:lnTo>
                <a:lnTo>
                  <a:pt x="3035422" y="267862"/>
                </a:lnTo>
                <a:lnTo>
                  <a:pt x="3048425" y="270326"/>
                </a:lnTo>
                <a:lnTo>
                  <a:pt x="3062859" y="271145"/>
                </a:lnTo>
                <a:lnTo>
                  <a:pt x="3074827" y="270585"/>
                </a:lnTo>
                <a:lnTo>
                  <a:pt x="3087933" y="268441"/>
                </a:lnTo>
                <a:lnTo>
                  <a:pt x="3099691" y="264691"/>
                </a:lnTo>
                <a:lnTo>
                  <a:pt x="3110103" y="259334"/>
                </a:lnTo>
                <a:lnTo>
                  <a:pt x="3124194" y="247411"/>
                </a:lnTo>
                <a:lnTo>
                  <a:pt x="3131931" y="237194"/>
                </a:lnTo>
                <a:lnTo>
                  <a:pt x="3138169" y="225298"/>
                </a:lnTo>
                <a:lnTo>
                  <a:pt x="3141628" y="213991"/>
                </a:lnTo>
                <a:lnTo>
                  <a:pt x="3143511" y="203157"/>
                </a:lnTo>
                <a:lnTo>
                  <a:pt x="3144851" y="190154"/>
                </a:lnTo>
                <a:lnTo>
                  <a:pt x="3145651" y="174974"/>
                </a:lnTo>
                <a:lnTo>
                  <a:pt x="3145916" y="157607"/>
                </a:lnTo>
                <a:lnTo>
                  <a:pt x="3145916" y="77724"/>
                </a:lnTo>
                <a:lnTo>
                  <a:pt x="3098546" y="77724"/>
                </a:lnTo>
                <a:lnTo>
                  <a:pt x="3098546" y="170179"/>
                </a:lnTo>
                <a:lnTo>
                  <a:pt x="3098342" y="183337"/>
                </a:lnTo>
                <a:lnTo>
                  <a:pt x="3097400" y="196594"/>
                </a:lnTo>
                <a:lnTo>
                  <a:pt x="3095625" y="204977"/>
                </a:lnTo>
                <a:lnTo>
                  <a:pt x="3092958" y="212216"/>
                </a:lnTo>
                <a:lnTo>
                  <a:pt x="3088893" y="217804"/>
                </a:lnTo>
                <a:lnTo>
                  <a:pt x="3083433" y="221487"/>
                </a:lnTo>
                <a:lnTo>
                  <a:pt x="3077844" y="225298"/>
                </a:lnTo>
                <a:lnTo>
                  <a:pt x="3071241" y="227202"/>
                </a:lnTo>
                <a:lnTo>
                  <a:pt x="3055492" y="227202"/>
                </a:lnTo>
                <a:lnTo>
                  <a:pt x="3048762" y="225298"/>
                </a:lnTo>
                <a:close/>
              </a:path>
              <a:path w="5762879" h="335407">
                <a:moveTo>
                  <a:pt x="2651760" y="266319"/>
                </a:moveTo>
                <a:lnTo>
                  <a:pt x="2705862" y="266319"/>
                </a:lnTo>
                <a:lnTo>
                  <a:pt x="2750439" y="204470"/>
                </a:lnTo>
                <a:lnTo>
                  <a:pt x="2795397" y="266319"/>
                </a:lnTo>
                <a:lnTo>
                  <a:pt x="2850388" y="266319"/>
                </a:lnTo>
                <a:lnTo>
                  <a:pt x="2777871" y="166497"/>
                </a:lnTo>
                <a:lnTo>
                  <a:pt x="2842005" y="77724"/>
                </a:lnTo>
                <a:lnTo>
                  <a:pt x="2787904" y="77724"/>
                </a:lnTo>
                <a:lnTo>
                  <a:pt x="2750819" y="129159"/>
                </a:lnTo>
                <a:lnTo>
                  <a:pt x="2713481" y="77724"/>
                </a:lnTo>
                <a:lnTo>
                  <a:pt x="2658617" y="77724"/>
                </a:lnTo>
                <a:lnTo>
                  <a:pt x="2723388" y="167132"/>
                </a:lnTo>
                <a:lnTo>
                  <a:pt x="2651760" y="266319"/>
                </a:lnTo>
                <a:close/>
              </a:path>
              <a:path w="5762879" h="335407">
                <a:moveTo>
                  <a:pt x="2584958" y="77724"/>
                </a:moveTo>
                <a:lnTo>
                  <a:pt x="2584958" y="266319"/>
                </a:lnTo>
                <a:lnTo>
                  <a:pt x="2632329" y="266319"/>
                </a:lnTo>
                <a:lnTo>
                  <a:pt x="2632329" y="77724"/>
                </a:lnTo>
                <a:lnTo>
                  <a:pt x="2584958" y="77724"/>
                </a:lnTo>
                <a:close/>
              </a:path>
              <a:path w="5762879" h="335407">
                <a:moveTo>
                  <a:pt x="1853438" y="77724"/>
                </a:moveTo>
                <a:lnTo>
                  <a:pt x="1853438" y="266319"/>
                </a:lnTo>
                <a:lnTo>
                  <a:pt x="1900809" y="266319"/>
                </a:lnTo>
                <a:lnTo>
                  <a:pt x="1900809" y="77724"/>
                </a:lnTo>
                <a:lnTo>
                  <a:pt x="1853438" y="77724"/>
                </a:lnTo>
                <a:close/>
              </a:path>
              <a:path w="5762879" h="335407">
                <a:moveTo>
                  <a:pt x="5659246" y="125857"/>
                </a:moveTo>
                <a:lnTo>
                  <a:pt x="5660078" y="125093"/>
                </a:lnTo>
                <a:lnTo>
                  <a:pt x="5671062" y="118413"/>
                </a:lnTo>
                <a:lnTo>
                  <a:pt x="5683885" y="116204"/>
                </a:lnTo>
                <a:lnTo>
                  <a:pt x="5691250" y="116204"/>
                </a:lnTo>
                <a:lnTo>
                  <a:pt x="5697473" y="118110"/>
                </a:lnTo>
                <a:lnTo>
                  <a:pt x="5702427" y="122047"/>
                </a:lnTo>
                <a:lnTo>
                  <a:pt x="5707507" y="125857"/>
                </a:lnTo>
                <a:lnTo>
                  <a:pt x="5711063" y="131445"/>
                </a:lnTo>
                <a:lnTo>
                  <a:pt x="5712968" y="138937"/>
                </a:lnTo>
                <a:lnTo>
                  <a:pt x="5715042" y="152854"/>
                </a:lnTo>
                <a:lnTo>
                  <a:pt x="5715772" y="166507"/>
                </a:lnTo>
                <a:lnTo>
                  <a:pt x="5716016" y="183769"/>
                </a:lnTo>
                <a:lnTo>
                  <a:pt x="5716016" y="266319"/>
                </a:lnTo>
                <a:lnTo>
                  <a:pt x="5762879" y="266319"/>
                </a:lnTo>
                <a:lnTo>
                  <a:pt x="5762870" y="140275"/>
                </a:lnTo>
                <a:lnTo>
                  <a:pt x="5761709" y="125463"/>
                </a:lnTo>
                <a:lnTo>
                  <a:pt x="5758580" y="112540"/>
                </a:lnTo>
                <a:lnTo>
                  <a:pt x="5753470" y="101531"/>
                </a:lnTo>
                <a:lnTo>
                  <a:pt x="5746369" y="92455"/>
                </a:lnTo>
                <a:lnTo>
                  <a:pt x="5735673" y="83590"/>
                </a:lnTo>
                <a:lnTo>
                  <a:pt x="5724430" y="77642"/>
                </a:lnTo>
                <a:lnTo>
                  <a:pt x="5712120" y="74082"/>
                </a:lnTo>
                <a:lnTo>
                  <a:pt x="5698744" y="72898"/>
                </a:lnTo>
                <a:lnTo>
                  <a:pt x="5696978" y="72920"/>
                </a:lnTo>
                <a:lnTo>
                  <a:pt x="5684393" y="74392"/>
                </a:lnTo>
                <a:lnTo>
                  <a:pt x="5672073" y="78104"/>
                </a:lnTo>
                <a:lnTo>
                  <a:pt x="5664771" y="81596"/>
                </a:lnTo>
                <a:lnTo>
                  <a:pt x="5654237" y="88228"/>
                </a:lnTo>
                <a:lnTo>
                  <a:pt x="5642864" y="97027"/>
                </a:lnTo>
                <a:lnTo>
                  <a:pt x="5642864" y="77724"/>
                </a:lnTo>
                <a:lnTo>
                  <a:pt x="5595493" y="77724"/>
                </a:lnTo>
                <a:lnTo>
                  <a:pt x="5595493" y="266319"/>
                </a:lnTo>
                <a:lnTo>
                  <a:pt x="5642864" y="266319"/>
                </a:lnTo>
                <a:lnTo>
                  <a:pt x="5642864" y="190350"/>
                </a:lnTo>
                <a:lnTo>
                  <a:pt x="5643113" y="173180"/>
                </a:lnTo>
                <a:lnTo>
                  <a:pt x="5643809" y="160511"/>
                </a:lnTo>
                <a:lnTo>
                  <a:pt x="5644895" y="152400"/>
                </a:lnTo>
                <a:lnTo>
                  <a:pt x="5646323" y="147216"/>
                </a:lnTo>
                <a:lnTo>
                  <a:pt x="5651676" y="135215"/>
                </a:lnTo>
                <a:lnTo>
                  <a:pt x="5659246" y="125857"/>
                </a:lnTo>
                <a:close/>
              </a:path>
              <a:path w="5762879" h="335407">
                <a:moveTo>
                  <a:pt x="5261483" y="77724"/>
                </a:moveTo>
                <a:lnTo>
                  <a:pt x="5261483" y="266319"/>
                </a:lnTo>
                <a:lnTo>
                  <a:pt x="5308727" y="266319"/>
                </a:lnTo>
                <a:lnTo>
                  <a:pt x="5308740" y="179622"/>
                </a:lnTo>
                <a:lnTo>
                  <a:pt x="5309390" y="164392"/>
                </a:lnTo>
                <a:lnTo>
                  <a:pt x="5311002" y="152007"/>
                </a:lnTo>
                <a:lnTo>
                  <a:pt x="5313553" y="142494"/>
                </a:lnTo>
                <a:lnTo>
                  <a:pt x="5316728" y="134112"/>
                </a:lnTo>
                <a:lnTo>
                  <a:pt x="5321554" y="127508"/>
                </a:lnTo>
                <a:lnTo>
                  <a:pt x="5328031" y="122936"/>
                </a:lnTo>
                <a:lnTo>
                  <a:pt x="5334381" y="118237"/>
                </a:lnTo>
                <a:lnTo>
                  <a:pt x="5341620" y="115824"/>
                </a:lnTo>
                <a:lnTo>
                  <a:pt x="5356479" y="115824"/>
                </a:lnTo>
                <a:lnTo>
                  <a:pt x="5362574" y="117728"/>
                </a:lnTo>
                <a:lnTo>
                  <a:pt x="5367528" y="121412"/>
                </a:lnTo>
                <a:lnTo>
                  <a:pt x="5372481" y="125095"/>
                </a:lnTo>
                <a:lnTo>
                  <a:pt x="5376291" y="130683"/>
                </a:lnTo>
                <a:lnTo>
                  <a:pt x="5378704" y="138302"/>
                </a:lnTo>
                <a:lnTo>
                  <a:pt x="5380708" y="146763"/>
                </a:lnTo>
                <a:lnTo>
                  <a:pt x="5382062" y="159230"/>
                </a:lnTo>
                <a:lnTo>
                  <a:pt x="5382514" y="175005"/>
                </a:lnTo>
                <a:lnTo>
                  <a:pt x="5382514" y="266319"/>
                </a:lnTo>
                <a:lnTo>
                  <a:pt x="5430139" y="266319"/>
                </a:lnTo>
                <a:lnTo>
                  <a:pt x="5430144" y="179299"/>
                </a:lnTo>
                <a:lnTo>
                  <a:pt x="5430728" y="163793"/>
                </a:lnTo>
                <a:lnTo>
                  <a:pt x="5432284" y="151355"/>
                </a:lnTo>
                <a:lnTo>
                  <a:pt x="5434838" y="141986"/>
                </a:lnTo>
                <a:lnTo>
                  <a:pt x="5437886" y="133858"/>
                </a:lnTo>
                <a:lnTo>
                  <a:pt x="5442712" y="127380"/>
                </a:lnTo>
                <a:lnTo>
                  <a:pt x="5449189" y="122809"/>
                </a:lnTo>
                <a:lnTo>
                  <a:pt x="5455539" y="118110"/>
                </a:lnTo>
                <a:lnTo>
                  <a:pt x="5462778" y="115824"/>
                </a:lnTo>
                <a:lnTo>
                  <a:pt x="5472187" y="115842"/>
                </a:lnTo>
                <a:lnTo>
                  <a:pt x="5485322" y="118917"/>
                </a:lnTo>
                <a:lnTo>
                  <a:pt x="5494782" y="127253"/>
                </a:lnTo>
                <a:lnTo>
                  <a:pt x="5500136" y="140587"/>
                </a:lnTo>
                <a:lnTo>
                  <a:pt x="5502121" y="153905"/>
                </a:lnTo>
                <a:lnTo>
                  <a:pt x="5502783" y="170687"/>
                </a:lnTo>
                <a:lnTo>
                  <a:pt x="5502783" y="266319"/>
                </a:lnTo>
                <a:lnTo>
                  <a:pt x="5550535" y="266319"/>
                </a:lnTo>
                <a:lnTo>
                  <a:pt x="5550535" y="155701"/>
                </a:lnTo>
                <a:lnTo>
                  <a:pt x="5550173" y="141091"/>
                </a:lnTo>
                <a:lnTo>
                  <a:pt x="5548925" y="127132"/>
                </a:lnTo>
                <a:lnTo>
                  <a:pt x="5546797" y="115657"/>
                </a:lnTo>
                <a:lnTo>
                  <a:pt x="5543804" y="106679"/>
                </a:lnTo>
                <a:lnTo>
                  <a:pt x="5540303" y="100103"/>
                </a:lnTo>
                <a:lnTo>
                  <a:pt x="5532337" y="90320"/>
                </a:lnTo>
                <a:lnTo>
                  <a:pt x="5521833" y="82169"/>
                </a:lnTo>
                <a:lnTo>
                  <a:pt x="5512025" y="77338"/>
                </a:lnTo>
                <a:lnTo>
                  <a:pt x="5499808" y="74002"/>
                </a:lnTo>
                <a:lnTo>
                  <a:pt x="5486399" y="72898"/>
                </a:lnTo>
                <a:lnTo>
                  <a:pt x="5474625" y="73713"/>
                </a:lnTo>
                <a:lnTo>
                  <a:pt x="5462243" y="76568"/>
                </a:lnTo>
                <a:lnTo>
                  <a:pt x="5450586" y="81534"/>
                </a:lnTo>
                <a:lnTo>
                  <a:pt x="5440567" y="87924"/>
                </a:lnTo>
                <a:lnTo>
                  <a:pt x="5431179" y="96461"/>
                </a:lnTo>
                <a:lnTo>
                  <a:pt x="5422899" y="106807"/>
                </a:lnTo>
                <a:lnTo>
                  <a:pt x="5418163" y="98864"/>
                </a:lnTo>
                <a:lnTo>
                  <a:pt x="5409895" y="89074"/>
                </a:lnTo>
                <a:lnTo>
                  <a:pt x="5400040" y="81534"/>
                </a:lnTo>
                <a:lnTo>
                  <a:pt x="5393276" y="77971"/>
                </a:lnTo>
                <a:lnTo>
                  <a:pt x="5381239" y="74151"/>
                </a:lnTo>
                <a:lnTo>
                  <a:pt x="5368163" y="72898"/>
                </a:lnTo>
                <a:lnTo>
                  <a:pt x="5360191" y="73246"/>
                </a:lnTo>
                <a:lnTo>
                  <a:pt x="5347590" y="75383"/>
                </a:lnTo>
                <a:lnTo>
                  <a:pt x="5335778" y="79501"/>
                </a:lnTo>
                <a:lnTo>
                  <a:pt x="5328680" y="83075"/>
                </a:lnTo>
                <a:lnTo>
                  <a:pt x="5318323" y="90245"/>
                </a:lnTo>
                <a:lnTo>
                  <a:pt x="5308727" y="99440"/>
                </a:lnTo>
                <a:lnTo>
                  <a:pt x="5308727" y="77724"/>
                </a:lnTo>
                <a:lnTo>
                  <a:pt x="5261483" y="77724"/>
                </a:lnTo>
                <a:close/>
              </a:path>
              <a:path w="5762879" h="335407">
                <a:moveTo>
                  <a:pt x="4499737" y="172720"/>
                </a:moveTo>
                <a:lnTo>
                  <a:pt x="4500351" y="184198"/>
                </a:lnTo>
                <a:lnTo>
                  <a:pt x="4502590" y="196890"/>
                </a:lnTo>
                <a:lnTo>
                  <a:pt x="4506467" y="208984"/>
                </a:lnTo>
                <a:lnTo>
                  <a:pt x="4511983" y="220481"/>
                </a:lnTo>
                <a:lnTo>
                  <a:pt x="4519138" y="231380"/>
                </a:lnTo>
                <a:lnTo>
                  <a:pt x="4527931" y="241680"/>
                </a:lnTo>
                <a:lnTo>
                  <a:pt x="4532931" y="246533"/>
                </a:lnTo>
                <a:lnTo>
                  <a:pt x="4542578" y="254064"/>
                </a:lnTo>
                <a:lnTo>
                  <a:pt x="4553225" y="260220"/>
                </a:lnTo>
                <a:lnTo>
                  <a:pt x="4564876" y="265004"/>
                </a:lnTo>
                <a:lnTo>
                  <a:pt x="4577537" y="268417"/>
                </a:lnTo>
                <a:lnTo>
                  <a:pt x="4591212" y="270463"/>
                </a:lnTo>
                <a:lnTo>
                  <a:pt x="4605909" y="271145"/>
                </a:lnTo>
                <a:lnTo>
                  <a:pt x="4612066" y="271019"/>
                </a:lnTo>
                <a:lnTo>
                  <a:pt x="4626132" y="269708"/>
                </a:lnTo>
                <a:lnTo>
                  <a:pt x="4639295" y="266969"/>
                </a:lnTo>
                <a:lnTo>
                  <a:pt x="4651553" y="262798"/>
                </a:lnTo>
                <a:lnTo>
                  <a:pt x="4662906" y="257196"/>
                </a:lnTo>
                <a:lnTo>
                  <a:pt x="4673350" y="250159"/>
                </a:lnTo>
                <a:lnTo>
                  <a:pt x="4682884" y="241686"/>
                </a:lnTo>
                <a:lnTo>
                  <a:pt x="4691507" y="231775"/>
                </a:lnTo>
                <a:lnTo>
                  <a:pt x="4654169" y="206248"/>
                </a:lnTo>
                <a:lnTo>
                  <a:pt x="4652075" y="208663"/>
                </a:lnTo>
                <a:lnTo>
                  <a:pt x="4642565" y="217037"/>
                </a:lnTo>
                <a:lnTo>
                  <a:pt x="4631504" y="223031"/>
                </a:lnTo>
                <a:lnTo>
                  <a:pt x="4618901" y="226634"/>
                </a:lnTo>
                <a:lnTo>
                  <a:pt x="4604766" y="227837"/>
                </a:lnTo>
                <a:lnTo>
                  <a:pt x="4597821" y="227544"/>
                </a:lnTo>
                <a:lnTo>
                  <a:pt x="4584660" y="225074"/>
                </a:lnTo>
                <a:lnTo>
                  <a:pt x="4573132" y="220092"/>
                </a:lnTo>
                <a:lnTo>
                  <a:pt x="4563237" y="212598"/>
                </a:lnTo>
                <a:lnTo>
                  <a:pt x="4560231" y="209463"/>
                </a:lnTo>
                <a:lnTo>
                  <a:pt x="4553095" y="199004"/>
                </a:lnTo>
                <a:lnTo>
                  <a:pt x="4548798" y="186968"/>
                </a:lnTo>
                <a:lnTo>
                  <a:pt x="4547362" y="173354"/>
                </a:lnTo>
                <a:lnTo>
                  <a:pt x="4547651" y="166996"/>
                </a:lnTo>
                <a:lnTo>
                  <a:pt x="4550313" y="154067"/>
                </a:lnTo>
                <a:lnTo>
                  <a:pt x="4555733" y="142633"/>
                </a:lnTo>
                <a:lnTo>
                  <a:pt x="4563871" y="132714"/>
                </a:lnTo>
                <a:lnTo>
                  <a:pt x="4569649" y="127856"/>
                </a:lnTo>
                <a:lnTo>
                  <a:pt x="4580479" y="121746"/>
                </a:lnTo>
                <a:lnTo>
                  <a:pt x="4592867" y="118069"/>
                </a:lnTo>
                <a:lnTo>
                  <a:pt x="4606797" y="116839"/>
                </a:lnTo>
                <a:lnTo>
                  <a:pt x="4607255" y="116841"/>
                </a:lnTo>
                <a:lnTo>
                  <a:pt x="4620603" y="118019"/>
                </a:lnTo>
                <a:lnTo>
                  <a:pt x="4632197" y="121412"/>
                </a:lnTo>
                <a:lnTo>
                  <a:pt x="4643885" y="128270"/>
                </a:lnTo>
                <a:lnTo>
                  <a:pt x="4654169" y="137540"/>
                </a:lnTo>
                <a:lnTo>
                  <a:pt x="4693539" y="115824"/>
                </a:lnTo>
                <a:lnTo>
                  <a:pt x="4687141" y="107463"/>
                </a:lnTo>
                <a:lnTo>
                  <a:pt x="4678234" y="98350"/>
                </a:lnTo>
                <a:lnTo>
                  <a:pt x="4668175" y="90544"/>
                </a:lnTo>
                <a:lnTo>
                  <a:pt x="4656963" y="84074"/>
                </a:lnTo>
                <a:lnTo>
                  <a:pt x="4644858" y="78962"/>
                </a:lnTo>
                <a:lnTo>
                  <a:pt x="4632769" y="75585"/>
                </a:lnTo>
                <a:lnTo>
                  <a:pt x="4619990" y="73568"/>
                </a:lnTo>
                <a:lnTo>
                  <a:pt x="4606544" y="72898"/>
                </a:lnTo>
                <a:lnTo>
                  <a:pt x="4600583" y="73025"/>
                </a:lnTo>
                <a:lnTo>
                  <a:pt x="4587488" y="74266"/>
                </a:lnTo>
                <a:lnTo>
                  <a:pt x="4574972" y="76832"/>
                </a:lnTo>
                <a:lnTo>
                  <a:pt x="4563036" y="80734"/>
                </a:lnTo>
                <a:lnTo>
                  <a:pt x="4551680" y="85978"/>
                </a:lnTo>
                <a:lnTo>
                  <a:pt x="4538890" y="94115"/>
                </a:lnTo>
                <a:lnTo>
                  <a:pt x="4529156" y="102378"/>
                </a:lnTo>
                <a:lnTo>
                  <a:pt x="4520680" y="111770"/>
                </a:lnTo>
                <a:lnTo>
                  <a:pt x="4513453" y="122300"/>
                </a:lnTo>
                <a:lnTo>
                  <a:pt x="4507029" y="135096"/>
                </a:lnTo>
                <a:lnTo>
                  <a:pt x="4502978" y="147115"/>
                </a:lnTo>
                <a:lnTo>
                  <a:pt x="4500547" y="159653"/>
                </a:lnTo>
                <a:lnTo>
                  <a:pt x="4499737" y="17272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09654" y="98259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595"/>
                </a:lnTo>
              </a:path>
            </a:pathLst>
          </a:custGeom>
          <a:ln w="4864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78134" y="982599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595"/>
                </a:lnTo>
              </a:path>
            </a:pathLst>
          </a:custGeom>
          <a:ln w="48641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82522" y="909701"/>
            <a:ext cx="0" cy="261493"/>
          </a:xfrm>
          <a:custGeom>
            <a:avLst/>
            <a:gdLst/>
            <a:ahLst/>
            <a:cxnLst/>
            <a:rect l="l" t="t" r="r" b="b"/>
            <a:pathLst>
              <a:path h="261493">
                <a:moveTo>
                  <a:pt x="0" y="0"/>
                </a:moveTo>
                <a:lnTo>
                  <a:pt x="0" y="261493"/>
                </a:lnTo>
              </a:path>
            </a:pathLst>
          </a:custGeom>
          <a:ln w="48641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74941" y="1022350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4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4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7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8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1729" y="1022350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4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7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9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74613" y="1022350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4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8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9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36797" y="1022350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4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7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8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90749" y="1022350"/>
            <a:ext cx="102996" cy="109727"/>
          </a:xfrm>
          <a:custGeom>
            <a:avLst/>
            <a:gdLst/>
            <a:ahLst/>
            <a:cxnLst/>
            <a:rect l="l" t="t" r="r" b="b"/>
            <a:pathLst>
              <a:path w="102996" h="109727">
                <a:moveTo>
                  <a:pt x="51434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5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7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6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8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94786" y="1021461"/>
            <a:ext cx="103124" cy="111251"/>
          </a:xfrm>
          <a:custGeom>
            <a:avLst/>
            <a:gdLst/>
            <a:ahLst/>
            <a:cxnLst/>
            <a:rect l="l" t="t" r="r" b="b"/>
            <a:pathLst>
              <a:path w="103124" h="111251">
                <a:moveTo>
                  <a:pt x="51815" y="0"/>
                </a:moveTo>
                <a:lnTo>
                  <a:pt x="38430" y="1529"/>
                </a:lnTo>
                <a:lnTo>
                  <a:pt x="26545" y="6116"/>
                </a:lnTo>
                <a:lnTo>
                  <a:pt x="16210" y="13762"/>
                </a:lnTo>
                <a:lnTo>
                  <a:pt x="7263" y="25192"/>
                </a:lnTo>
                <a:lnTo>
                  <a:pt x="2399" y="36824"/>
                </a:lnTo>
                <a:lnTo>
                  <a:pt x="159" y="50115"/>
                </a:lnTo>
                <a:lnTo>
                  <a:pt x="0" y="55117"/>
                </a:lnTo>
                <a:lnTo>
                  <a:pt x="1279" y="69068"/>
                </a:lnTo>
                <a:lnTo>
                  <a:pt x="5104" y="81354"/>
                </a:lnTo>
                <a:lnTo>
                  <a:pt x="11455" y="91958"/>
                </a:lnTo>
                <a:lnTo>
                  <a:pt x="14731" y="95758"/>
                </a:lnTo>
                <a:lnTo>
                  <a:pt x="24793" y="103984"/>
                </a:lnTo>
                <a:lnTo>
                  <a:pt x="36404" y="109142"/>
                </a:lnTo>
                <a:lnTo>
                  <a:pt x="49516" y="111209"/>
                </a:lnTo>
                <a:lnTo>
                  <a:pt x="51815" y="111251"/>
                </a:lnTo>
                <a:lnTo>
                  <a:pt x="64970" y="109659"/>
                </a:lnTo>
                <a:lnTo>
                  <a:pt x="76729" y="104863"/>
                </a:lnTo>
                <a:lnTo>
                  <a:pt x="87093" y="96841"/>
                </a:lnTo>
                <a:lnTo>
                  <a:pt x="95809" y="85393"/>
                </a:lnTo>
                <a:lnTo>
                  <a:pt x="100665" y="73772"/>
                </a:lnTo>
                <a:lnTo>
                  <a:pt x="102940" y="60600"/>
                </a:lnTo>
                <a:lnTo>
                  <a:pt x="103124" y="55244"/>
                </a:lnTo>
                <a:lnTo>
                  <a:pt x="101819" y="41481"/>
                </a:lnTo>
                <a:lnTo>
                  <a:pt x="97905" y="29270"/>
                </a:lnTo>
                <a:lnTo>
                  <a:pt x="91381" y="18651"/>
                </a:lnTo>
                <a:lnTo>
                  <a:pt x="88646" y="15493"/>
                </a:lnTo>
                <a:lnTo>
                  <a:pt x="78581" y="7172"/>
                </a:lnTo>
                <a:lnTo>
                  <a:pt x="67006" y="2034"/>
                </a:lnTo>
                <a:lnTo>
                  <a:pt x="53869" y="32"/>
                </a:lnTo>
                <a:lnTo>
                  <a:pt x="518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53029" y="1021461"/>
            <a:ext cx="102869" cy="111251"/>
          </a:xfrm>
          <a:custGeom>
            <a:avLst/>
            <a:gdLst/>
            <a:ahLst/>
            <a:cxnLst/>
            <a:rect l="l" t="t" r="r" b="b"/>
            <a:pathLst>
              <a:path w="102869" h="111251">
                <a:moveTo>
                  <a:pt x="51053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8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1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69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7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18333" y="1021461"/>
            <a:ext cx="102869" cy="111251"/>
          </a:xfrm>
          <a:custGeom>
            <a:avLst/>
            <a:gdLst/>
            <a:ahLst/>
            <a:cxnLst/>
            <a:rect l="l" t="t" r="r" b="b"/>
            <a:pathLst>
              <a:path w="102869" h="111251">
                <a:moveTo>
                  <a:pt x="51054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9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1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69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7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848096" y="1017777"/>
            <a:ext cx="102615" cy="35560"/>
          </a:xfrm>
          <a:custGeom>
            <a:avLst/>
            <a:gdLst/>
            <a:ahLst/>
            <a:cxnLst/>
            <a:rect l="l" t="t" r="r" b="b"/>
            <a:pathLst>
              <a:path w="102615" h="35560">
                <a:moveTo>
                  <a:pt x="52069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1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5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6"/>
                </a:lnTo>
                <a:lnTo>
                  <a:pt x="73018" y="3819"/>
                </a:lnTo>
                <a:lnTo>
                  <a:pt x="60648" y="579"/>
                </a:lnTo>
                <a:lnTo>
                  <a:pt x="520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71696" y="1017777"/>
            <a:ext cx="102615" cy="35560"/>
          </a:xfrm>
          <a:custGeom>
            <a:avLst/>
            <a:gdLst/>
            <a:ahLst/>
            <a:cxnLst/>
            <a:rect l="l" t="t" r="r" b="b"/>
            <a:pathLst>
              <a:path w="102615" h="35560">
                <a:moveTo>
                  <a:pt x="52069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1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5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6"/>
                </a:lnTo>
                <a:lnTo>
                  <a:pt x="73018" y="3819"/>
                </a:lnTo>
                <a:lnTo>
                  <a:pt x="60648" y="579"/>
                </a:lnTo>
                <a:lnTo>
                  <a:pt x="520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9260" y="982599"/>
            <a:ext cx="165735" cy="193421"/>
          </a:xfrm>
          <a:custGeom>
            <a:avLst/>
            <a:gdLst/>
            <a:ahLst/>
            <a:cxnLst/>
            <a:rect l="l" t="t" r="r" b="b"/>
            <a:pathLst>
              <a:path w="165735" h="193421">
                <a:moveTo>
                  <a:pt x="0" y="0"/>
                </a:moveTo>
                <a:lnTo>
                  <a:pt x="47879" y="0"/>
                </a:lnTo>
                <a:lnTo>
                  <a:pt x="47879" y="90804"/>
                </a:lnTo>
                <a:lnTo>
                  <a:pt x="48292" y="107143"/>
                </a:lnTo>
                <a:lnTo>
                  <a:pt x="49575" y="119596"/>
                </a:lnTo>
                <a:lnTo>
                  <a:pt x="51562" y="127635"/>
                </a:lnTo>
                <a:lnTo>
                  <a:pt x="53975" y="134620"/>
                </a:lnTo>
                <a:lnTo>
                  <a:pt x="57912" y="139953"/>
                </a:lnTo>
                <a:lnTo>
                  <a:pt x="63246" y="143763"/>
                </a:lnTo>
                <a:lnTo>
                  <a:pt x="68580" y="147574"/>
                </a:lnTo>
                <a:lnTo>
                  <a:pt x="75311" y="149478"/>
                </a:lnTo>
                <a:lnTo>
                  <a:pt x="83185" y="149478"/>
                </a:lnTo>
                <a:lnTo>
                  <a:pt x="91059" y="149478"/>
                </a:lnTo>
                <a:lnTo>
                  <a:pt x="97663" y="147574"/>
                </a:lnTo>
                <a:lnTo>
                  <a:pt x="103250" y="143763"/>
                </a:lnTo>
                <a:lnTo>
                  <a:pt x="108712" y="140080"/>
                </a:lnTo>
                <a:lnTo>
                  <a:pt x="112775" y="134492"/>
                </a:lnTo>
                <a:lnTo>
                  <a:pt x="115443" y="127253"/>
                </a:lnTo>
                <a:lnTo>
                  <a:pt x="117218" y="118870"/>
                </a:lnTo>
                <a:lnTo>
                  <a:pt x="118160" y="105613"/>
                </a:lnTo>
                <a:lnTo>
                  <a:pt x="118364" y="92455"/>
                </a:lnTo>
                <a:lnTo>
                  <a:pt x="118364" y="0"/>
                </a:lnTo>
                <a:lnTo>
                  <a:pt x="165735" y="0"/>
                </a:lnTo>
                <a:lnTo>
                  <a:pt x="165735" y="79883"/>
                </a:lnTo>
                <a:lnTo>
                  <a:pt x="165469" y="97250"/>
                </a:lnTo>
                <a:lnTo>
                  <a:pt x="164669" y="112430"/>
                </a:lnTo>
                <a:lnTo>
                  <a:pt x="163329" y="125433"/>
                </a:lnTo>
                <a:lnTo>
                  <a:pt x="161446" y="136267"/>
                </a:lnTo>
                <a:lnTo>
                  <a:pt x="159013" y="144944"/>
                </a:lnTo>
                <a:lnTo>
                  <a:pt x="151749" y="159470"/>
                </a:lnTo>
                <a:lnTo>
                  <a:pt x="144012" y="169687"/>
                </a:lnTo>
                <a:lnTo>
                  <a:pt x="134797" y="178191"/>
                </a:lnTo>
                <a:lnTo>
                  <a:pt x="119509" y="186967"/>
                </a:lnTo>
                <a:lnTo>
                  <a:pt x="107751" y="190717"/>
                </a:lnTo>
                <a:lnTo>
                  <a:pt x="94645" y="192861"/>
                </a:lnTo>
                <a:lnTo>
                  <a:pt x="82677" y="193421"/>
                </a:lnTo>
                <a:lnTo>
                  <a:pt x="68243" y="192602"/>
                </a:lnTo>
                <a:lnTo>
                  <a:pt x="55240" y="190138"/>
                </a:lnTo>
                <a:lnTo>
                  <a:pt x="43644" y="186019"/>
                </a:lnTo>
                <a:lnTo>
                  <a:pt x="33435" y="180232"/>
                </a:lnTo>
                <a:lnTo>
                  <a:pt x="22984" y="171294"/>
                </a:lnTo>
                <a:lnTo>
                  <a:pt x="15145" y="161442"/>
                </a:lnTo>
                <a:lnTo>
                  <a:pt x="8967" y="150007"/>
                </a:lnTo>
                <a:lnTo>
                  <a:pt x="5588" y="140970"/>
                </a:lnTo>
                <a:lnTo>
                  <a:pt x="3570" y="132872"/>
                </a:lnTo>
                <a:lnTo>
                  <a:pt x="1997" y="122464"/>
                </a:lnTo>
                <a:lnTo>
                  <a:pt x="873" y="109745"/>
                </a:lnTo>
                <a:lnTo>
                  <a:pt x="205" y="94714"/>
                </a:ln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81193" y="982599"/>
            <a:ext cx="165735" cy="193421"/>
          </a:xfrm>
          <a:custGeom>
            <a:avLst/>
            <a:gdLst/>
            <a:ahLst/>
            <a:cxnLst/>
            <a:rect l="l" t="t" r="r" b="b"/>
            <a:pathLst>
              <a:path w="165735" h="193421">
                <a:moveTo>
                  <a:pt x="0" y="0"/>
                </a:moveTo>
                <a:lnTo>
                  <a:pt x="47879" y="0"/>
                </a:lnTo>
                <a:lnTo>
                  <a:pt x="47879" y="90804"/>
                </a:lnTo>
                <a:lnTo>
                  <a:pt x="48292" y="107143"/>
                </a:lnTo>
                <a:lnTo>
                  <a:pt x="49575" y="119596"/>
                </a:lnTo>
                <a:lnTo>
                  <a:pt x="51562" y="127635"/>
                </a:lnTo>
                <a:lnTo>
                  <a:pt x="53975" y="134620"/>
                </a:lnTo>
                <a:lnTo>
                  <a:pt x="57912" y="139953"/>
                </a:lnTo>
                <a:lnTo>
                  <a:pt x="63246" y="143763"/>
                </a:lnTo>
                <a:lnTo>
                  <a:pt x="68580" y="147574"/>
                </a:lnTo>
                <a:lnTo>
                  <a:pt x="75311" y="149478"/>
                </a:lnTo>
                <a:lnTo>
                  <a:pt x="83185" y="149478"/>
                </a:lnTo>
                <a:lnTo>
                  <a:pt x="91059" y="149478"/>
                </a:lnTo>
                <a:lnTo>
                  <a:pt x="97662" y="147574"/>
                </a:lnTo>
                <a:lnTo>
                  <a:pt x="103251" y="143763"/>
                </a:lnTo>
                <a:lnTo>
                  <a:pt x="108712" y="140080"/>
                </a:lnTo>
                <a:lnTo>
                  <a:pt x="112776" y="134492"/>
                </a:lnTo>
                <a:lnTo>
                  <a:pt x="115443" y="127253"/>
                </a:lnTo>
                <a:lnTo>
                  <a:pt x="117218" y="118870"/>
                </a:lnTo>
                <a:lnTo>
                  <a:pt x="118160" y="105613"/>
                </a:lnTo>
                <a:lnTo>
                  <a:pt x="118364" y="92455"/>
                </a:lnTo>
                <a:lnTo>
                  <a:pt x="118364" y="0"/>
                </a:lnTo>
                <a:lnTo>
                  <a:pt x="165735" y="0"/>
                </a:lnTo>
                <a:lnTo>
                  <a:pt x="165735" y="79883"/>
                </a:lnTo>
                <a:lnTo>
                  <a:pt x="165469" y="97250"/>
                </a:lnTo>
                <a:lnTo>
                  <a:pt x="164669" y="112430"/>
                </a:lnTo>
                <a:lnTo>
                  <a:pt x="163329" y="125433"/>
                </a:lnTo>
                <a:lnTo>
                  <a:pt x="161446" y="136267"/>
                </a:lnTo>
                <a:lnTo>
                  <a:pt x="159013" y="144944"/>
                </a:lnTo>
                <a:lnTo>
                  <a:pt x="151749" y="159470"/>
                </a:lnTo>
                <a:lnTo>
                  <a:pt x="144012" y="169687"/>
                </a:lnTo>
                <a:lnTo>
                  <a:pt x="134797" y="178191"/>
                </a:lnTo>
                <a:lnTo>
                  <a:pt x="119509" y="186967"/>
                </a:lnTo>
                <a:lnTo>
                  <a:pt x="107751" y="190717"/>
                </a:lnTo>
                <a:lnTo>
                  <a:pt x="94645" y="192861"/>
                </a:lnTo>
                <a:lnTo>
                  <a:pt x="82677" y="193421"/>
                </a:lnTo>
                <a:lnTo>
                  <a:pt x="68243" y="192602"/>
                </a:lnTo>
                <a:lnTo>
                  <a:pt x="55240" y="190138"/>
                </a:lnTo>
                <a:lnTo>
                  <a:pt x="43644" y="186019"/>
                </a:lnTo>
                <a:lnTo>
                  <a:pt x="33435" y="180232"/>
                </a:lnTo>
                <a:lnTo>
                  <a:pt x="22984" y="171294"/>
                </a:lnTo>
                <a:lnTo>
                  <a:pt x="15145" y="161442"/>
                </a:lnTo>
                <a:lnTo>
                  <a:pt x="8967" y="150007"/>
                </a:lnTo>
                <a:lnTo>
                  <a:pt x="5587" y="140970"/>
                </a:lnTo>
                <a:lnTo>
                  <a:pt x="3570" y="132872"/>
                </a:lnTo>
                <a:lnTo>
                  <a:pt x="1997" y="122464"/>
                </a:lnTo>
                <a:lnTo>
                  <a:pt x="873" y="109745"/>
                </a:lnTo>
                <a:lnTo>
                  <a:pt x="205" y="94714"/>
                </a:ln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52771" y="982599"/>
            <a:ext cx="198627" cy="188595"/>
          </a:xfrm>
          <a:custGeom>
            <a:avLst/>
            <a:gdLst/>
            <a:ahLst/>
            <a:cxnLst/>
            <a:rect l="l" t="t" r="r" b="b"/>
            <a:pathLst>
              <a:path w="198627" h="188595">
                <a:moveTo>
                  <a:pt x="6857" y="0"/>
                </a:moveTo>
                <a:lnTo>
                  <a:pt x="61721" y="0"/>
                </a:lnTo>
                <a:lnTo>
                  <a:pt x="99059" y="51435"/>
                </a:lnTo>
                <a:lnTo>
                  <a:pt x="136143" y="0"/>
                </a:lnTo>
                <a:lnTo>
                  <a:pt x="190245" y="0"/>
                </a:lnTo>
                <a:lnTo>
                  <a:pt x="126111" y="88773"/>
                </a:lnTo>
                <a:lnTo>
                  <a:pt x="198627" y="188595"/>
                </a:lnTo>
                <a:lnTo>
                  <a:pt x="143637" y="188595"/>
                </a:lnTo>
                <a:lnTo>
                  <a:pt x="98678" y="126746"/>
                </a:lnTo>
                <a:lnTo>
                  <a:pt x="54101" y="188595"/>
                </a:lnTo>
                <a:lnTo>
                  <a:pt x="0" y="188595"/>
                </a:lnTo>
                <a:lnTo>
                  <a:pt x="71627" y="89408"/>
                </a:lnTo>
                <a:lnTo>
                  <a:pt x="68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85969" y="982599"/>
            <a:ext cx="47370" cy="188595"/>
          </a:xfrm>
          <a:custGeom>
            <a:avLst/>
            <a:gdLst/>
            <a:ahLst/>
            <a:cxnLst/>
            <a:rect l="l" t="t" r="r" b="b"/>
            <a:pathLst>
              <a:path w="47370" h="188595">
                <a:moveTo>
                  <a:pt x="0" y="0"/>
                </a:moveTo>
                <a:lnTo>
                  <a:pt x="47370" y="0"/>
                </a:lnTo>
                <a:lnTo>
                  <a:pt x="47370" y="188595"/>
                </a:lnTo>
                <a:lnTo>
                  <a:pt x="0" y="18859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54449" y="982599"/>
            <a:ext cx="47371" cy="188595"/>
          </a:xfrm>
          <a:custGeom>
            <a:avLst/>
            <a:gdLst/>
            <a:ahLst/>
            <a:cxnLst/>
            <a:rect l="l" t="t" r="r" b="b"/>
            <a:pathLst>
              <a:path w="47371" h="188595">
                <a:moveTo>
                  <a:pt x="0" y="0"/>
                </a:moveTo>
                <a:lnTo>
                  <a:pt x="47371" y="0"/>
                </a:lnTo>
                <a:lnTo>
                  <a:pt x="47371" y="188595"/>
                </a:lnTo>
                <a:lnTo>
                  <a:pt x="0" y="188595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96504" y="977773"/>
            <a:ext cx="167386" cy="193421"/>
          </a:xfrm>
          <a:custGeom>
            <a:avLst/>
            <a:gdLst/>
            <a:ahLst/>
            <a:cxnLst/>
            <a:rect l="l" t="t" r="r" b="b"/>
            <a:pathLst>
              <a:path w="167386" h="193421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6" y="68834"/>
                </a:lnTo>
                <a:lnTo>
                  <a:pt x="167386" y="193421"/>
                </a:lnTo>
                <a:lnTo>
                  <a:pt x="120523" y="193421"/>
                </a:lnTo>
                <a:lnTo>
                  <a:pt x="120523" y="110871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7"/>
                </a:lnTo>
                <a:lnTo>
                  <a:pt x="112014" y="52959"/>
                </a:lnTo>
                <a:lnTo>
                  <a:pt x="106934" y="49149"/>
                </a:lnTo>
                <a:lnTo>
                  <a:pt x="101980" y="45212"/>
                </a:lnTo>
                <a:lnTo>
                  <a:pt x="95757" y="43306"/>
                </a:lnTo>
                <a:lnTo>
                  <a:pt x="88392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2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0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762494" y="977773"/>
            <a:ext cx="289051" cy="193421"/>
          </a:xfrm>
          <a:custGeom>
            <a:avLst/>
            <a:gdLst/>
            <a:ahLst/>
            <a:cxnLst/>
            <a:rect l="l" t="t" r="r" b="b"/>
            <a:pathLst>
              <a:path w="289051" h="193421">
                <a:moveTo>
                  <a:pt x="106679" y="0"/>
                </a:moveTo>
                <a:lnTo>
                  <a:pt x="119756" y="1253"/>
                </a:lnTo>
                <a:lnTo>
                  <a:pt x="131793" y="5073"/>
                </a:lnTo>
                <a:lnTo>
                  <a:pt x="138556" y="8636"/>
                </a:lnTo>
                <a:lnTo>
                  <a:pt x="148412" y="16176"/>
                </a:lnTo>
                <a:lnTo>
                  <a:pt x="156680" y="25966"/>
                </a:lnTo>
                <a:lnTo>
                  <a:pt x="161416" y="33909"/>
                </a:lnTo>
                <a:lnTo>
                  <a:pt x="169696" y="23563"/>
                </a:lnTo>
                <a:lnTo>
                  <a:pt x="179084" y="15026"/>
                </a:lnTo>
                <a:lnTo>
                  <a:pt x="189102" y="8636"/>
                </a:lnTo>
                <a:lnTo>
                  <a:pt x="200760" y="3670"/>
                </a:lnTo>
                <a:lnTo>
                  <a:pt x="213142" y="815"/>
                </a:lnTo>
                <a:lnTo>
                  <a:pt x="224916" y="0"/>
                </a:lnTo>
                <a:lnTo>
                  <a:pt x="238325" y="1104"/>
                </a:lnTo>
                <a:lnTo>
                  <a:pt x="250542" y="4440"/>
                </a:lnTo>
                <a:lnTo>
                  <a:pt x="260350" y="9271"/>
                </a:lnTo>
                <a:lnTo>
                  <a:pt x="270854" y="17422"/>
                </a:lnTo>
                <a:lnTo>
                  <a:pt x="278820" y="27205"/>
                </a:lnTo>
                <a:lnTo>
                  <a:pt x="282321" y="33781"/>
                </a:lnTo>
                <a:lnTo>
                  <a:pt x="285314" y="42759"/>
                </a:lnTo>
                <a:lnTo>
                  <a:pt x="287442" y="54234"/>
                </a:lnTo>
                <a:lnTo>
                  <a:pt x="288690" y="68193"/>
                </a:lnTo>
                <a:lnTo>
                  <a:pt x="289051" y="82803"/>
                </a:lnTo>
                <a:lnTo>
                  <a:pt x="289051" y="193421"/>
                </a:lnTo>
                <a:lnTo>
                  <a:pt x="241300" y="193421"/>
                </a:lnTo>
                <a:lnTo>
                  <a:pt x="241300" y="97789"/>
                </a:lnTo>
                <a:lnTo>
                  <a:pt x="240638" y="81007"/>
                </a:lnTo>
                <a:lnTo>
                  <a:pt x="238653" y="67689"/>
                </a:lnTo>
                <a:lnTo>
                  <a:pt x="235345" y="57838"/>
                </a:lnTo>
                <a:lnTo>
                  <a:pt x="233299" y="54355"/>
                </a:lnTo>
                <a:lnTo>
                  <a:pt x="223839" y="46019"/>
                </a:lnTo>
                <a:lnTo>
                  <a:pt x="210704" y="42944"/>
                </a:lnTo>
                <a:lnTo>
                  <a:pt x="209423" y="42925"/>
                </a:lnTo>
                <a:lnTo>
                  <a:pt x="201295" y="42925"/>
                </a:lnTo>
                <a:lnTo>
                  <a:pt x="194055" y="45212"/>
                </a:lnTo>
                <a:lnTo>
                  <a:pt x="187705" y="49911"/>
                </a:lnTo>
                <a:lnTo>
                  <a:pt x="181228" y="54482"/>
                </a:lnTo>
                <a:lnTo>
                  <a:pt x="176402" y="60960"/>
                </a:lnTo>
                <a:lnTo>
                  <a:pt x="173354" y="69087"/>
                </a:lnTo>
                <a:lnTo>
                  <a:pt x="170801" y="78457"/>
                </a:lnTo>
                <a:lnTo>
                  <a:pt x="169245" y="90895"/>
                </a:lnTo>
                <a:lnTo>
                  <a:pt x="168661" y="106401"/>
                </a:lnTo>
                <a:lnTo>
                  <a:pt x="168655" y="108330"/>
                </a:lnTo>
                <a:lnTo>
                  <a:pt x="168655" y="193421"/>
                </a:lnTo>
                <a:lnTo>
                  <a:pt x="121030" y="193421"/>
                </a:lnTo>
                <a:lnTo>
                  <a:pt x="121030" y="102107"/>
                </a:lnTo>
                <a:lnTo>
                  <a:pt x="120579" y="86332"/>
                </a:lnTo>
                <a:lnTo>
                  <a:pt x="119225" y="73865"/>
                </a:lnTo>
                <a:lnTo>
                  <a:pt x="117221" y="65404"/>
                </a:lnTo>
                <a:lnTo>
                  <a:pt x="114807" y="57785"/>
                </a:lnTo>
                <a:lnTo>
                  <a:pt x="110998" y="52197"/>
                </a:lnTo>
                <a:lnTo>
                  <a:pt x="106045" y="48513"/>
                </a:lnTo>
                <a:lnTo>
                  <a:pt x="101091" y="44830"/>
                </a:lnTo>
                <a:lnTo>
                  <a:pt x="94996" y="42925"/>
                </a:lnTo>
                <a:lnTo>
                  <a:pt x="88010" y="42925"/>
                </a:lnTo>
                <a:lnTo>
                  <a:pt x="80136" y="42925"/>
                </a:lnTo>
                <a:lnTo>
                  <a:pt x="72898" y="45338"/>
                </a:lnTo>
                <a:lnTo>
                  <a:pt x="66548" y="50037"/>
                </a:lnTo>
                <a:lnTo>
                  <a:pt x="60071" y="54610"/>
                </a:lnTo>
                <a:lnTo>
                  <a:pt x="55245" y="61213"/>
                </a:lnTo>
                <a:lnTo>
                  <a:pt x="52070" y="69596"/>
                </a:lnTo>
                <a:lnTo>
                  <a:pt x="49519" y="79109"/>
                </a:lnTo>
                <a:lnTo>
                  <a:pt x="47907" y="91494"/>
                </a:lnTo>
                <a:lnTo>
                  <a:pt x="47257" y="106724"/>
                </a:lnTo>
                <a:lnTo>
                  <a:pt x="47244" y="109474"/>
                </a:lnTo>
                <a:lnTo>
                  <a:pt x="47244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7244" y="4825"/>
                </a:lnTo>
                <a:lnTo>
                  <a:pt x="47244" y="26542"/>
                </a:lnTo>
                <a:lnTo>
                  <a:pt x="56840" y="17347"/>
                </a:lnTo>
                <a:lnTo>
                  <a:pt x="67197" y="10177"/>
                </a:lnTo>
                <a:lnTo>
                  <a:pt x="74295" y="6603"/>
                </a:lnTo>
                <a:lnTo>
                  <a:pt x="86107" y="2485"/>
                </a:lnTo>
                <a:lnTo>
                  <a:pt x="98708" y="348"/>
                </a:lnTo>
                <a:lnTo>
                  <a:pt x="10667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27824" y="977773"/>
            <a:ext cx="197866" cy="198247"/>
          </a:xfrm>
          <a:custGeom>
            <a:avLst/>
            <a:gdLst/>
            <a:ahLst/>
            <a:cxnLst/>
            <a:rect l="l" t="t" r="r" b="b"/>
            <a:pathLst>
              <a:path w="197866" h="198247">
                <a:moveTo>
                  <a:pt x="97790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6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7" y="198247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00748" y="977773"/>
            <a:ext cx="193801" cy="198247"/>
          </a:xfrm>
          <a:custGeom>
            <a:avLst/>
            <a:gdLst/>
            <a:ahLst/>
            <a:cxnLst/>
            <a:rect l="l" t="t" r="r" b="b"/>
            <a:pathLst>
              <a:path w="193801" h="198247">
                <a:moveTo>
                  <a:pt x="106806" y="0"/>
                </a:moveTo>
                <a:lnTo>
                  <a:pt x="120253" y="670"/>
                </a:lnTo>
                <a:lnTo>
                  <a:pt x="133032" y="2687"/>
                </a:lnTo>
                <a:lnTo>
                  <a:pt x="145121" y="6064"/>
                </a:lnTo>
                <a:lnTo>
                  <a:pt x="156496" y="10812"/>
                </a:lnTo>
                <a:lnTo>
                  <a:pt x="168438" y="17646"/>
                </a:lnTo>
                <a:lnTo>
                  <a:pt x="178497" y="25452"/>
                </a:lnTo>
                <a:lnTo>
                  <a:pt x="187404" y="34565"/>
                </a:lnTo>
                <a:lnTo>
                  <a:pt x="193801" y="42925"/>
                </a:lnTo>
                <a:lnTo>
                  <a:pt x="154431" y="64642"/>
                </a:lnTo>
                <a:lnTo>
                  <a:pt x="144148" y="55372"/>
                </a:lnTo>
                <a:lnTo>
                  <a:pt x="133941" y="49168"/>
                </a:lnTo>
                <a:lnTo>
                  <a:pt x="132460" y="48513"/>
                </a:lnTo>
                <a:lnTo>
                  <a:pt x="120866" y="45121"/>
                </a:lnTo>
                <a:lnTo>
                  <a:pt x="107518" y="43943"/>
                </a:lnTo>
                <a:lnTo>
                  <a:pt x="107060" y="43941"/>
                </a:lnTo>
                <a:lnTo>
                  <a:pt x="93130" y="45171"/>
                </a:lnTo>
                <a:lnTo>
                  <a:pt x="80742" y="48848"/>
                </a:lnTo>
                <a:lnTo>
                  <a:pt x="69912" y="54958"/>
                </a:lnTo>
                <a:lnTo>
                  <a:pt x="64134" y="59816"/>
                </a:lnTo>
                <a:lnTo>
                  <a:pt x="55996" y="69735"/>
                </a:lnTo>
                <a:lnTo>
                  <a:pt x="50576" y="81169"/>
                </a:lnTo>
                <a:lnTo>
                  <a:pt x="47914" y="94098"/>
                </a:lnTo>
                <a:lnTo>
                  <a:pt x="47625" y="100456"/>
                </a:lnTo>
                <a:lnTo>
                  <a:pt x="49061" y="114070"/>
                </a:lnTo>
                <a:lnTo>
                  <a:pt x="53358" y="126106"/>
                </a:lnTo>
                <a:lnTo>
                  <a:pt x="60494" y="136565"/>
                </a:lnTo>
                <a:lnTo>
                  <a:pt x="63500" y="139700"/>
                </a:lnTo>
                <a:lnTo>
                  <a:pt x="73395" y="147194"/>
                </a:lnTo>
                <a:lnTo>
                  <a:pt x="84923" y="152176"/>
                </a:lnTo>
                <a:lnTo>
                  <a:pt x="98084" y="154646"/>
                </a:lnTo>
                <a:lnTo>
                  <a:pt x="105028" y="154939"/>
                </a:lnTo>
                <a:lnTo>
                  <a:pt x="119164" y="153736"/>
                </a:lnTo>
                <a:lnTo>
                  <a:pt x="131767" y="150133"/>
                </a:lnTo>
                <a:lnTo>
                  <a:pt x="142828" y="144139"/>
                </a:lnTo>
                <a:lnTo>
                  <a:pt x="152338" y="135765"/>
                </a:lnTo>
                <a:lnTo>
                  <a:pt x="154431" y="133350"/>
                </a:lnTo>
                <a:lnTo>
                  <a:pt x="191770" y="158876"/>
                </a:lnTo>
                <a:lnTo>
                  <a:pt x="183147" y="168788"/>
                </a:lnTo>
                <a:lnTo>
                  <a:pt x="173613" y="177261"/>
                </a:lnTo>
                <a:lnTo>
                  <a:pt x="163169" y="184298"/>
                </a:lnTo>
                <a:lnTo>
                  <a:pt x="151816" y="189900"/>
                </a:lnTo>
                <a:lnTo>
                  <a:pt x="139558" y="194071"/>
                </a:lnTo>
                <a:lnTo>
                  <a:pt x="126395" y="196810"/>
                </a:lnTo>
                <a:lnTo>
                  <a:pt x="112329" y="198121"/>
                </a:lnTo>
                <a:lnTo>
                  <a:pt x="106172" y="198247"/>
                </a:lnTo>
                <a:lnTo>
                  <a:pt x="91475" y="197565"/>
                </a:lnTo>
                <a:lnTo>
                  <a:pt x="77800" y="195519"/>
                </a:lnTo>
                <a:lnTo>
                  <a:pt x="65139" y="192106"/>
                </a:lnTo>
                <a:lnTo>
                  <a:pt x="53488" y="187322"/>
                </a:lnTo>
                <a:lnTo>
                  <a:pt x="42841" y="181166"/>
                </a:lnTo>
                <a:lnTo>
                  <a:pt x="33194" y="173635"/>
                </a:lnTo>
                <a:lnTo>
                  <a:pt x="28194" y="168782"/>
                </a:lnTo>
                <a:lnTo>
                  <a:pt x="19401" y="158482"/>
                </a:lnTo>
                <a:lnTo>
                  <a:pt x="12246" y="147583"/>
                </a:lnTo>
                <a:lnTo>
                  <a:pt x="6730" y="136086"/>
                </a:lnTo>
                <a:lnTo>
                  <a:pt x="2853" y="123992"/>
                </a:lnTo>
                <a:lnTo>
                  <a:pt x="614" y="111300"/>
                </a:lnTo>
                <a:lnTo>
                  <a:pt x="0" y="99822"/>
                </a:lnTo>
                <a:lnTo>
                  <a:pt x="810" y="86755"/>
                </a:lnTo>
                <a:lnTo>
                  <a:pt x="3241" y="74217"/>
                </a:lnTo>
                <a:lnTo>
                  <a:pt x="7292" y="62198"/>
                </a:lnTo>
                <a:lnTo>
                  <a:pt x="12964" y="50686"/>
                </a:lnTo>
                <a:lnTo>
                  <a:pt x="20943" y="38872"/>
                </a:lnTo>
                <a:lnTo>
                  <a:pt x="29419" y="29480"/>
                </a:lnTo>
                <a:lnTo>
                  <a:pt x="39153" y="21217"/>
                </a:lnTo>
                <a:lnTo>
                  <a:pt x="50157" y="14070"/>
                </a:lnTo>
                <a:lnTo>
                  <a:pt x="63299" y="7836"/>
                </a:lnTo>
                <a:lnTo>
                  <a:pt x="75235" y="3934"/>
                </a:lnTo>
                <a:lnTo>
                  <a:pt x="87751" y="1368"/>
                </a:lnTo>
                <a:lnTo>
                  <a:pt x="100846" y="127"/>
                </a:lnTo>
                <a:lnTo>
                  <a:pt x="1068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74611" y="977773"/>
            <a:ext cx="197866" cy="198247"/>
          </a:xfrm>
          <a:custGeom>
            <a:avLst/>
            <a:gdLst/>
            <a:ahLst/>
            <a:cxnLst/>
            <a:rect l="l" t="t" r="r" b="b"/>
            <a:pathLst>
              <a:path w="197866" h="198247">
                <a:moveTo>
                  <a:pt x="97790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6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7" y="198247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2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63716" y="977773"/>
            <a:ext cx="167386" cy="193421"/>
          </a:xfrm>
          <a:custGeom>
            <a:avLst/>
            <a:gdLst/>
            <a:ahLst/>
            <a:cxnLst/>
            <a:rect l="l" t="t" r="r" b="b"/>
            <a:pathLst>
              <a:path w="167386" h="193421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6" y="68834"/>
                </a:lnTo>
                <a:lnTo>
                  <a:pt x="167386" y="193421"/>
                </a:lnTo>
                <a:lnTo>
                  <a:pt x="120523" y="193421"/>
                </a:lnTo>
                <a:lnTo>
                  <a:pt x="120523" y="110871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7"/>
                </a:lnTo>
                <a:lnTo>
                  <a:pt x="112013" y="52959"/>
                </a:lnTo>
                <a:lnTo>
                  <a:pt x="106934" y="49149"/>
                </a:lnTo>
                <a:lnTo>
                  <a:pt x="101981" y="45212"/>
                </a:lnTo>
                <a:lnTo>
                  <a:pt x="95758" y="43306"/>
                </a:lnTo>
                <a:lnTo>
                  <a:pt x="88392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3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1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27496" y="977773"/>
            <a:ext cx="197865" cy="198247"/>
          </a:xfrm>
          <a:custGeom>
            <a:avLst/>
            <a:gdLst/>
            <a:ahLst/>
            <a:cxnLst/>
            <a:rect l="l" t="t" r="r" b="b"/>
            <a:pathLst>
              <a:path w="197865" h="198247">
                <a:moveTo>
                  <a:pt x="97789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5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6" y="198247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00217" y="977773"/>
            <a:ext cx="197993" cy="198247"/>
          </a:xfrm>
          <a:custGeom>
            <a:avLst/>
            <a:gdLst/>
            <a:ahLst/>
            <a:cxnLst/>
            <a:rect l="l" t="t" r="r" b="b"/>
            <a:pathLst>
              <a:path w="197993" h="198247">
                <a:moveTo>
                  <a:pt x="97536" y="0"/>
                </a:moveTo>
                <a:lnTo>
                  <a:pt x="111634" y="758"/>
                </a:lnTo>
                <a:lnTo>
                  <a:pt x="124855" y="3033"/>
                </a:lnTo>
                <a:lnTo>
                  <a:pt x="137192" y="6820"/>
                </a:lnTo>
                <a:lnTo>
                  <a:pt x="148638" y="12117"/>
                </a:lnTo>
                <a:lnTo>
                  <a:pt x="159187" y="18919"/>
                </a:lnTo>
                <a:lnTo>
                  <a:pt x="168832" y="27224"/>
                </a:lnTo>
                <a:lnTo>
                  <a:pt x="178203" y="37940"/>
                </a:lnTo>
                <a:lnTo>
                  <a:pt x="184947" y="48343"/>
                </a:lnTo>
                <a:lnTo>
                  <a:pt x="190288" y="59655"/>
                </a:lnTo>
                <a:lnTo>
                  <a:pt x="194228" y="71872"/>
                </a:lnTo>
                <a:lnTo>
                  <a:pt x="196771" y="84992"/>
                </a:lnTo>
                <a:lnTo>
                  <a:pt x="197919" y="99010"/>
                </a:lnTo>
                <a:lnTo>
                  <a:pt x="197993" y="103759"/>
                </a:lnTo>
                <a:lnTo>
                  <a:pt x="197866" y="112775"/>
                </a:lnTo>
                <a:lnTo>
                  <a:pt x="45720" y="112775"/>
                </a:lnTo>
                <a:lnTo>
                  <a:pt x="49339" y="125796"/>
                </a:lnTo>
                <a:lnTo>
                  <a:pt x="55655" y="136793"/>
                </a:lnTo>
                <a:lnTo>
                  <a:pt x="63373" y="144779"/>
                </a:lnTo>
                <a:lnTo>
                  <a:pt x="73707" y="151395"/>
                </a:lnTo>
                <a:lnTo>
                  <a:pt x="85768" y="155365"/>
                </a:lnTo>
                <a:lnTo>
                  <a:pt x="99529" y="156717"/>
                </a:lnTo>
                <a:lnTo>
                  <a:pt x="99822" y="156717"/>
                </a:lnTo>
                <a:lnTo>
                  <a:pt x="113002" y="155477"/>
                </a:lnTo>
                <a:lnTo>
                  <a:pt x="125206" y="151763"/>
                </a:lnTo>
                <a:lnTo>
                  <a:pt x="136420" y="145590"/>
                </a:lnTo>
                <a:lnTo>
                  <a:pt x="145415" y="138175"/>
                </a:lnTo>
                <a:lnTo>
                  <a:pt x="185293" y="156844"/>
                </a:lnTo>
                <a:lnTo>
                  <a:pt x="176916" y="167361"/>
                </a:lnTo>
                <a:lnTo>
                  <a:pt x="167683" y="176314"/>
                </a:lnTo>
                <a:lnTo>
                  <a:pt x="157608" y="183717"/>
                </a:lnTo>
                <a:lnTo>
                  <a:pt x="149606" y="188213"/>
                </a:lnTo>
                <a:lnTo>
                  <a:pt x="138637" y="192650"/>
                </a:lnTo>
                <a:lnTo>
                  <a:pt x="126666" y="195793"/>
                </a:lnTo>
                <a:lnTo>
                  <a:pt x="113703" y="197654"/>
                </a:lnTo>
                <a:lnTo>
                  <a:pt x="100203" y="198247"/>
                </a:lnTo>
                <a:lnTo>
                  <a:pt x="86092" y="197499"/>
                </a:lnTo>
                <a:lnTo>
                  <a:pt x="72864" y="195253"/>
                </a:lnTo>
                <a:lnTo>
                  <a:pt x="60524" y="191505"/>
                </a:lnTo>
                <a:lnTo>
                  <a:pt x="49075" y="186253"/>
                </a:lnTo>
                <a:lnTo>
                  <a:pt x="38519" y="179493"/>
                </a:lnTo>
                <a:lnTo>
                  <a:pt x="28860" y="171222"/>
                </a:lnTo>
                <a:lnTo>
                  <a:pt x="19312" y="160482"/>
                </a:lnTo>
                <a:lnTo>
                  <a:pt x="12278" y="149859"/>
                </a:lnTo>
                <a:lnTo>
                  <a:pt x="6834" y="138438"/>
                </a:lnTo>
                <a:lnTo>
                  <a:pt x="2975" y="126218"/>
                </a:lnTo>
                <a:lnTo>
                  <a:pt x="699" y="113200"/>
                </a:lnTo>
                <a:lnTo>
                  <a:pt x="0" y="100202"/>
                </a:lnTo>
                <a:lnTo>
                  <a:pt x="757" y="86334"/>
                </a:lnTo>
                <a:lnTo>
                  <a:pt x="3029" y="73271"/>
                </a:lnTo>
                <a:lnTo>
                  <a:pt x="6817" y="61011"/>
                </a:lnTo>
                <a:lnTo>
                  <a:pt x="12119" y="49550"/>
                </a:lnTo>
                <a:lnTo>
                  <a:pt x="18936" y="38884"/>
                </a:lnTo>
                <a:lnTo>
                  <a:pt x="27268" y="29011"/>
                </a:lnTo>
                <a:lnTo>
                  <a:pt x="37595" y="19676"/>
                </a:lnTo>
                <a:lnTo>
                  <a:pt x="48179" y="12512"/>
                </a:lnTo>
                <a:lnTo>
                  <a:pt x="59565" y="6959"/>
                </a:lnTo>
                <a:lnTo>
                  <a:pt x="71754" y="3021"/>
                </a:lnTo>
                <a:lnTo>
                  <a:pt x="84744" y="701"/>
                </a:lnTo>
                <a:lnTo>
                  <a:pt x="9753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83631" y="977773"/>
            <a:ext cx="101219" cy="193421"/>
          </a:xfrm>
          <a:custGeom>
            <a:avLst/>
            <a:gdLst/>
            <a:ahLst/>
            <a:cxnLst/>
            <a:rect l="l" t="t" r="r" b="b"/>
            <a:pathLst>
              <a:path w="101219" h="193421">
                <a:moveTo>
                  <a:pt x="82042" y="0"/>
                </a:moveTo>
                <a:lnTo>
                  <a:pt x="88138" y="0"/>
                </a:lnTo>
                <a:lnTo>
                  <a:pt x="94615" y="1524"/>
                </a:lnTo>
                <a:lnTo>
                  <a:pt x="101219" y="4825"/>
                </a:lnTo>
                <a:lnTo>
                  <a:pt x="86487" y="45592"/>
                </a:lnTo>
                <a:lnTo>
                  <a:pt x="81026" y="42799"/>
                </a:lnTo>
                <a:lnTo>
                  <a:pt x="76454" y="41401"/>
                </a:lnTo>
                <a:lnTo>
                  <a:pt x="72771" y="41401"/>
                </a:lnTo>
                <a:lnTo>
                  <a:pt x="65532" y="41401"/>
                </a:lnTo>
                <a:lnTo>
                  <a:pt x="59436" y="45847"/>
                </a:lnTo>
                <a:lnTo>
                  <a:pt x="54356" y="54863"/>
                </a:lnTo>
                <a:lnTo>
                  <a:pt x="51191" y="62743"/>
                </a:lnTo>
                <a:lnTo>
                  <a:pt x="48904" y="73553"/>
                </a:lnTo>
                <a:lnTo>
                  <a:pt x="47475" y="87273"/>
                </a:lnTo>
                <a:lnTo>
                  <a:pt x="46882" y="103883"/>
                </a:lnTo>
                <a:lnTo>
                  <a:pt x="46863" y="107950"/>
                </a:lnTo>
                <a:lnTo>
                  <a:pt x="46990" y="117221"/>
                </a:lnTo>
                <a:lnTo>
                  <a:pt x="46990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0513" y="4825"/>
                </a:lnTo>
                <a:lnTo>
                  <a:pt x="40513" y="28575"/>
                </a:lnTo>
                <a:lnTo>
                  <a:pt x="47533" y="17057"/>
                </a:lnTo>
                <a:lnTo>
                  <a:pt x="56326" y="8442"/>
                </a:lnTo>
                <a:lnTo>
                  <a:pt x="58039" y="7238"/>
                </a:lnTo>
                <a:lnTo>
                  <a:pt x="65405" y="2412"/>
                </a:lnTo>
                <a:lnTo>
                  <a:pt x="73406" y="0"/>
                </a:lnTo>
                <a:lnTo>
                  <a:pt x="8204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57166" y="977773"/>
            <a:ext cx="289051" cy="193421"/>
          </a:xfrm>
          <a:custGeom>
            <a:avLst/>
            <a:gdLst/>
            <a:ahLst/>
            <a:cxnLst/>
            <a:rect l="l" t="t" r="r" b="b"/>
            <a:pathLst>
              <a:path w="289051" h="193421">
                <a:moveTo>
                  <a:pt x="106680" y="0"/>
                </a:moveTo>
                <a:lnTo>
                  <a:pt x="119756" y="1253"/>
                </a:lnTo>
                <a:lnTo>
                  <a:pt x="131793" y="5073"/>
                </a:lnTo>
                <a:lnTo>
                  <a:pt x="138557" y="8636"/>
                </a:lnTo>
                <a:lnTo>
                  <a:pt x="148412" y="16176"/>
                </a:lnTo>
                <a:lnTo>
                  <a:pt x="156680" y="25966"/>
                </a:lnTo>
                <a:lnTo>
                  <a:pt x="161417" y="33909"/>
                </a:lnTo>
                <a:lnTo>
                  <a:pt x="169696" y="23563"/>
                </a:lnTo>
                <a:lnTo>
                  <a:pt x="179084" y="15026"/>
                </a:lnTo>
                <a:lnTo>
                  <a:pt x="189103" y="8636"/>
                </a:lnTo>
                <a:lnTo>
                  <a:pt x="200760" y="3670"/>
                </a:lnTo>
                <a:lnTo>
                  <a:pt x="213142" y="815"/>
                </a:lnTo>
                <a:lnTo>
                  <a:pt x="224917" y="0"/>
                </a:lnTo>
                <a:lnTo>
                  <a:pt x="238325" y="1104"/>
                </a:lnTo>
                <a:lnTo>
                  <a:pt x="250542" y="4440"/>
                </a:lnTo>
                <a:lnTo>
                  <a:pt x="260350" y="9271"/>
                </a:lnTo>
                <a:lnTo>
                  <a:pt x="270854" y="17422"/>
                </a:lnTo>
                <a:lnTo>
                  <a:pt x="278820" y="27205"/>
                </a:lnTo>
                <a:lnTo>
                  <a:pt x="282321" y="33781"/>
                </a:lnTo>
                <a:lnTo>
                  <a:pt x="285314" y="42759"/>
                </a:lnTo>
                <a:lnTo>
                  <a:pt x="287442" y="54234"/>
                </a:lnTo>
                <a:lnTo>
                  <a:pt x="288690" y="68193"/>
                </a:lnTo>
                <a:lnTo>
                  <a:pt x="289051" y="82803"/>
                </a:lnTo>
                <a:lnTo>
                  <a:pt x="289051" y="193421"/>
                </a:lnTo>
                <a:lnTo>
                  <a:pt x="241300" y="193421"/>
                </a:lnTo>
                <a:lnTo>
                  <a:pt x="241300" y="97789"/>
                </a:lnTo>
                <a:lnTo>
                  <a:pt x="240638" y="81007"/>
                </a:lnTo>
                <a:lnTo>
                  <a:pt x="238653" y="67689"/>
                </a:lnTo>
                <a:lnTo>
                  <a:pt x="235345" y="57838"/>
                </a:lnTo>
                <a:lnTo>
                  <a:pt x="233299" y="54355"/>
                </a:lnTo>
                <a:lnTo>
                  <a:pt x="223839" y="46019"/>
                </a:lnTo>
                <a:lnTo>
                  <a:pt x="210704" y="42944"/>
                </a:lnTo>
                <a:lnTo>
                  <a:pt x="209423" y="42925"/>
                </a:lnTo>
                <a:lnTo>
                  <a:pt x="201295" y="42925"/>
                </a:lnTo>
                <a:lnTo>
                  <a:pt x="194056" y="45212"/>
                </a:lnTo>
                <a:lnTo>
                  <a:pt x="187706" y="49911"/>
                </a:lnTo>
                <a:lnTo>
                  <a:pt x="181229" y="54482"/>
                </a:lnTo>
                <a:lnTo>
                  <a:pt x="176403" y="60960"/>
                </a:lnTo>
                <a:lnTo>
                  <a:pt x="173355" y="69087"/>
                </a:lnTo>
                <a:lnTo>
                  <a:pt x="170801" y="78457"/>
                </a:lnTo>
                <a:lnTo>
                  <a:pt x="169245" y="90895"/>
                </a:lnTo>
                <a:lnTo>
                  <a:pt x="168661" y="106401"/>
                </a:lnTo>
                <a:lnTo>
                  <a:pt x="168656" y="108330"/>
                </a:lnTo>
                <a:lnTo>
                  <a:pt x="168656" y="193421"/>
                </a:lnTo>
                <a:lnTo>
                  <a:pt x="121031" y="193421"/>
                </a:lnTo>
                <a:lnTo>
                  <a:pt x="121031" y="102107"/>
                </a:lnTo>
                <a:lnTo>
                  <a:pt x="120579" y="86332"/>
                </a:lnTo>
                <a:lnTo>
                  <a:pt x="119225" y="73865"/>
                </a:lnTo>
                <a:lnTo>
                  <a:pt x="117221" y="65404"/>
                </a:lnTo>
                <a:lnTo>
                  <a:pt x="114808" y="57785"/>
                </a:lnTo>
                <a:lnTo>
                  <a:pt x="110998" y="52197"/>
                </a:lnTo>
                <a:lnTo>
                  <a:pt x="106045" y="48513"/>
                </a:lnTo>
                <a:lnTo>
                  <a:pt x="101092" y="44830"/>
                </a:lnTo>
                <a:lnTo>
                  <a:pt x="94996" y="42925"/>
                </a:lnTo>
                <a:lnTo>
                  <a:pt x="88011" y="42925"/>
                </a:lnTo>
                <a:lnTo>
                  <a:pt x="80137" y="42925"/>
                </a:lnTo>
                <a:lnTo>
                  <a:pt x="72898" y="45338"/>
                </a:lnTo>
                <a:lnTo>
                  <a:pt x="66548" y="50037"/>
                </a:lnTo>
                <a:lnTo>
                  <a:pt x="60071" y="54610"/>
                </a:lnTo>
                <a:lnTo>
                  <a:pt x="55245" y="61213"/>
                </a:lnTo>
                <a:lnTo>
                  <a:pt x="52070" y="69596"/>
                </a:lnTo>
                <a:lnTo>
                  <a:pt x="49519" y="79109"/>
                </a:lnTo>
                <a:lnTo>
                  <a:pt x="47907" y="91494"/>
                </a:lnTo>
                <a:lnTo>
                  <a:pt x="47257" y="106724"/>
                </a:lnTo>
                <a:lnTo>
                  <a:pt x="47244" y="109474"/>
                </a:lnTo>
                <a:lnTo>
                  <a:pt x="47244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7244" y="4825"/>
                </a:lnTo>
                <a:lnTo>
                  <a:pt x="47244" y="26542"/>
                </a:lnTo>
                <a:lnTo>
                  <a:pt x="56840" y="17347"/>
                </a:lnTo>
                <a:lnTo>
                  <a:pt x="67197" y="10177"/>
                </a:lnTo>
                <a:lnTo>
                  <a:pt x="74295" y="6603"/>
                </a:lnTo>
                <a:lnTo>
                  <a:pt x="86107" y="2485"/>
                </a:lnTo>
                <a:lnTo>
                  <a:pt x="98708" y="348"/>
                </a:lnTo>
                <a:lnTo>
                  <a:pt x="10668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45000" y="977773"/>
            <a:ext cx="167386" cy="193421"/>
          </a:xfrm>
          <a:custGeom>
            <a:avLst/>
            <a:gdLst/>
            <a:ahLst/>
            <a:cxnLst/>
            <a:rect l="l" t="t" r="r" b="b"/>
            <a:pathLst>
              <a:path w="167386" h="193421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6" y="68834"/>
                </a:lnTo>
                <a:lnTo>
                  <a:pt x="167386" y="193421"/>
                </a:lnTo>
                <a:lnTo>
                  <a:pt x="120523" y="193421"/>
                </a:lnTo>
                <a:lnTo>
                  <a:pt x="120523" y="110871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7"/>
                </a:lnTo>
                <a:lnTo>
                  <a:pt x="112013" y="52959"/>
                </a:lnTo>
                <a:lnTo>
                  <a:pt x="106934" y="49149"/>
                </a:lnTo>
                <a:lnTo>
                  <a:pt x="101980" y="45212"/>
                </a:lnTo>
                <a:lnTo>
                  <a:pt x="95758" y="43306"/>
                </a:lnTo>
                <a:lnTo>
                  <a:pt x="88391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2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0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23816" y="977773"/>
            <a:ext cx="197993" cy="198247"/>
          </a:xfrm>
          <a:custGeom>
            <a:avLst/>
            <a:gdLst/>
            <a:ahLst/>
            <a:cxnLst/>
            <a:rect l="l" t="t" r="r" b="b"/>
            <a:pathLst>
              <a:path w="197993" h="198247">
                <a:moveTo>
                  <a:pt x="97536" y="0"/>
                </a:moveTo>
                <a:lnTo>
                  <a:pt x="111634" y="758"/>
                </a:lnTo>
                <a:lnTo>
                  <a:pt x="124855" y="3033"/>
                </a:lnTo>
                <a:lnTo>
                  <a:pt x="137192" y="6820"/>
                </a:lnTo>
                <a:lnTo>
                  <a:pt x="148638" y="12117"/>
                </a:lnTo>
                <a:lnTo>
                  <a:pt x="159187" y="18919"/>
                </a:lnTo>
                <a:lnTo>
                  <a:pt x="168832" y="27224"/>
                </a:lnTo>
                <a:lnTo>
                  <a:pt x="178203" y="37940"/>
                </a:lnTo>
                <a:lnTo>
                  <a:pt x="184947" y="48343"/>
                </a:lnTo>
                <a:lnTo>
                  <a:pt x="190288" y="59655"/>
                </a:lnTo>
                <a:lnTo>
                  <a:pt x="194228" y="71872"/>
                </a:lnTo>
                <a:lnTo>
                  <a:pt x="196771" y="84992"/>
                </a:lnTo>
                <a:lnTo>
                  <a:pt x="197919" y="99010"/>
                </a:lnTo>
                <a:lnTo>
                  <a:pt x="197993" y="103759"/>
                </a:lnTo>
                <a:lnTo>
                  <a:pt x="197866" y="112775"/>
                </a:lnTo>
                <a:lnTo>
                  <a:pt x="45720" y="112775"/>
                </a:lnTo>
                <a:lnTo>
                  <a:pt x="49339" y="125796"/>
                </a:lnTo>
                <a:lnTo>
                  <a:pt x="55655" y="136793"/>
                </a:lnTo>
                <a:lnTo>
                  <a:pt x="63373" y="144779"/>
                </a:lnTo>
                <a:lnTo>
                  <a:pt x="73707" y="151395"/>
                </a:lnTo>
                <a:lnTo>
                  <a:pt x="85768" y="155365"/>
                </a:lnTo>
                <a:lnTo>
                  <a:pt x="99529" y="156717"/>
                </a:lnTo>
                <a:lnTo>
                  <a:pt x="99822" y="156717"/>
                </a:lnTo>
                <a:lnTo>
                  <a:pt x="113002" y="155477"/>
                </a:lnTo>
                <a:lnTo>
                  <a:pt x="125206" y="151763"/>
                </a:lnTo>
                <a:lnTo>
                  <a:pt x="136420" y="145590"/>
                </a:lnTo>
                <a:lnTo>
                  <a:pt x="145415" y="138175"/>
                </a:lnTo>
                <a:lnTo>
                  <a:pt x="185293" y="156844"/>
                </a:lnTo>
                <a:lnTo>
                  <a:pt x="176916" y="167361"/>
                </a:lnTo>
                <a:lnTo>
                  <a:pt x="167683" y="176314"/>
                </a:lnTo>
                <a:lnTo>
                  <a:pt x="157608" y="183717"/>
                </a:lnTo>
                <a:lnTo>
                  <a:pt x="149606" y="188213"/>
                </a:lnTo>
                <a:lnTo>
                  <a:pt x="138637" y="192650"/>
                </a:lnTo>
                <a:lnTo>
                  <a:pt x="126666" y="195793"/>
                </a:lnTo>
                <a:lnTo>
                  <a:pt x="113703" y="197654"/>
                </a:lnTo>
                <a:lnTo>
                  <a:pt x="100203" y="198247"/>
                </a:lnTo>
                <a:lnTo>
                  <a:pt x="86092" y="197499"/>
                </a:lnTo>
                <a:lnTo>
                  <a:pt x="72864" y="195253"/>
                </a:lnTo>
                <a:lnTo>
                  <a:pt x="60524" y="191505"/>
                </a:lnTo>
                <a:lnTo>
                  <a:pt x="49075" y="186253"/>
                </a:lnTo>
                <a:lnTo>
                  <a:pt x="38519" y="179493"/>
                </a:lnTo>
                <a:lnTo>
                  <a:pt x="28860" y="171222"/>
                </a:lnTo>
                <a:lnTo>
                  <a:pt x="19312" y="160482"/>
                </a:lnTo>
                <a:lnTo>
                  <a:pt x="12278" y="149859"/>
                </a:lnTo>
                <a:lnTo>
                  <a:pt x="6834" y="138438"/>
                </a:lnTo>
                <a:lnTo>
                  <a:pt x="2975" y="126218"/>
                </a:lnTo>
                <a:lnTo>
                  <a:pt x="699" y="113200"/>
                </a:lnTo>
                <a:lnTo>
                  <a:pt x="0" y="100202"/>
                </a:lnTo>
                <a:lnTo>
                  <a:pt x="757" y="86334"/>
                </a:lnTo>
                <a:lnTo>
                  <a:pt x="3029" y="73271"/>
                </a:lnTo>
                <a:lnTo>
                  <a:pt x="6817" y="61011"/>
                </a:lnTo>
                <a:lnTo>
                  <a:pt x="12119" y="49550"/>
                </a:lnTo>
                <a:lnTo>
                  <a:pt x="18936" y="38884"/>
                </a:lnTo>
                <a:lnTo>
                  <a:pt x="27268" y="29011"/>
                </a:lnTo>
                <a:lnTo>
                  <a:pt x="37595" y="19676"/>
                </a:lnTo>
                <a:lnTo>
                  <a:pt x="48179" y="12512"/>
                </a:lnTo>
                <a:lnTo>
                  <a:pt x="59565" y="6959"/>
                </a:lnTo>
                <a:lnTo>
                  <a:pt x="71754" y="3021"/>
                </a:lnTo>
                <a:lnTo>
                  <a:pt x="84744" y="701"/>
                </a:lnTo>
                <a:lnTo>
                  <a:pt x="9753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89679" y="977773"/>
            <a:ext cx="197866" cy="198247"/>
          </a:xfrm>
          <a:custGeom>
            <a:avLst/>
            <a:gdLst/>
            <a:ahLst/>
            <a:cxnLst/>
            <a:rect l="l" t="t" r="r" b="b"/>
            <a:pathLst>
              <a:path w="197866" h="198247">
                <a:moveTo>
                  <a:pt x="97790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6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7" y="198247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2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73475" y="977773"/>
            <a:ext cx="101219" cy="193421"/>
          </a:xfrm>
          <a:custGeom>
            <a:avLst/>
            <a:gdLst/>
            <a:ahLst/>
            <a:cxnLst/>
            <a:rect l="l" t="t" r="r" b="b"/>
            <a:pathLst>
              <a:path w="101219" h="193421">
                <a:moveTo>
                  <a:pt x="82041" y="0"/>
                </a:moveTo>
                <a:lnTo>
                  <a:pt x="88137" y="0"/>
                </a:lnTo>
                <a:lnTo>
                  <a:pt x="94614" y="1524"/>
                </a:lnTo>
                <a:lnTo>
                  <a:pt x="101219" y="4825"/>
                </a:lnTo>
                <a:lnTo>
                  <a:pt x="86487" y="45592"/>
                </a:lnTo>
                <a:lnTo>
                  <a:pt x="81025" y="42799"/>
                </a:lnTo>
                <a:lnTo>
                  <a:pt x="76453" y="41401"/>
                </a:lnTo>
                <a:lnTo>
                  <a:pt x="72771" y="41401"/>
                </a:lnTo>
                <a:lnTo>
                  <a:pt x="65532" y="41401"/>
                </a:lnTo>
                <a:lnTo>
                  <a:pt x="59436" y="45847"/>
                </a:lnTo>
                <a:lnTo>
                  <a:pt x="54355" y="54863"/>
                </a:lnTo>
                <a:lnTo>
                  <a:pt x="51191" y="62743"/>
                </a:lnTo>
                <a:lnTo>
                  <a:pt x="48904" y="73553"/>
                </a:lnTo>
                <a:lnTo>
                  <a:pt x="47475" y="87273"/>
                </a:lnTo>
                <a:lnTo>
                  <a:pt x="46882" y="103883"/>
                </a:lnTo>
                <a:lnTo>
                  <a:pt x="46862" y="107950"/>
                </a:lnTo>
                <a:lnTo>
                  <a:pt x="46989" y="117221"/>
                </a:lnTo>
                <a:lnTo>
                  <a:pt x="46989" y="193421"/>
                </a:lnTo>
                <a:lnTo>
                  <a:pt x="0" y="193421"/>
                </a:lnTo>
                <a:lnTo>
                  <a:pt x="0" y="4825"/>
                </a:lnTo>
                <a:lnTo>
                  <a:pt x="40512" y="4825"/>
                </a:lnTo>
                <a:lnTo>
                  <a:pt x="40512" y="28575"/>
                </a:lnTo>
                <a:lnTo>
                  <a:pt x="47533" y="17057"/>
                </a:lnTo>
                <a:lnTo>
                  <a:pt x="56326" y="8442"/>
                </a:lnTo>
                <a:lnTo>
                  <a:pt x="58038" y="7238"/>
                </a:lnTo>
                <a:lnTo>
                  <a:pt x="65404" y="2412"/>
                </a:lnTo>
                <a:lnTo>
                  <a:pt x="73405" y="0"/>
                </a:lnTo>
                <a:lnTo>
                  <a:pt x="820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49828" y="977773"/>
            <a:ext cx="195325" cy="262509"/>
          </a:xfrm>
          <a:custGeom>
            <a:avLst/>
            <a:gdLst/>
            <a:ahLst/>
            <a:cxnLst/>
            <a:rect l="l" t="t" r="r" b="b"/>
            <a:pathLst>
              <a:path w="195325" h="262509">
                <a:moveTo>
                  <a:pt x="106680" y="0"/>
                </a:moveTo>
                <a:lnTo>
                  <a:pt x="119979" y="952"/>
                </a:lnTo>
                <a:lnTo>
                  <a:pt x="132516" y="3810"/>
                </a:lnTo>
                <a:lnTo>
                  <a:pt x="144288" y="8572"/>
                </a:lnTo>
                <a:lnTo>
                  <a:pt x="155288" y="15240"/>
                </a:lnTo>
                <a:lnTo>
                  <a:pt x="165511" y="23812"/>
                </a:lnTo>
                <a:lnTo>
                  <a:pt x="177337" y="37585"/>
                </a:lnTo>
                <a:lnTo>
                  <a:pt x="183815" y="48226"/>
                </a:lnTo>
                <a:lnTo>
                  <a:pt x="188854" y="59736"/>
                </a:lnTo>
                <a:lnTo>
                  <a:pt x="192451" y="72114"/>
                </a:lnTo>
                <a:lnTo>
                  <a:pt x="194609" y="85360"/>
                </a:lnTo>
                <a:lnTo>
                  <a:pt x="195325" y="99440"/>
                </a:lnTo>
                <a:lnTo>
                  <a:pt x="194568" y="113233"/>
                </a:lnTo>
                <a:lnTo>
                  <a:pt x="192295" y="126246"/>
                </a:lnTo>
                <a:lnTo>
                  <a:pt x="188501" y="138482"/>
                </a:lnTo>
                <a:lnTo>
                  <a:pt x="183183" y="149940"/>
                </a:lnTo>
                <a:lnTo>
                  <a:pt x="176337" y="160620"/>
                </a:lnTo>
                <a:lnTo>
                  <a:pt x="168529" y="169925"/>
                </a:lnTo>
                <a:lnTo>
                  <a:pt x="158420" y="179370"/>
                </a:lnTo>
                <a:lnTo>
                  <a:pt x="147647" y="186901"/>
                </a:lnTo>
                <a:lnTo>
                  <a:pt x="136208" y="192521"/>
                </a:lnTo>
                <a:lnTo>
                  <a:pt x="124103" y="196235"/>
                </a:lnTo>
                <a:lnTo>
                  <a:pt x="111333" y="198049"/>
                </a:lnTo>
                <a:lnTo>
                  <a:pt x="105283" y="198247"/>
                </a:lnTo>
                <a:lnTo>
                  <a:pt x="92297" y="197280"/>
                </a:lnTo>
                <a:lnTo>
                  <a:pt x="80009" y="194381"/>
                </a:lnTo>
                <a:lnTo>
                  <a:pt x="64388" y="187075"/>
                </a:lnTo>
                <a:lnTo>
                  <a:pt x="53914" y="179576"/>
                </a:lnTo>
                <a:lnTo>
                  <a:pt x="46989" y="173481"/>
                </a:lnTo>
                <a:lnTo>
                  <a:pt x="46989" y="262509"/>
                </a:lnTo>
                <a:lnTo>
                  <a:pt x="0" y="262509"/>
                </a:lnTo>
                <a:lnTo>
                  <a:pt x="0" y="4825"/>
                </a:lnTo>
                <a:lnTo>
                  <a:pt x="46989" y="4825"/>
                </a:lnTo>
                <a:lnTo>
                  <a:pt x="46989" y="25653"/>
                </a:lnTo>
                <a:lnTo>
                  <a:pt x="56976" y="16886"/>
                </a:lnTo>
                <a:lnTo>
                  <a:pt x="67499" y="9969"/>
                </a:lnTo>
                <a:lnTo>
                  <a:pt x="74802" y="6350"/>
                </a:lnTo>
                <a:lnTo>
                  <a:pt x="86756" y="2320"/>
                </a:lnTo>
                <a:lnTo>
                  <a:pt x="99361" y="293"/>
                </a:lnTo>
                <a:lnTo>
                  <a:pt x="10668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71216" y="977773"/>
            <a:ext cx="195198" cy="198247"/>
          </a:xfrm>
          <a:custGeom>
            <a:avLst/>
            <a:gdLst/>
            <a:ahLst/>
            <a:cxnLst/>
            <a:rect l="l" t="t" r="r" b="b"/>
            <a:pathLst>
              <a:path w="195198" h="198247">
                <a:moveTo>
                  <a:pt x="88518" y="0"/>
                </a:moveTo>
                <a:lnTo>
                  <a:pt x="101469" y="945"/>
                </a:lnTo>
                <a:lnTo>
                  <a:pt x="113793" y="3843"/>
                </a:lnTo>
                <a:lnTo>
                  <a:pt x="120395" y="6350"/>
                </a:lnTo>
                <a:lnTo>
                  <a:pt x="131294" y="12121"/>
                </a:lnTo>
                <a:lnTo>
                  <a:pt x="141581" y="19711"/>
                </a:lnTo>
                <a:lnTo>
                  <a:pt x="147954" y="25653"/>
                </a:lnTo>
                <a:lnTo>
                  <a:pt x="147954" y="4825"/>
                </a:lnTo>
                <a:lnTo>
                  <a:pt x="195198" y="4825"/>
                </a:lnTo>
                <a:lnTo>
                  <a:pt x="195198" y="193421"/>
                </a:lnTo>
                <a:lnTo>
                  <a:pt x="147954" y="193421"/>
                </a:lnTo>
                <a:lnTo>
                  <a:pt x="147954" y="173481"/>
                </a:lnTo>
                <a:lnTo>
                  <a:pt x="137477" y="182358"/>
                </a:lnTo>
                <a:lnTo>
                  <a:pt x="126999" y="189179"/>
                </a:lnTo>
                <a:lnTo>
                  <a:pt x="120141" y="192531"/>
                </a:lnTo>
                <a:lnTo>
                  <a:pt x="108222" y="196276"/>
                </a:lnTo>
                <a:lnTo>
                  <a:pt x="95501" y="198073"/>
                </a:lnTo>
                <a:lnTo>
                  <a:pt x="89915" y="198247"/>
                </a:lnTo>
                <a:lnTo>
                  <a:pt x="76842" y="197299"/>
                </a:lnTo>
                <a:lnTo>
                  <a:pt x="64434" y="194452"/>
                </a:lnTo>
                <a:lnTo>
                  <a:pt x="52691" y="189703"/>
                </a:lnTo>
                <a:lnTo>
                  <a:pt x="41613" y="183045"/>
                </a:lnTo>
                <a:lnTo>
                  <a:pt x="31201" y="174475"/>
                </a:lnTo>
                <a:lnTo>
                  <a:pt x="18438" y="159969"/>
                </a:lnTo>
                <a:lnTo>
                  <a:pt x="11721" y="149234"/>
                </a:lnTo>
                <a:lnTo>
                  <a:pt x="6520" y="137720"/>
                </a:lnTo>
                <a:lnTo>
                  <a:pt x="2832" y="125426"/>
                </a:lnTo>
                <a:lnTo>
                  <a:pt x="660" y="112354"/>
                </a:lnTo>
                <a:lnTo>
                  <a:pt x="0" y="99440"/>
                </a:lnTo>
                <a:lnTo>
                  <a:pt x="720" y="85320"/>
                </a:lnTo>
                <a:lnTo>
                  <a:pt x="2879" y="72068"/>
                </a:lnTo>
                <a:lnTo>
                  <a:pt x="6473" y="59687"/>
                </a:lnTo>
                <a:lnTo>
                  <a:pt x="11499" y="48174"/>
                </a:lnTo>
                <a:lnTo>
                  <a:pt x="17952" y="37532"/>
                </a:lnTo>
                <a:lnTo>
                  <a:pt x="25781" y="27812"/>
                </a:lnTo>
                <a:lnTo>
                  <a:pt x="35736" y="18471"/>
                </a:lnTo>
                <a:lnTo>
                  <a:pt x="46433" y="11034"/>
                </a:lnTo>
                <a:lnTo>
                  <a:pt x="57879" y="5503"/>
                </a:lnTo>
                <a:lnTo>
                  <a:pt x="70085" y="1876"/>
                </a:lnTo>
                <a:lnTo>
                  <a:pt x="83061" y="155"/>
                </a:lnTo>
                <a:lnTo>
                  <a:pt x="885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43632" y="977773"/>
            <a:ext cx="197866" cy="198247"/>
          </a:xfrm>
          <a:custGeom>
            <a:avLst/>
            <a:gdLst/>
            <a:ahLst/>
            <a:cxnLst/>
            <a:rect l="l" t="t" r="r" b="b"/>
            <a:pathLst>
              <a:path w="197866" h="198247">
                <a:moveTo>
                  <a:pt x="97790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6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7" y="198247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01011" y="916177"/>
            <a:ext cx="119380" cy="255016"/>
          </a:xfrm>
          <a:custGeom>
            <a:avLst/>
            <a:gdLst/>
            <a:ahLst/>
            <a:cxnLst/>
            <a:rect l="l" t="t" r="r" b="b"/>
            <a:pathLst>
              <a:path w="119380" h="255016">
                <a:moveTo>
                  <a:pt x="0" y="0"/>
                </a:moveTo>
                <a:lnTo>
                  <a:pt x="48640" y="0"/>
                </a:lnTo>
                <a:lnTo>
                  <a:pt x="48640" y="208787"/>
                </a:lnTo>
                <a:lnTo>
                  <a:pt x="119380" y="208787"/>
                </a:lnTo>
                <a:lnTo>
                  <a:pt x="119380" y="255016"/>
                </a:lnTo>
                <a:lnTo>
                  <a:pt x="0" y="25501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558533" y="913002"/>
            <a:ext cx="99695" cy="258191"/>
          </a:xfrm>
          <a:custGeom>
            <a:avLst/>
            <a:gdLst/>
            <a:ahLst/>
            <a:cxnLst/>
            <a:rect l="l" t="t" r="r" b="b"/>
            <a:pathLst>
              <a:path w="99695" h="258191">
                <a:moveTo>
                  <a:pt x="24257" y="0"/>
                </a:moveTo>
                <a:lnTo>
                  <a:pt x="71627" y="0"/>
                </a:lnTo>
                <a:lnTo>
                  <a:pt x="71627" y="69596"/>
                </a:lnTo>
                <a:lnTo>
                  <a:pt x="99695" y="69596"/>
                </a:lnTo>
                <a:lnTo>
                  <a:pt x="99695" y="110362"/>
                </a:lnTo>
                <a:lnTo>
                  <a:pt x="71627" y="110362"/>
                </a:lnTo>
                <a:lnTo>
                  <a:pt x="71627" y="258191"/>
                </a:lnTo>
                <a:lnTo>
                  <a:pt x="24257" y="258191"/>
                </a:lnTo>
                <a:lnTo>
                  <a:pt x="24257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57" y="69596"/>
                </a:lnTo>
                <a:lnTo>
                  <a:pt x="242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56098" y="913002"/>
            <a:ext cx="99694" cy="258191"/>
          </a:xfrm>
          <a:custGeom>
            <a:avLst/>
            <a:gdLst/>
            <a:ahLst/>
            <a:cxnLst/>
            <a:rect l="l" t="t" r="r" b="b"/>
            <a:pathLst>
              <a:path w="99694" h="258191">
                <a:moveTo>
                  <a:pt x="24256" y="0"/>
                </a:moveTo>
                <a:lnTo>
                  <a:pt x="71627" y="0"/>
                </a:lnTo>
                <a:lnTo>
                  <a:pt x="71627" y="69596"/>
                </a:lnTo>
                <a:lnTo>
                  <a:pt x="99694" y="69596"/>
                </a:lnTo>
                <a:lnTo>
                  <a:pt x="99694" y="110362"/>
                </a:lnTo>
                <a:lnTo>
                  <a:pt x="71627" y="110362"/>
                </a:lnTo>
                <a:lnTo>
                  <a:pt x="71627" y="258191"/>
                </a:lnTo>
                <a:lnTo>
                  <a:pt x="24256" y="258191"/>
                </a:lnTo>
                <a:lnTo>
                  <a:pt x="24256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56" y="69596"/>
                </a:lnTo>
                <a:lnTo>
                  <a:pt x="2425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07358" y="913002"/>
            <a:ext cx="99694" cy="258191"/>
          </a:xfrm>
          <a:custGeom>
            <a:avLst/>
            <a:gdLst/>
            <a:ahLst/>
            <a:cxnLst/>
            <a:rect l="l" t="t" r="r" b="b"/>
            <a:pathLst>
              <a:path w="99694" h="258191">
                <a:moveTo>
                  <a:pt x="24256" y="0"/>
                </a:moveTo>
                <a:lnTo>
                  <a:pt x="71627" y="0"/>
                </a:lnTo>
                <a:lnTo>
                  <a:pt x="71627" y="69596"/>
                </a:lnTo>
                <a:lnTo>
                  <a:pt x="99694" y="69596"/>
                </a:lnTo>
                <a:lnTo>
                  <a:pt x="99694" y="110362"/>
                </a:lnTo>
                <a:lnTo>
                  <a:pt x="71627" y="110362"/>
                </a:lnTo>
                <a:lnTo>
                  <a:pt x="71627" y="258191"/>
                </a:lnTo>
                <a:lnTo>
                  <a:pt x="24256" y="258191"/>
                </a:lnTo>
                <a:lnTo>
                  <a:pt x="24256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56" y="69596"/>
                </a:lnTo>
                <a:lnTo>
                  <a:pt x="2425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58836" y="909701"/>
            <a:ext cx="47371" cy="261493"/>
          </a:xfrm>
          <a:custGeom>
            <a:avLst/>
            <a:gdLst/>
            <a:ahLst/>
            <a:cxnLst/>
            <a:rect l="l" t="t" r="r" b="b"/>
            <a:pathLst>
              <a:path w="47371" h="261493">
                <a:moveTo>
                  <a:pt x="0" y="0"/>
                </a:moveTo>
                <a:lnTo>
                  <a:pt x="47371" y="0"/>
                </a:lnTo>
                <a:lnTo>
                  <a:pt x="47371" y="261493"/>
                </a:lnTo>
                <a:lnTo>
                  <a:pt x="0" y="26149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05912" y="909701"/>
            <a:ext cx="195199" cy="266319"/>
          </a:xfrm>
          <a:custGeom>
            <a:avLst/>
            <a:gdLst/>
            <a:ahLst/>
            <a:cxnLst/>
            <a:rect l="l" t="t" r="r" b="b"/>
            <a:pathLst>
              <a:path w="195199" h="266319">
                <a:moveTo>
                  <a:pt x="147954" y="0"/>
                </a:moveTo>
                <a:lnTo>
                  <a:pt x="195199" y="0"/>
                </a:lnTo>
                <a:lnTo>
                  <a:pt x="195199" y="261493"/>
                </a:lnTo>
                <a:lnTo>
                  <a:pt x="147954" y="261493"/>
                </a:lnTo>
                <a:lnTo>
                  <a:pt x="147954" y="241553"/>
                </a:lnTo>
                <a:lnTo>
                  <a:pt x="137477" y="250430"/>
                </a:lnTo>
                <a:lnTo>
                  <a:pt x="126999" y="257251"/>
                </a:lnTo>
                <a:lnTo>
                  <a:pt x="120142" y="260603"/>
                </a:lnTo>
                <a:lnTo>
                  <a:pt x="108222" y="264348"/>
                </a:lnTo>
                <a:lnTo>
                  <a:pt x="95501" y="266145"/>
                </a:lnTo>
                <a:lnTo>
                  <a:pt x="89915" y="266319"/>
                </a:lnTo>
                <a:lnTo>
                  <a:pt x="76842" y="265371"/>
                </a:lnTo>
                <a:lnTo>
                  <a:pt x="64434" y="262524"/>
                </a:lnTo>
                <a:lnTo>
                  <a:pt x="52691" y="257775"/>
                </a:lnTo>
                <a:lnTo>
                  <a:pt x="41613" y="251117"/>
                </a:lnTo>
                <a:lnTo>
                  <a:pt x="31201" y="242547"/>
                </a:lnTo>
                <a:lnTo>
                  <a:pt x="18438" y="228041"/>
                </a:lnTo>
                <a:lnTo>
                  <a:pt x="11721" y="217306"/>
                </a:lnTo>
                <a:lnTo>
                  <a:pt x="6520" y="205792"/>
                </a:lnTo>
                <a:lnTo>
                  <a:pt x="2832" y="193498"/>
                </a:lnTo>
                <a:lnTo>
                  <a:pt x="660" y="180426"/>
                </a:lnTo>
                <a:lnTo>
                  <a:pt x="0" y="167512"/>
                </a:lnTo>
                <a:lnTo>
                  <a:pt x="720" y="153392"/>
                </a:lnTo>
                <a:lnTo>
                  <a:pt x="2879" y="140140"/>
                </a:lnTo>
                <a:lnTo>
                  <a:pt x="6473" y="127759"/>
                </a:lnTo>
                <a:lnTo>
                  <a:pt x="11499" y="116246"/>
                </a:lnTo>
                <a:lnTo>
                  <a:pt x="17952" y="105604"/>
                </a:lnTo>
                <a:lnTo>
                  <a:pt x="25781" y="95885"/>
                </a:lnTo>
                <a:lnTo>
                  <a:pt x="35736" y="86543"/>
                </a:lnTo>
                <a:lnTo>
                  <a:pt x="46433" y="79106"/>
                </a:lnTo>
                <a:lnTo>
                  <a:pt x="57879" y="73575"/>
                </a:lnTo>
                <a:lnTo>
                  <a:pt x="70085" y="69948"/>
                </a:lnTo>
                <a:lnTo>
                  <a:pt x="83061" y="68227"/>
                </a:lnTo>
                <a:lnTo>
                  <a:pt x="88518" y="68072"/>
                </a:lnTo>
                <a:lnTo>
                  <a:pt x="101469" y="69017"/>
                </a:lnTo>
                <a:lnTo>
                  <a:pt x="113793" y="71915"/>
                </a:lnTo>
                <a:lnTo>
                  <a:pt x="120395" y="74422"/>
                </a:lnTo>
                <a:lnTo>
                  <a:pt x="131294" y="80193"/>
                </a:lnTo>
                <a:lnTo>
                  <a:pt x="141581" y="87783"/>
                </a:lnTo>
                <a:lnTo>
                  <a:pt x="147954" y="93725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79619" y="904875"/>
            <a:ext cx="60325" cy="61467"/>
          </a:xfrm>
          <a:custGeom>
            <a:avLst/>
            <a:gdLst/>
            <a:ahLst/>
            <a:cxnLst/>
            <a:rect l="l" t="t" r="r" b="b"/>
            <a:pathLst>
              <a:path w="60325" h="61467">
                <a:moveTo>
                  <a:pt x="30098" y="0"/>
                </a:moveTo>
                <a:lnTo>
                  <a:pt x="38353" y="0"/>
                </a:lnTo>
                <a:lnTo>
                  <a:pt x="45465" y="3048"/>
                </a:lnTo>
                <a:lnTo>
                  <a:pt x="51434" y="9016"/>
                </a:lnTo>
                <a:lnTo>
                  <a:pt x="57403" y="15112"/>
                </a:lnTo>
                <a:lnTo>
                  <a:pt x="60325" y="22351"/>
                </a:lnTo>
                <a:lnTo>
                  <a:pt x="60325" y="30861"/>
                </a:lnTo>
                <a:lnTo>
                  <a:pt x="60325" y="39370"/>
                </a:lnTo>
                <a:lnTo>
                  <a:pt x="57403" y="46482"/>
                </a:lnTo>
                <a:lnTo>
                  <a:pt x="51561" y="52450"/>
                </a:lnTo>
                <a:lnTo>
                  <a:pt x="45592" y="58420"/>
                </a:lnTo>
                <a:lnTo>
                  <a:pt x="38607" y="61467"/>
                </a:lnTo>
                <a:lnTo>
                  <a:pt x="30479" y="61467"/>
                </a:lnTo>
                <a:lnTo>
                  <a:pt x="21970" y="61467"/>
                </a:lnTo>
                <a:lnTo>
                  <a:pt x="14858" y="58420"/>
                </a:lnTo>
                <a:lnTo>
                  <a:pt x="8889" y="52324"/>
                </a:lnTo>
                <a:lnTo>
                  <a:pt x="2920" y="46227"/>
                </a:lnTo>
                <a:lnTo>
                  <a:pt x="0" y="38862"/>
                </a:lnTo>
                <a:lnTo>
                  <a:pt x="0" y="30225"/>
                </a:lnTo>
                <a:lnTo>
                  <a:pt x="0" y="21844"/>
                </a:lnTo>
                <a:lnTo>
                  <a:pt x="2920" y="14732"/>
                </a:lnTo>
                <a:lnTo>
                  <a:pt x="8762" y="8889"/>
                </a:lnTo>
                <a:lnTo>
                  <a:pt x="14731" y="2921"/>
                </a:lnTo>
                <a:lnTo>
                  <a:pt x="21716" y="0"/>
                </a:lnTo>
                <a:lnTo>
                  <a:pt x="300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48099" y="904875"/>
            <a:ext cx="60325" cy="61467"/>
          </a:xfrm>
          <a:custGeom>
            <a:avLst/>
            <a:gdLst/>
            <a:ahLst/>
            <a:cxnLst/>
            <a:rect l="l" t="t" r="r" b="b"/>
            <a:pathLst>
              <a:path w="60325" h="61467">
                <a:moveTo>
                  <a:pt x="30099" y="0"/>
                </a:moveTo>
                <a:lnTo>
                  <a:pt x="38353" y="0"/>
                </a:lnTo>
                <a:lnTo>
                  <a:pt x="45465" y="3048"/>
                </a:lnTo>
                <a:lnTo>
                  <a:pt x="51435" y="9016"/>
                </a:lnTo>
                <a:lnTo>
                  <a:pt x="57403" y="15112"/>
                </a:lnTo>
                <a:lnTo>
                  <a:pt x="60325" y="22351"/>
                </a:lnTo>
                <a:lnTo>
                  <a:pt x="60325" y="30861"/>
                </a:lnTo>
                <a:lnTo>
                  <a:pt x="60325" y="39370"/>
                </a:lnTo>
                <a:lnTo>
                  <a:pt x="57403" y="46482"/>
                </a:lnTo>
                <a:lnTo>
                  <a:pt x="51562" y="52450"/>
                </a:lnTo>
                <a:lnTo>
                  <a:pt x="45592" y="58420"/>
                </a:lnTo>
                <a:lnTo>
                  <a:pt x="38608" y="61467"/>
                </a:lnTo>
                <a:lnTo>
                  <a:pt x="30479" y="61467"/>
                </a:lnTo>
                <a:lnTo>
                  <a:pt x="21971" y="61467"/>
                </a:lnTo>
                <a:lnTo>
                  <a:pt x="14859" y="58420"/>
                </a:lnTo>
                <a:lnTo>
                  <a:pt x="8889" y="52324"/>
                </a:lnTo>
                <a:lnTo>
                  <a:pt x="2921" y="46227"/>
                </a:lnTo>
                <a:lnTo>
                  <a:pt x="0" y="38862"/>
                </a:lnTo>
                <a:lnTo>
                  <a:pt x="0" y="30225"/>
                </a:lnTo>
                <a:lnTo>
                  <a:pt x="0" y="21844"/>
                </a:lnTo>
                <a:lnTo>
                  <a:pt x="2921" y="14732"/>
                </a:lnTo>
                <a:lnTo>
                  <a:pt x="8762" y="8889"/>
                </a:lnTo>
                <a:lnTo>
                  <a:pt x="14731" y="2921"/>
                </a:lnTo>
                <a:lnTo>
                  <a:pt x="21716" y="0"/>
                </a:lnTo>
                <a:lnTo>
                  <a:pt x="3009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38800" y="1447800"/>
            <a:ext cx="3276600" cy="525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0" y="1371600"/>
            <a:ext cx="5638800" cy="525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959">
              <a:lnSpc>
                <a:spcPts val="2697"/>
              </a:lnSpc>
              <a:spcBef>
                <a:spcPts val="165"/>
              </a:spcBef>
            </a:pP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Once</a:t>
            </a:r>
            <a:r>
              <a:rPr sz="2100" spc="-6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olu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100" spc="-7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has</a:t>
            </a:r>
            <a:r>
              <a:rPr sz="2100" spc="-3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been </a:t>
            </a:r>
            <a:endParaRPr sz="2100">
              <a:latin typeface="Century Gothic"/>
              <a:cs typeface="Century Gothic"/>
            </a:endParaRPr>
          </a:p>
          <a:p>
            <a:pPr marL="12700" marR="12959">
              <a:lnSpc>
                <a:spcPts val="2697"/>
              </a:lnSpc>
            </a:pP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prepare</a:t>
            </a:r>
            <a:r>
              <a:rPr sz="21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 m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ure</a:t>
            </a:r>
            <a:r>
              <a:rPr sz="21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 </a:t>
            </a:r>
            <a:endParaRPr sz="2100">
              <a:latin typeface="Century Gothic"/>
              <a:cs typeface="Century Gothic"/>
            </a:endParaRPr>
          </a:p>
          <a:p>
            <a:pPr marL="12700" marR="12959">
              <a:lnSpc>
                <a:spcPts val="2697"/>
              </a:lnSpc>
            </a:pP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sola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100" spc="-11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100" spc="-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poured</a:t>
            </a:r>
            <a:r>
              <a:rPr sz="2100" spc="-6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100" spc="-3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4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elu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endParaRPr sz="2100">
              <a:latin typeface="Century Gothic"/>
              <a:cs typeface="Century Gothic"/>
            </a:endParaRPr>
          </a:p>
          <a:p>
            <a:pPr marL="12700" marR="12959">
              <a:lnSpc>
                <a:spcPts val="2697"/>
              </a:lnSpc>
            </a:pP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colum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100">
              <a:latin typeface="Century Gothic"/>
              <a:cs typeface="Century Gothic"/>
            </a:endParaRPr>
          </a:p>
          <a:p>
            <a:pPr marL="12700" marR="120679">
              <a:lnSpc>
                <a:spcPts val="2697"/>
              </a:lnSpc>
            </a:pP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Gra</a:t>
            </a:r>
            <a:r>
              <a:rPr sz="21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100" spc="-1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pul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100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solu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100" spc="-1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hrough </a:t>
            </a:r>
            <a:r>
              <a:rPr lang="en-US"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42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gel,</a:t>
            </a:r>
            <a:r>
              <a:rPr sz="21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because</a:t>
            </a:r>
            <a:r>
              <a:rPr sz="2100" spc="-8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sz="2100" spc="-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100" spc="-2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he </a:t>
            </a:r>
            <a:r>
              <a:rPr lang="en-US"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pro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ns</a:t>
            </a:r>
            <a:r>
              <a:rPr sz="2100" spc="-123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21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21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2100" spc="-5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1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he </a:t>
            </a:r>
            <a:r>
              <a:rPr lang="en-US"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r>
              <a:rPr sz="2100" spc="-4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-ma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rix</a:t>
            </a:r>
            <a:r>
              <a:rPr sz="2100" spc="-115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complex.</a:t>
            </a:r>
            <a:endParaRPr sz="2100">
              <a:latin typeface="Century Gothic"/>
              <a:cs typeface="Century Gothic"/>
            </a:endParaRPr>
          </a:p>
          <a:p>
            <a:pPr marL="12700" marR="81146">
              <a:lnSpc>
                <a:spcPts val="2697"/>
              </a:lnSpc>
            </a:pPr>
            <a:r>
              <a:rPr sz="21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hen</a:t>
            </a:r>
            <a:r>
              <a:rPr sz="2100" spc="-4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gand</a:t>
            </a:r>
            <a:r>
              <a:rPr sz="2100" spc="-8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100" spc="-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recogn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zed subs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100" spc="-116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passes</a:t>
            </a:r>
            <a:r>
              <a:rPr sz="2100" spc="-6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rough</a:t>
            </a:r>
            <a:r>
              <a:rPr sz="2100" spc="-6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gel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-29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nds</a:t>
            </a:r>
            <a:r>
              <a:rPr sz="2100" spc="-6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1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gan</a:t>
            </a:r>
            <a:r>
              <a:rPr sz="2100" spc="19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100" spc="4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100" spc="14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x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comp</a:t>
            </a:r>
            <a:r>
              <a:rPr sz="2100" spc="4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100" spc="-8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ha</a:t>
            </a:r>
            <a:r>
              <a:rPr sz="21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100" spc="-9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100" spc="-4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passage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hrough</a:t>
            </a:r>
            <a:r>
              <a:rPr sz="2100" spc="-85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gel.</a:t>
            </a: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ts val="2697"/>
              </a:lnSpc>
            </a:pP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Some</a:t>
            </a:r>
            <a:r>
              <a:rPr sz="2100" spc="-6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100" spc="-2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mpur</a:t>
            </a:r>
            <a:r>
              <a:rPr sz="21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ies</a:t>
            </a:r>
            <a:r>
              <a:rPr sz="2100" spc="-13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flow </a:t>
            </a:r>
            <a:r>
              <a:rPr lang="en-US"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hrough</a:t>
            </a:r>
            <a:r>
              <a:rPr sz="2100" spc="-85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gel</a:t>
            </a:r>
            <a:r>
              <a:rPr sz="2100" spc="-4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1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100" spc="-2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1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gra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vi</a:t>
            </a:r>
            <a:r>
              <a:rPr sz="21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, but</a:t>
            </a:r>
            <a:r>
              <a:rPr sz="2100" spc="-35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most</a:t>
            </a:r>
            <a:r>
              <a:rPr sz="2100" spc="-4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rema</a:t>
            </a:r>
            <a:r>
              <a:rPr sz="21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n,</a:t>
            </a:r>
            <a:r>
              <a:rPr sz="2100" spc="-7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unbound,</a:t>
            </a:r>
            <a:r>
              <a:rPr sz="2100" spc="-8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100" spc="-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9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100" spc="0" smtClean="0">
                <a:solidFill>
                  <a:srgbClr val="FFFFFF"/>
                </a:solidFill>
                <a:latin typeface="Century Gothic"/>
                <a:cs typeface="Century Gothic"/>
              </a:rPr>
              <a:t>he gel</a:t>
            </a:r>
            <a:r>
              <a:rPr sz="2100" spc="-48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1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column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09654" y="982599"/>
            <a:ext cx="23685" cy="188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378134" y="982599"/>
            <a:ext cx="23685" cy="188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7482522" y="909701"/>
            <a:ext cx="23685" cy="261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582791" y="913002"/>
            <a:ext cx="47370" cy="2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380355" y="913002"/>
            <a:ext cx="47371" cy="2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031615" y="913002"/>
            <a:ext cx="47371" cy="258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501011" y="916177"/>
            <a:ext cx="48640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549652" y="916177"/>
            <a:ext cx="70739" cy="208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501011" y="1124965"/>
            <a:ext cx="119380" cy="46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94054" y="788162"/>
            <a:ext cx="209092" cy="712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1"/>
              </a:spcBef>
            </a:pPr>
            <a:endParaRPr sz="550"/>
          </a:p>
        </p:txBody>
      </p:sp>
      <p:sp>
        <p:nvSpPr>
          <p:cNvPr id="11" name="object 11"/>
          <p:cNvSpPr txBox="1"/>
          <p:nvPr/>
        </p:nvSpPr>
        <p:spPr>
          <a:xfrm>
            <a:off x="1094054" y="859409"/>
            <a:ext cx="72402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10" name="object 10"/>
          <p:cNvSpPr txBox="1"/>
          <p:nvPr/>
        </p:nvSpPr>
        <p:spPr>
          <a:xfrm>
            <a:off x="1166456" y="859409"/>
            <a:ext cx="136690" cy="69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45"/>
              </a:spcBef>
            </a:pPr>
            <a:endParaRPr sz="500"/>
          </a:p>
        </p:txBody>
      </p:sp>
      <p:sp>
        <p:nvSpPr>
          <p:cNvPr id="9" name="object 9"/>
          <p:cNvSpPr txBox="1"/>
          <p:nvPr/>
        </p:nvSpPr>
        <p:spPr>
          <a:xfrm>
            <a:off x="1094054" y="928751"/>
            <a:ext cx="209092" cy="701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"/>
              </a:spcBef>
            </a:pPr>
            <a:endParaRPr sz="550"/>
          </a:p>
        </p:txBody>
      </p:sp>
      <p:sp>
        <p:nvSpPr>
          <p:cNvPr id="8" name="object 8"/>
          <p:cNvSpPr txBox="1"/>
          <p:nvPr/>
        </p:nvSpPr>
        <p:spPr>
          <a:xfrm>
            <a:off x="1094054" y="998854"/>
            <a:ext cx="72402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7" name="object 7"/>
          <p:cNvSpPr txBox="1"/>
          <p:nvPr/>
        </p:nvSpPr>
        <p:spPr>
          <a:xfrm>
            <a:off x="1166456" y="998854"/>
            <a:ext cx="136690" cy="100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3"/>
              </a:spcBef>
            </a:pPr>
            <a:endParaRPr sz="750"/>
          </a:p>
        </p:txBody>
      </p:sp>
      <p:sp>
        <p:nvSpPr>
          <p:cNvPr id="6" name="object 6"/>
          <p:cNvSpPr txBox="1"/>
          <p:nvPr/>
        </p:nvSpPr>
        <p:spPr>
          <a:xfrm>
            <a:off x="1094054" y="1099565"/>
            <a:ext cx="209092" cy="716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5" name="object 5"/>
          <p:cNvSpPr txBox="1"/>
          <p:nvPr/>
        </p:nvSpPr>
        <p:spPr>
          <a:xfrm>
            <a:off x="832002" y="788162"/>
            <a:ext cx="211747" cy="71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6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832002" y="860044"/>
            <a:ext cx="67970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899972" y="860044"/>
            <a:ext cx="73964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73937" y="860044"/>
            <a:ext cx="69811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0124" y="504444"/>
            <a:ext cx="2316480" cy="771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2620" y="470915"/>
            <a:ext cx="6330696" cy="8046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8317" y="803275"/>
            <a:ext cx="1523085" cy="449707"/>
          </a:xfrm>
          <a:custGeom>
            <a:avLst/>
            <a:gdLst/>
            <a:ahLst/>
            <a:cxnLst/>
            <a:rect l="l" t="t" r="r" b="b"/>
            <a:pathLst>
              <a:path w="1523085" h="449707">
                <a:moveTo>
                  <a:pt x="792454" y="449707"/>
                </a:moveTo>
                <a:lnTo>
                  <a:pt x="792454" y="328675"/>
                </a:lnTo>
                <a:lnTo>
                  <a:pt x="798864" y="334474"/>
                </a:lnTo>
                <a:lnTo>
                  <a:pt x="809322" y="342683"/>
                </a:lnTo>
                <a:lnTo>
                  <a:pt x="819832" y="349349"/>
                </a:lnTo>
                <a:lnTo>
                  <a:pt x="830486" y="297307"/>
                </a:lnTo>
                <a:lnTo>
                  <a:pt x="819500" y="290930"/>
                </a:lnTo>
                <a:lnTo>
                  <a:pt x="809599" y="282321"/>
                </a:lnTo>
                <a:lnTo>
                  <a:pt x="804475" y="276262"/>
                </a:lnTo>
                <a:lnTo>
                  <a:pt x="797949" y="265767"/>
                </a:lnTo>
                <a:lnTo>
                  <a:pt x="793279" y="254055"/>
                </a:lnTo>
                <a:lnTo>
                  <a:pt x="790471" y="241118"/>
                </a:lnTo>
                <a:lnTo>
                  <a:pt x="789533" y="226949"/>
                </a:lnTo>
                <a:lnTo>
                  <a:pt x="789831" y="218996"/>
                </a:lnTo>
                <a:lnTo>
                  <a:pt x="791877" y="205579"/>
                </a:lnTo>
                <a:lnTo>
                  <a:pt x="795860" y="193399"/>
                </a:lnTo>
                <a:lnTo>
                  <a:pt x="801770" y="182449"/>
                </a:lnTo>
                <a:lnTo>
                  <a:pt x="809599" y="172720"/>
                </a:lnTo>
                <a:lnTo>
                  <a:pt x="812572" y="110784"/>
                </a:lnTo>
                <a:lnTo>
                  <a:pt x="802280" y="118433"/>
                </a:lnTo>
                <a:lnTo>
                  <a:pt x="792454" y="127380"/>
                </a:lnTo>
                <a:lnTo>
                  <a:pt x="792454" y="99060"/>
                </a:lnTo>
                <a:lnTo>
                  <a:pt x="728446" y="99060"/>
                </a:lnTo>
                <a:lnTo>
                  <a:pt x="728446" y="449707"/>
                </a:lnTo>
                <a:lnTo>
                  <a:pt x="792454" y="449707"/>
                </a:lnTo>
                <a:close/>
              </a:path>
              <a:path w="1523085" h="449707">
                <a:moveTo>
                  <a:pt x="1448917" y="325374"/>
                </a:moveTo>
                <a:lnTo>
                  <a:pt x="1449037" y="328500"/>
                </a:lnTo>
                <a:lnTo>
                  <a:pt x="1452263" y="340901"/>
                </a:lnTo>
                <a:lnTo>
                  <a:pt x="1459839" y="351536"/>
                </a:lnTo>
                <a:lnTo>
                  <a:pt x="1462114" y="353646"/>
                </a:lnTo>
                <a:lnTo>
                  <a:pt x="1473179" y="360171"/>
                </a:lnTo>
                <a:lnTo>
                  <a:pt x="1486001" y="362330"/>
                </a:lnTo>
                <a:lnTo>
                  <a:pt x="1489113" y="362218"/>
                </a:lnTo>
                <a:lnTo>
                  <a:pt x="1501551" y="359067"/>
                </a:lnTo>
                <a:lnTo>
                  <a:pt x="1512163" y="351536"/>
                </a:lnTo>
                <a:lnTo>
                  <a:pt x="1514307" y="349226"/>
                </a:lnTo>
                <a:lnTo>
                  <a:pt x="1520879" y="338175"/>
                </a:lnTo>
                <a:lnTo>
                  <a:pt x="1523085" y="325374"/>
                </a:lnTo>
                <a:lnTo>
                  <a:pt x="1522966" y="322215"/>
                </a:lnTo>
                <a:lnTo>
                  <a:pt x="1519739" y="309804"/>
                </a:lnTo>
                <a:lnTo>
                  <a:pt x="1512163" y="299212"/>
                </a:lnTo>
                <a:lnTo>
                  <a:pt x="1509927" y="297165"/>
                </a:lnTo>
                <a:lnTo>
                  <a:pt x="1498896" y="290699"/>
                </a:lnTo>
                <a:lnTo>
                  <a:pt x="1486001" y="288544"/>
                </a:lnTo>
                <a:lnTo>
                  <a:pt x="1482966" y="288652"/>
                </a:lnTo>
                <a:lnTo>
                  <a:pt x="1470513" y="291776"/>
                </a:lnTo>
                <a:lnTo>
                  <a:pt x="1459839" y="299212"/>
                </a:lnTo>
                <a:lnTo>
                  <a:pt x="1457695" y="301517"/>
                </a:lnTo>
                <a:lnTo>
                  <a:pt x="1451123" y="312520"/>
                </a:lnTo>
                <a:lnTo>
                  <a:pt x="1448917" y="325374"/>
                </a:lnTo>
                <a:close/>
              </a:path>
              <a:path w="1523085" h="449707">
                <a:moveTo>
                  <a:pt x="914743" y="354139"/>
                </a:moveTo>
                <a:lnTo>
                  <a:pt x="926234" y="348660"/>
                </a:lnTo>
                <a:lnTo>
                  <a:pt x="937243" y="341785"/>
                </a:lnTo>
                <a:lnTo>
                  <a:pt x="947767" y="333515"/>
                </a:lnTo>
                <a:lnTo>
                  <a:pt x="957808" y="323850"/>
                </a:lnTo>
                <a:lnTo>
                  <a:pt x="966800" y="313235"/>
                </a:lnTo>
                <a:lnTo>
                  <a:pt x="974033" y="302756"/>
                </a:lnTo>
                <a:lnTo>
                  <a:pt x="980162" y="291707"/>
                </a:lnTo>
                <a:lnTo>
                  <a:pt x="985183" y="280089"/>
                </a:lnTo>
                <a:lnTo>
                  <a:pt x="989093" y="267905"/>
                </a:lnTo>
                <a:lnTo>
                  <a:pt x="991889" y="255155"/>
                </a:lnTo>
                <a:lnTo>
                  <a:pt x="993569" y="241841"/>
                </a:lnTo>
                <a:lnTo>
                  <a:pt x="994130" y="227964"/>
                </a:lnTo>
                <a:lnTo>
                  <a:pt x="994116" y="225574"/>
                </a:lnTo>
                <a:lnTo>
                  <a:pt x="993417" y="211407"/>
                </a:lnTo>
                <a:lnTo>
                  <a:pt x="991665" y="197897"/>
                </a:lnTo>
                <a:lnTo>
                  <a:pt x="988857" y="185042"/>
                </a:lnTo>
                <a:lnTo>
                  <a:pt x="984994" y="172837"/>
                </a:lnTo>
                <a:lnTo>
                  <a:pt x="980073" y="161277"/>
                </a:lnTo>
                <a:lnTo>
                  <a:pt x="974093" y="150358"/>
                </a:lnTo>
                <a:lnTo>
                  <a:pt x="967053" y="140077"/>
                </a:lnTo>
                <a:lnTo>
                  <a:pt x="958951" y="130428"/>
                </a:lnTo>
                <a:lnTo>
                  <a:pt x="945507" y="117740"/>
                </a:lnTo>
                <a:lnTo>
                  <a:pt x="934914" y="110022"/>
                </a:lnTo>
                <a:lnTo>
                  <a:pt x="923758" y="103703"/>
                </a:lnTo>
                <a:lnTo>
                  <a:pt x="912043" y="98785"/>
                </a:lnTo>
                <a:lnTo>
                  <a:pt x="899776" y="95270"/>
                </a:lnTo>
                <a:lnTo>
                  <a:pt x="886962" y="93159"/>
                </a:lnTo>
                <a:lnTo>
                  <a:pt x="873607" y="92455"/>
                </a:lnTo>
                <a:lnTo>
                  <a:pt x="867153" y="92628"/>
                </a:lnTo>
                <a:lnTo>
                  <a:pt x="854326" y="94051"/>
                </a:lnTo>
                <a:lnTo>
                  <a:pt x="841999" y="96915"/>
                </a:lnTo>
                <a:lnTo>
                  <a:pt x="830173" y="101219"/>
                </a:lnTo>
                <a:lnTo>
                  <a:pt x="812572" y="110784"/>
                </a:lnTo>
                <a:lnTo>
                  <a:pt x="809599" y="172720"/>
                </a:lnTo>
                <a:lnTo>
                  <a:pt x="812507" y="169884"/>
                </a:lnTo>
                <a:lnTo>
                  <a:pt x="822756" y="162026"/>
                </a:lnTo>
                <a:lnTo>
                  <a:pt x="834100" y="156402"/>
                </a:lnTo>
                <a:lnTo>
                  <a:pt x="846556" y="153021"/>
                </a:lnTo>
                <a:lnTo>
                  <a:pt x="860145" y="151891"/>
                </a:lnTo>
                <a:lnTo>
                  <a:pt x="864032" y="151982"/>
                </a:lnTo>
                <a:lnTo>
                  <a:pt x="877249" y="153795"/>
                </a:lnTo>
                <a:lnTo>
                  <a:pt x="889360" y="157925"/>
                </a:lnTo>
                <a:lnTo>
                  <a:pt x="900344" y="164364"/>
                </a:lnTo>
                <a:lnTo>
                  <a:pt x="910183" y="173100"/>
                </a:lnTo>
                <a:lnTo>
                  <a:pt x="914593" y="178268"/>
                </a:lnTo>
                <a:lnTo>
                  <a:pt x="921331" y="188780"/>
                </a:lnTo>
                <a:lnTo>
                  <a:pt x="926145" y="200440"/>
                </a:lnTo>
                <a:lnTo>
                  <a:pt x="929032" y="213247"/>
                </a:lnTo>
                <a:lnTo>
                  <a:pt x="929995" y="227202"/>
                </a:lnTo>
                <a:lnTo>
                  <a:pt x="929658" y="235619"/>
                </a:lnTo>
                <a:lnTo>
                  <a:pt x="927564" y="248879"/>
                </a:lnTo>
                <a:lnTo>
                  <a:pt x="923557" y="261009"/>
                </a:lnTo>
                <a:lnTo>
                  <a:pt x="917636" y="272024"/>
                </a:lnTo>
                <a:lnTo>
                  <a:pt x="909802" y="281939"/>
                </a:lnTo>
                <a:lnTo>
                  <a:pt x="897057" y="292775"/>
                </a:lnTo>
                <a:lnTo>
                  <a:pt x="885786" y="298686"/>
                </a:lnTo>
                <a:lnTo>
                  <a:pt x="873486" y="302225"/>
                </a:lnTo>
                <a:lnTo>
                  <a:pt x="860145" y="303402"/>
                </a:lnTo>
                <a:lnTo>
                  <a:pt x="855786" y="303291"/>
                </a:lnTo>
                <a:lnTo>
                  <a:pt x="842575" y="301434"/>
                </a:lnTo>
                <a:lnTo>
                  <a:pt x="830486" y="297307"/>
                </a:lnTo>
                <a:lnTo>
                  <a:pt x="819832" y="349349"/>
                </a:lnTo>
                <a:lnTo>
                  <a:pt x="830427" y="354457"/>
                </a:lnTo>
                <a:lnTo>
                  <a:pt x="834007" y="355876"/>
                </a:lnTo>
                <a:lnTo>
                  <a:pt x="845981" y="359490"/>
                </a:lnTo>
                <a:lnTo>
                  <a:pt x="858539" y="361627"/>
                </a:lnTo>
                <a:lnTo>
                  <a:pt x="871702" y="362330"/>
                </a:lnTo>
                <a:lnTo>
                  <a:pt x="877366" y="362204"/>
                </a:lnTo>
                <a:lnTo>
                  <a:pt x="890308" y="360911"/>
                </a:lnTo>
                <a:lnTo>
                  <a:pt x="902767" y="358223"/>
                </a:lnTo>
                <a:lnTo>
                  <a:pt x="914743" y="354139"/>
                </a:lnTo>
                <a:close/>
              </a:path>
              <a:path w="1523085" h="449707">
                <a:moveTo>
                  <a:pt x="1448917" y="129539"/>
                </a:moveTo>
                <a:lnTo>
                  <a:pt x="1449028" y="132556"/>
                </a:lnTo>
                <a:lnTo>
                  <a:pt x="1452240" y="144998"/>
                </a:lnTo>
                <a:lnTo>
                  <a:pt x="1459839" y="155575"/>
                </a:lnTo>
                <a:lnTo>
                  <a:pt x="1462114" y="157685"/>
                </a:lnTo>
                <a:lnTo>
                  <a:pt x="1473179" y="164210"/>
                </a:lnTo>
                <a:lnTo>
                  <a:pt x="1486001" y="166370"/>
                </a:lnTo>
                <a:lnTo>
                  <a:pt x="1489159" y="166250"/>
                </a:lnTo>
                <a:lnTo>
                  <a:pt x="1501571" y="163024"/>
                </a:lnTo>
                <a:lnTo>
                  <a:pt x="1512163" y="155448"/>
                </a:lnTo>
                <a:lnTo>
                  <a:pt x="1514161" y="153310"/>
                </a:lnTo>
                <a:lnTo>
                  <a:pt x="1520842" y="142280"/>
                </a:lnTo>
                <a:lnTo>
                  <a:pt x="1523085" y="129539"/>
                </a:lnTo>
                <a:lnTo>
                  <a:pt x="1522966" y="126381"/>
                </a:lnTo>
                <a:lnTo>
                  <a:pt x="1519739" y="113970"/>
                </a:lnTo>
                <a:lnTo>
                  <a:pt x="1512163" y="103377"/>
                </a:lnTo>
                <a:lnTo>
                  <a:pt x="1509857" y="101233"/>
                </a:lnTo>
                <a:lnTo>
                  <a:pt x="1498855" y="94661"/>
                </a:lnTo>
                <a:lnTo>
                  <a:pt x="1486001" y="92455"/>
                </a:lnTo>
                <a:lnTo>
                  <a:pt x="1482875" y="92575"/>
                </a:lnTo>
                <a:lnTo>
                  <a:pt x="1470474" y="95801"/>
                </a:lnTo>
                <a:lnTo>
                  <a:pt x="1459839" y="103377"/>
                </a:lnTo>
                <a:lnTo>
                  <a:pt x="1457695" y="105683"/>
                </a:lnTo>
                <a:lnTo>
                  <a:pt x="1451123" y="116686"/>
                </a:lnTo>
                <a:lnTo>
                  <a:pt x="1448917" y="129539"/>
                </a:lnTo>
                <a:close/>
              </a:path>
              <a:path w="1523085" h="449707">
                <a:moveTo>
                  <a:pt x="488061" y="169348"/>
                </a:moveTo>
                <a:lnTo>
                  <a:pt x="495820" y="162051"/>
                </a:lnTo>
                <a:lnTo>
                  <a:pt x="505610" y="155868"/>
                </a:lnTo>
                <a:lnTo>
                  <a:pt x="517232" y="150916"/>
                </a:lnTo>
                <a:lnTo>
                  <a:pt x="529721" y="147935"/>
                </a:lnTo>
                <a:lnTo>
                  <a:pt x="543077" y="146938"/>
                </a:lnTo>
                <a:lnTo>
                  <a:pt x="554096" y="93014"/>
                </a:lnTo>
                <a:lnTo>
                  <a:pt x="539889" y="92455"/>
                </a:lnTo>
                <a:lnTo>
                  <a:pt x="538789" y="92459"/>
                </a:lnTo>
                <a:lnTo>
                  <a:pt x="524998" y="93148"/>
                </a:lnTo>
                <a:lnTo>
                  <a:pt x="511796" y="95027"/>
                </a:lnTo>
                <a:lnTo>
                  <a:pt x="499183" y="98098"/>
                </a:lnTo>
                <a:lnTo>
                  <a:pt x="488061" y="169348"/>
                </a:lnTo>
                <a:close/>
              </a:path>
              <a:path w="1523085" h="449707">
                <a:moveTo>
                  <a:pt x="407085" y="228853"/>
                </a:moveTo>
                <a:lnTo>
                  <a:pt x="407768" y="243874"/>
                </a:lnTo>
                <a:lnTo>
                  <a:pt x="409608" y="257122"/>
                </a:lnTo>
                <a:lnTo>
                  <a:pt x="412611" y="269778"/>
                </a:lnTo>
                <a:lnTo>
                  <a:pt x="416777" y="281843"/>
                </a:lnTo>
                <a:lnTo>
                  <a:pt x="422104" y="293320"/>
                </a:lnTo>
                <a:lnTo>
                  <a:pt x="428594" y="304209"/>
                </a:lnTo>
                <a:lnTo>
                  <a:pt x="436245" y="314512"/>
                </a:lnTo>
                <a:lnTo>
                  <a:pt x="445058" y="324230"/>
                </a:lnTo>
                <a:lnTo>
                  <a:pt x="457563" y="335274"/>
                </a:lnTo>
                <a:lnTo>
                  <a:pt x="467882" y="342452"/>
                </a:lnTo>
                <a:lnTo>
                  <a:pt x="478850" y="348526"/>
                </a:lnTo>
                <a:lnTo>
                  <a:pt x="490468" y="353496"/>
                </a:lnTo>
                <a:lnTo>
                  <a:pt x="502735" y="357361"/>
                </a:lnTo>
                <a:lnTo>
                  <a:pt x="515652" y="360122"/>
                </a:lnTo>
                <a:lnTo>
                  <a:pt x="529217" y="361778"/>
                </a:lnTo>
                <a:lnTo>
                  <a:pt x="543432" y="362330"/>
                </a:lnTo>
                <a:lnTo>
                  <a:pt x="549180" y="362254"/>
                </a:lnTo>
                <a:lnTo>
                  <a:pt x="562931" y="361406"/>
                </a:lnTo>
                <a:lnTo>
                  <a:pt x="575955" y="359617"/>
                </a:lnTo>
                <a:lnTo>
                  <a:pt x="588253" y="356889"/>
                </a:lnTo>
                <a:lnTo>
                  <a:pt x="599824" y="353222"/>
                </a:lnTo>
                <a:lnTo>
                  <a:pt x="610666" y="348614"/>
                </a:lnTo>
                <a:lnTo>
                  <a:pt x="622433" y="341967"/>
                </a:lnTo>
                <a:lnTo>
                  <a:pt x="632565" y="334680"/>
                </a:lnTo>
                <a:lnTo>
                  <a:pt x="642080" y="326247"/>
                </a:lnTo>
                <a:lnTo>
                  <a:pt x="650978" y="316668"/>
                </a:lnTo>
                <a:lnTo>
                  <a:pt x="659257" y="305942"/>
                </a:lnTo>
                <a:lnTo>
                  <a:pt x="605002" y="280542"/>
                </a:lnTo>
                <a:lnTo>
                  <a:pt x="602307" y="283062"/>
                </a:lnTo>
                <a:lnTo>
                  <a:pt x="591898" y="291207"/>
                </a:lnTo>
                <a:lnTo>
                  <a:pt x="580758" y="297543"/>
                </a:lnTo>
                <a:lnTo>
                  <a:pt x="568888" y="302068"/>
                </a:lnTo>
                <a:lnTo>
                  <a:pt x="556289" y="304783"/>
                </a:lnTo>
                <a:lnTo>
                  <a:pt x="542963" y="305688"/>
                </a:lnTo>
                <a:lnTo>
                  <a:pt x="541339" y="305677"/>
                </a:lnTo>
                <a:lnTo>
                  <a:pt x="527424" y="304517"/>
                </a:lnTo>
                <a:lnTo>
                  <a:pt x="514779" y="301452"/>
                </a:lnTo>
                <a:lnTo>
                  <a:pt x="503405" y="296469"/>
                </a:lnTo>
                <a:lnTo>
                  <a:pt x="493306" y="289560"/>
                </a:lnTo>
                <a:lnTo>
                  <a:pt x="485087" y="281460"/>
                </a:lnTo>
                <a:lnTo>
                  <a:pt x="477881" y="271131"/>
                </a:lnTo>
                <a:lnTo>
                  <a:pt x="472641" y="259353"/>
                </a:lnTo>
                <a:lnTo>
                  <a:pt x="469366" y="246125"/>
                </a:lnTo>
                <a:lnTo>
                  <a:pt x="676236" y="246125"/>
                </a:lnTo>
                <a:lnTo>
                  <a:pt x="676478" y="233807"/>
                </a:lnTo>
                <a:lnTo>
                  <a:pt x="676289" y="224963"/>
                </a:lnTo>
                <a:lnTo>
                  <a:pt x="675154" y="210917"/>
                </a:lnTo>
                <a:lnTo>
                  <a:pt x="672994" y="197539"/>
                </a:lnTo>
                <a:lnTo>
                  <a:pt x="669808" y="184831"/>
                </a:lnTo>
                <a:lnTo>
                  <a:pt x="665596" y="172791"/>
                </a:lnTo>
                <a:lnTo>
                  <a:pt x="660358" y="161419"/>
                </a:lnTo>
                <a:lnTo>
                  <a:pt x="654095" y="150717"/>
                </a:lnTo>
                <a:lnTo>
                  <a:pt x="646806" y="140683"/>
                </a:lnTo>
                <a:lnTo>
                  <a:pt x="638492" y="131317"/>
                </a:lnTo>
                <a:lnTo>
                  <a:pt x="625662" y="119798"/>
                </a:lnTo>
                <a:lnTo>
                  <a:pt x="615362" y="112544"/>
                </a:lnTo>
                <a:lnTo>
                  <a:pt x="604411" y="106406"/>
                </a:lnTo>
                <a:lnTo>
                  <a:pt x="592809" y="101384"/>
                </a:lnTo>
                <a:lnTo>
                  <a:pt x="580555" y="97478"/>
                </a:lnTo>
                <a:lnTo>
                  <a:pt x="567651" y="94688"/>
                </a:lnTo>
                <a:lnTo>
                  <a:pt x="554096" y="93014"/>
                </a:lnTo>
                <a:lnTo>
                  <a:pt x="543077" y="146938"/>
                </a:lnTo>
                <a:lnTo>
                  <a:pt x="551105" y="147311"/>
                </a:lnTo>
                <a:lnTo>
                  <a:pt x="563897" y="149612"/>
                </a:lnTo>
                <a:lnTo>
                  <a:pt x="575754" y="153987"/>
                </a:lnTo>
                <a:lnTo>
                  <a:pt x="586676" y="160400"/>
                </a:lnTo>
                <a:lnTo>
                  <a:pt x="590826" y="163612"/>
                </a:lnTo>
                <a:lnTo>
                  <a:pt x="599988" y="172824"/>
                </a:lnTo>
                <a:lnTo>
                  <a:pt x="606991" y="183402"/>
                </a:lnTo>
                <a:lnTo>
                  <a:pt x="611835" y="195325"/>
                </a:lnTo>
                <a:lnTo>
                  <a:pt x="472185" y="195325"/>
                </a:lnTo>
                <a:lnTo>
                  <a:pt x="473640" y="192223"/>
                </a:lnTo>
                <a:lnTo>
                  <a:pt x="480668" y="179398"/>
                </a:lnTo>
                <a:lnTo>
                  <a:pt x="488061" y="169348"/>
                </a:lnTo>
                <a:lnTo>
                  <a:pt x="499183" y="98098"/>
                </a:lnTo>
                <a:lnTo>
                  <a:pt x="487158" y="102360"/>
                </a:lnTo>
                <a:lnTo>
                  <a:pt x="475722" y="107812"/>
                </a:lnTo>
                <a:lnTo>
                  <a:pt x="464874" y="114456"/>
                </a:lnTo>
                <a:lnTo>
                  <a:pt x="454615" y="122291"/>
                </a:lnTo>
                <a:lnTo>
                  <a:pt x="444944" y="131317"/>
                </a:lnTo>
                <a:lnTo>
                  <a:pt x="434420" y="143447"/>
                </a:lnTo>
                <a:lnTo>
                  <a:pt x="427169" y="153897"/>
                </a:lnTo>
                <a:lnTo>
                  <a:pt x="421033" y="164930"/>
                </a:lnTo>
                <a:lnTo>
                  <a:pt x="416012" y="176547"/>
                </a:lnTo>
                <a:lnTo>
                  <a:pt x="412107" y="188748"/>
                </a:lnTo>
                <a:lnTo>
                  <a:pt x="409317" y="201533"/>
                </a:lnTo>
                <a:lnTo>
                  <a:pt x="407643" y="214901"/>
                </a:lnTo>
                <a:lnTo>
                  <a:pt x="407085" y="228853"/>
                </a:lnTo>
                <a:close/>
              </a:path>
              <a:path w="1523085" h="449707">
                <a:moveTo>
                  <a:pt x="1382877" y="91566"/>
                </a:moveTo>
                <a:lnTo>
                  <a:pt x="1382592" y="84209"/>
                </a:lnTo>
                <a:lnTo>
                  <a:pt x="1380632" y="71469"/>
                </a:lnTo>
                <a:lnTo>
                  <a:pt x="1376807" y="59396"/>
                </a:lnTo>
                <a:lnTo>
                  <a:pt x="1371108" y="47990"/>
                </a:lnTo>
                <a:lnTo>
                  <a:pt x="1363524" y="37250"/>
                </a:lnTo>
                <a:lnTo>
                  <a:pt x="1354048" y="27177"/>
                </a:lnTo>
                <a:lnTo>
                  <a:pt x="1343736" y="18656"/>
                </a:lnTo>
                <a:lnTo>
                  <a:pt x="1332980" y="11931"/>
                </a:lnTo>
                <a:lnTo>
                  <a:pt x="1321471" y="6706"/>
                </a:lnTo>
                <a:lnTo>
                  <a:pt x="1309208" y="2978"/>
                </a:lnTo>
                <a:lnTo>
                  <a:pt x="1296191" y="743"/>
                </a:lnTo>
                <a:lnTo>
                  <a:pt x="1282420" y="0"/>
                </a:lnTo>
                <a:lnTo>
                  <a:pt x="1271786" y="420"/>
                </a:lnTo>
                <a:lnTo>
                  <a:pt x="1258542" y="2231"/>
                </a:lnTo>
                <a:lnTo>
                  <a:pt x="1246001" y="5469"/>
                </a:lnTo>
                <a:lnTo>
                  <a:pt x="1234166" y="10131"/>
                </a:lnTo>
                <a:lnTo>
                  <a:pt x="1223038" y="16215"/>
                </a:lnTo>
                <a:lnTo>
                  <a:pt x="1212622" y="23718"/>
                </a:lnTo>
                <a:lnTo>
                  <a:pt x="1202918" y="32638"/>
                </a:lnTo>
                <a:lnTo>
                  <a:pt x="1192756" y="45129"/>
                </a:lnTo>
                <a:lnTo>
                  <a:pt x="1186533" y="55823"/>
                </a:lnTo>
                <a:lnTo>
                  <a:pt x="1181563" y="67593"/>
                </a:lnTo>
                <a:lnTo>
                  <a:pt x="1177840" y="80439"/>
                </a:lnTo>
                <a:lnTo>
                  <a:pt x="1175359" y="94361"/>
                </a:lnTo>
                <a:lnTo>
                  <a:pt x="1238859" y="94361"/>
                </a:lnTo>
                <a:lnTo>
                  <a:pt x="1239458" y="92533"/>
                </a:lnTo>
                <a:lnTo>
                  <a:pt x="1245415" y="81219"/>
                </a:lnTo>
                <a:lnTo>
                  <a:pt x="1254607" y="72136"/>
                </a:lnTo>
                <a:lnTo>
                  <a:pt x="1256048" y="71111"/>
                </a:lnTo>
                <a:lnTo>
                  <a:pt x="1267607" y="65415"/>
                </a:lnTo>
                <a:lnTo>
                  <a:pt x="1280261" y="63500"/>
                </a:lnTo>
                <a:lnTo>
                  <a:pt x="1282839" y="63559"/>
                </a:lnTo>
                <a:lnTo>
                  <a:pt x="1295892" y="66191"/>
                </a:lnTo>
                <a:lnTo>
                  <a:pt x="1306296" y="72771"/>
                </a:lnTo>
                <a:lnTo>
                  <a:pt x="1313745" y="83373"/>
                </a:lnTo>
                <a:lnTo>
                  <a:pt x="1316202" y="96265"/>
                </a:lnTo>
                <a:lnTo>
                  <a:pt x="1316202" y="103504"/>
                </a:lnTo>
                <a:lnTo>
                  <a:pt x="1314043" y="110362"/>
                </a:lnTo>
                <a:lnTo>
                  <a:pt x="1309725" y="116839"/>
                </a:lnTo>
                <a:lnTo>
                  <a:pt x="1305407" y="123189"/>
                </a:lnTo>
                <a:lnTo>
                  <a:pt x="1299311" y="128270"/>
                </a:lnTo>
                <a:lnTo>
                  <a:pt x="1291564" y="131952"/>
                </a:lnTo>
                <a:lnTo>
                  <a:pt x="1283378" y="135021"/>
                </a:lnTo>
                <a:lnTo>
                  <a:pt x="1271164" y="137684"/>
                </a:lnTo>
                <a:lnTo>
                  <a:pt x="1256004" y="139446"/>
                </a:lnTo>
                <a:lnTo>
                  <a:pt x="1256004" y="196087"/>
                </a:lnTo>
                <a:lnTo>
                  <a:pt x="1268927" y="196705"/>
                </a:lnTo>
                <a:lnTo>
                  <a:pt x="1282832" y="198695"/>
                </a:lnTo>
                <a:lnTo>
                  <a:pt x="1295186" y="202050"/>
                </a:lnTo>
                <a:lnTo>
                  <a:pt x="1305975" y="206768"/>
                </a:lnTo>
                <a:lnTo>
                  <a:pt x="1315186" y="212851"/>
                </a:lnTo>
                <a:lnTo>
                  <a:pt x="1320928" y="217912"/>
                </a:lnTo>
                <a:lnTo>
                  <a:pt x="1329168" y="228330"/>
                </a:lnTo>
                <a:lnTo>
                  <a:pt x="1334112" y="239941"/>
                </a:lnTo>
                <a:lnTo>
                  <a:pt x="1335760" y="252729"/>
                </a:lnTo>
                <a:lnTo>
                  <a:pt x="1335744" y="254120"/>
                </a:lnTo>
                <a:lnTo>
                  <a:pt x="1333838" y="267105"/>
                </a:lnTo>
                <a:lnTo>
                  <a:pt x="1328763" y="278765"/>
                </a:lnTo>
                <a:lnTo>
                  <a:pt x="1320520" y="289051"/>
                </a:lnTo>
                <a:lnTo>
                  <a:pt x="1307733" y="298244"/>
                </a:lnTo>
                <a:lnTo>
                  <a:pt x="1295726" y="302494"/>
                </a:lnTo>
                <a:lnTo>
                  <a:pt x="1282166" y="303911"/>
                </a:lnTo>
                <a:lnTo>
                  <a:pt x="1281189" y="303904"/>
                </a:lnTo>
                <a:lnTo>
                  <a:pt x="1267699" y="302305"/>
                </a:lnTo>
                <a:lnTo>
                  <a:pt x="1255799" y="297929"/>
                </a:lnTo>
                <a:lnTo>
                  <a:pt x="1245463" y="290829"/>
                </a:lnTo>
                <a:lnTo>
                  <a:pt x="1241690" y="286971"/>
                </a:lnTo>
                <a:lnTo>
                  <a:pt x="1235022" y="277193"/>
                </a:lnTo>
                <a:lnTo>
                  <a:pt x="1230057" y="265144"/>
                </a:lnTo>
                <a:lnTo>
                  <a:pt x="1226794" y="250825"/>
                </a:lnTo>
                <a:lnTo>
                  <a:pt x="1161389" y="250825"/>
                </a:lnTo>
                <a:lnTo>
                  <a:pt x="1163019" y="266523"/>
                </a:lnTo>
                <a:lnTo>
                  <a:pt x="1165710" y="279945"/>
                </a:lnTo>
                <a:lnTo>
                  <a:pt x="1169547" y="292489"/>
                </a:lnTo>
                <a:lnTo>
                  <a:pt x="1174528" y="304154"/>
                </a:lnTo>
                <a:lnTo>
                  <a:pt x="1180651" y="314942"/>
                </a:lnTo>
                <a:lnTo>
                  <a:pt x="1187914" y="324851"/>
                </a:lnTo>
                <a:lnTo>
                  <a:pt x="1196314" y="333883"/>
                </a:lnTo>
                <a:lnTo>
                  <a:pt x="1205049" y="341450"/>
                </a:lnTo>
                <a:lnTo>
                  <a:pt x="1215356" y="348500"/>
                </a:lnTo>
                <a:lnTo>
                  <a:pt x="1226444" y="354262"/>
                </a:lnTo>
                <a:lnTo>
                  <a:pt x="1238314" y="358740"/>
                </a:lnTo>
                <a:lnTo>
                  <a:pt x="1250965" y="361936"/>
                </a:lnTo>
                <a:lnTo>
                  <a:pt x="1264397" y="363851"/>
                </a:lnTo>
                <a:lnTo>
                  <a:pt x="1278610" y="364489"/>
                </a:lnTo>
                <a:lnTo>
                  <a:pt x="1283858" y="364410"/>
                </a:lnTo>
                <a:lnTo>
                  <a:pt x="1297744" y="363376"/>
                </a:lnTo>
                <a:lnTo>
                  <a:pt x="1310937" y="361149"/>
                </a:lnTo>
                <a:lnTo>
                  <a:pt x="1323433" y="357728"/>
                </a:lnTo>
                <a:lnTo>
                  <a:pt x="1335228" y="353113"/>
                </a:lnTo>
                <a:lnTo>
                  <a:pt x="1346318" y="347304"/>
                </a:lnTo>
                <a:lnTo>
                  <a:pt x="1356699" y="340301"/>
                </a:lnTo>
                <a:lnTo>
                  <a:pt x="1366367" y="332104"/>
                </a:lnTo>
                <a:lnTo>
                  <a:pt x="1374061" y="324187"/>
                </a:lnTo>
                <a:lnTo>
                  <a:pt x="1382255" y="313835"/>
                </a:lnTo>
                <a:lnTo>
                  <a:pt x="1388965" y="302879"/>
                </a:lnTo>
                <a:lnTo>
                  <a:pt x="1394188" y="291310"/>
                </a:lnTo>
                <a:lnTo>
                  <a:pt x="1397921" y="279121"/>
                </a:lnTo>
                <a:lnTo>
                  <a:pt x="1400163" y="266306"/>
                </a:lnTo>
                <a:lnTo>
                  <a:pt x="1400911" y="252857"/>
                </a:lnTo>
                <a:lnTo>
                  <a:pt x="1400630" y="245018"/>
                </a:lnTo>
                <a:lnTo>
                  <a:pt x="1398793" y="231964"/>
                </a:lnTo>
                <a:lnTo>
                  <a:pt x="1395243" y="219711"/>
                </a:lnTo>
                <a:lnTo>
                  <a:pt x="1389980" y="208261"/>
                </a:lnTo>
                <a:lnTo>
                  <a:pt x="1383004" y="197612"/>
                </a:lnTo>
                <a:lnTo>
                  <a:pt x="1377607" y="191145"/>
                </a:lnTo>
                <a:lnTo>
                  <a:pt x="1368515" y="182602"/>
                </a:lnTo>
                <a:lnTo>
                  <a:pt x="1358146" y="175340"/>
                </a:lnTo>
                <a:lnTo>
                  <a:pt x="1346505" y="169374"/>
                </a:lnTo>
                <a:lnTo>
                  <a:pt x="1333601" y="164719"/>
                </a:lnTo>
                <a:lnTo>
                  <a:pt x="1343105" y="159522"/>
                </a:lnTo>
                <a:lnTo>
                  <a:pt x="1353793" y="151967"/>
                </a:lnTo>
                <a:lnTo>
                  <a:pt x="1362854" y="143374"/>
                </a:lnTo>
                <a:lnTo>
                  <a:pt x="1370304" y="133730"/>
                </a:lnTo>
                <a:lnTo>
                  <a:pt x="1373449" y="128548"/>
                </a:lnTo>
                <a:lnTo>
                  <a:pt x="1378687" y="116886"/>
                </a:lnTo>
                <a:lnTo>
                  <a:pt x="1381830" y="104553"/>
                </a:lnTo>
                <a:lnTo>
                  <a:pt x="1382877" y="91566"/>
                </a:lnTo>
                <a:close/>
              </a:path>
              <a:path w="1523085" h="449707">
                <a:moveTo>
                  <a:pt x="47104" y="346328"/>
                </a:moveTo>
                <a:lnTo>
                  <a:pt x="61031" y="354061"/>
                </a:lnTo>
                <a:lnTo>
                  <a:pt x="72667" y="358616"/>
                </a:lnTo>
                <a:lnTo>
                  <a:pt x="84990" y="361876"/>
                </a:lnTo>
                <a:lnTo>
                  <a:pt x="97999" y="363835"/>
                </a:lnTo>
                <a:lnTo>
                  <a:pt x="111696" y="364489"/>
                </a:lnTo>
                <a:lnTo>
                  <a:pt x="118157" y="364357"/>
                </a:lnTo>
                <a:lnTo>
                  <a:pt x="132069" y="363092"/>
                </a:lnTo>
                <a:lnTo>
                  <a:pt x="145118" y="360488"/>
                </a:lnTo>
                <a:lnTo>
                  <a:pt x="157303" y="356544"/>
                </a:lnTo>
                <a:lnTo>
                  <a:pt x="168624" y="351261"/>
                </a:lnTo>
                <a:lnTo>
                  <a:pt x="179080" y="344638"/>
                </a:lnTo>
                <a:lnTo>
                  <a:pt x="188671" y="336676"/>
                </a:lnTo>
                <a:lnTo>
                  <a:pt x="197873" y="326770"/>
                </a:lnTo>
                <a:lnTo>
                  <a:pt x="205190" y="316286"/>
                </a:lnTo>
                <a:lnTo>
                  <a:pt x="210881" y="304977"/>
                </a:lnTo>
                <a:lnTo>
                  <a:pt x="214946" y="292840"/>
                </a:lnTo>
                <a:lnTo>
                  <a:pt x="217385" y="279870"/>
                </a:lnTo>
                <a:lnTo>
                  <a:pt x="218198" y="266064"/>
                </a:lnTo>
                <a:lnTo>
                  <a:pt x="218149" y="262739"/>
                </a:lnTo>
                <a:lnTo>
                  <a:pt x="216960" y="249736"/>
                </a:lnTo>
                <a:lnTo>
                  <a:pt x="214179" y="237382"/>
                </a:lnTo>
                <a:lnTo>
                  <a:pt x="209803" y="225678"/>
                </a:lnTo>
                <a:lnTo>
                  <a:pt x="205784" y="217865"/>
                </a:lnTo>
                <a:lnTo>
                  <a:pt x="199258" y="207780"/>
                </a:lnTo>
                <a:lnTo>
                  <a:pt x="191105" y="197431"/>
                </a:lnTo>
                <a:lnTo>
                  <a:pt x="181330" y="186816"/>
                </a:lnTo>
                <a:lnTo>
                  <a:pt x="171193" y="177426"/>
                </a:lnTo>
                <a:lnTo>
                  <a:pt x="161892" y="169306"/>
                </a:lnTo>
                <a:lnTo>
                  <a:pt x="149989" y="159141"/>
                </a:lnTo>
                <a:lnTo>
                  <a:pt x="135483" y="146938"/>
                </a:lnTo>
                <a:lnTo>
                  <a:pt x="132666" y="144556"/>
                </a:lnTo>
                <a:lnTo>
                  <a:pt x="118722" y="132600"/>
                </a:lnTo>
                <a:lnTo>
                  <a:pt x="107189" y="122403"/>
                </a:lnTo>
                <a:lnTo>
                  <a:pt x="98066" y="113964"/>
                </a:lnTo>
                <a:lnTo>
                  <a:pt x="91351" y="107284"/>
                </a:lnTo>
                <a:lnTo>
                  <a:pt x="87045" y="102362"/>
                </a:lnTo>
                <a:lnTo>
                  <a:pt x="83108" y="97282"/>
                </a:lnTo>
                <a:lnTo>
                  <a:pt x="81140" y="91694"/>
                </a:lnTo>
                <a:lnTo>
                  <a:pt x="81140" y="80137"/>
                </a:lnTo>
                <a:lnTo>
                  <a:pt x="83896" y="74802"/>
                </a:lnTo>
                <a:lnTo>
                  <a:pt x="89407" y="70230"/>
                </a:lnTo>
                <a:lnTo>
                  <a:pt x="94932" y="65532"/>
                </a:lnTo>
                <a:lnTo>
                  <a:pt x="102019" y="63246"/>
                </a:lnTo>
                <a:lnTo>
                  <a:pt x="110680" y="63246"/>
                </a:lnTo>
                <a:lnTo>
                  <a:pt x="121340" y="64682"/>
                </a:lnTo>
                <a:lnTo>
                  <a:pt x="131905" y="68982"/>
                </a:lnTo>
                <a:lnTo>
                  <a:pt x="142394" y="76145"/>
                </a:lnTo>
                <a:lnTo>
                  <a:pt x="152807" y="86170"/>
                </a:lnTo>
                <a:lnTo>
                  <a:pt x="163144" y="99060"/>
                </a:lnTo>
                <a:lnTo>
                  <a:pt x="212064" y="55879"/>
                </a:lnTo>
                <a:lnTo>
                  <a:pt x="198947" y="41555"/>
                </a:lnTo>
                <a:lnTo>
                  <a:pt x="189084" y="32057"/>
                </a:lnTo>
                <a:lnTo>
                  <a:pt x="179499" y="23976"/>
                </a:lnTo>
                <a:lnTo>
                  <a:pt x="170192" y="17312"/>
                </a:lnTo>
                <a:lnTo>
                  <a:pt x="161162" y="12064"/>
                </a:lnTo>
                <a:lnTo>
                  <a:pt x="149170" y="6770"/>
                </a:lnTo>
                <a:lnTo>
                  <a:pt x="136984" y="3016"/>
                </a:lnTo>
                <a:lnTo>
                  <a:pt x="124488" y="756"/>
                </a:lnTo>
                <a:lnTo>
                  <a:pt x="111683" y="0"/>
                </a:lnTo>
                <a:lnTo>
                  <a:pt x="101697" y="412"/>
                </a:lnTo>
                <a:lnTo>
                  <a:pt x="88542" y="2346"/>
                </a:lnTo>
                <a:lnTo>
                  <a:pt x="76174" y="5862"/>
                </a:lnTo>
                <a:lnTo>
                  <a:pt x="64592" y="10962"/>
                </a:lnTo>
                <a:lnTo>
                  <a:pt x="53797" y="17643"/>
                </a:lnTo>
                <a:lnTo>
                  <a:pt x="43789" y="25908"/>
                </a:lnTo>
                <a:lnTo>
                  <a:pt x="31764" y="39405"/>
                </a:lnTo>
                <a:lnTo>
                  <a:pt x="24984" y="50412"/>
                </a:lnTo>
                <a:lnTo>
                  <a:pt x="20142" y="62146"/>
                </a:lnTo>
                <a:lnTo>
                  <a:pt x="17236" y="74598"/>
                </a:lnTo>
                <a:lnTo>
                  <a:pt x="16268" y="87757"/>
                </a:lnTo>
                <a:lnTo>
                  <a:pt x="16292" y="89669"/>
                </a:lnTo>
                <a:lnTo>
                  <a:pt x="17553" y="101695"/>
                </a:lnTo>
                <a:lnTo>
                  <a:pt x="20727" y="113753"/>
                </a:lnTo>
                <a:lnTo>
                  <a:pt x="25814" y="125832"/>
                </a:lnTo>
                <a:lnTo>
                  <a:pt x="32816" y="137922"/>
                </a:lnTo>
                <a:lnTo>
                  <a:pt x="37828" y="144857"/>
                </a:lnTo>
                <a:lnTo>
                  <a:pt x="43859" y="152108"/>
                </a:lnTo>
                <a:lnTo>
                  <a:pt x="51128" y="160008"/>
                </a:lnTo>
                <a:lnTo>
                  <a:pt x="59637" y="168558"/>
                </a:lnTo>
                <a:lnTo>
                  <a:pt x="69385" y="177761"/>
                </a:lnTo>
                <a:lnTo>
                  <a:pt x="80373" y="187617"/>
                </a:lnTo>
                <a:lnTo>
                  <a:pt x="92601" y="198128"/>
                </a:lnTo>
                <a:lnTo>
                  <a:pt x="106070" y="209296"/>
                </a:lnTo>
                <a:lnTo>
                  <a:pt x="108252" y="211076"/>
                </a:lnTo>
                <a:lnTo>
                  <a:pt x="120985" y="221797"/>
                </a:lnTo>
                <a:lnTo>
                  <a:pt x="131284" y="231091"/>
                </a:lnTo>
                <a:lnTo>
                  <a:pt x="139148" y="238951"/>
                </a:lnTo>
                <a:lnTo>
                  <a:pt x="144576" y="245363"/>
                </a:lnTo>
                <a:lnTo>
                  <a:pt x="150406" y="253237"/>
                </a:lnTo>
                <a:lnTo>
                  <a:pt x="153327" y="261112"/>
                </a:lnTo>
                <a:lnTo>
                  <a:pt x="153326" y="269215"/>
                </a:lnTo>
                <a:lnTo>
                  <a:pt x="150380" y="281279"/>
                </a:lnTo>
                <a:lnTo>
                  <a:pt x="141744" y="291846"/>
                </a:lnTo>
                <a:lnTo>
                  <a:pt x="137887" y="294770"/>
                </a:lnTo>
                <a:lnTo>
                  <a:pt x="126479" y="300006"/>
                </a:lnTo>
                <a:lnTo>
                  <a:pt x="113156" y="301751"/>
                </a:lnTo>
                <a:lnTo>
                  <a:pt x="104254" y="300864"/>
                </a:lnTo>
                <a:lnTo>
                  <a:pt x="93611" y="297296"/>
                </a:lnTo>
                <a:lnTo>
                  <a:pt x="83414" y="290999"/>
                </a:lnTo>
                <a:lnTo>
                  <a:pt x="73666" y="281978"/>
                </a:lnTo>
                <a:lnTo>
                  <a:pt x="64365" y="270236"/>
                </a:lnTo>
                <a:lnTo>
                  <a:pt x="55511" y="255777"/>
                </a:lnTo>
                <a:lnTo>
                  <a:pt x="0" y="289178"/>
                </a:lnTo>
                <a:lnTo>
                  <a:pt x="5746" y="299890"/>
                </a:lnTo>
                <a:lnTo>
                  <a:pt x="13085" y="311642"/>
                </a:lnTo>
                <a:lnTo>
                  <a:pt x="20892" y="322162"/>
                </a:lnTo>
                <a:lnTo>
                  <a:pt x="29164" y="331450"/>
                </a:lnTo>
                <a:lnTo>
                  <a:pt x="37902" y="339506"/>
                </a:lnTo>
                <a:lnTo>
                  <a:pt x="47104" y="346328"/>
                </a:lnTo>
                <a:close/>
              </a:path>
              <a:path w="1523085" h="449707">
                <a:moveTo>
                  <a:pt x="346519" y="99060"/>
                </a:moveTo>
                <a:lnTo>
                  <a:pt x="346519" y="4572"/>
                </a:lnTo>
                <a:lnTo>
                  <a:pt x="282117" y="4572"/>
                </a:lnTo>
                <a:lnTo>
                  <a:pt x="282117" y="99060"/>
                </a:lnTo>
                <a:lnTo>
                  <a:pt x="249097" y="99060"/>
                </a:lnTo>
                <a:lnTo>
                  <a:pt x="249097" y="154559"/>
                </a:lnTo>
                <a:lnTo>
                  <a:pt x="282117" y="154559"/>
                </a:lnTo>
                <a:lnTo>
                  <a:pt x="282117" y="355726"/>
                </a:lnTo>
                <a:lnTo>
                  <a:pt x="346519" y="355726"/>
                </a:lnTo>
                <a:lnTo>
                  <a:pt x="346519" y="154559"/>
                </a:lnTo>
                <a:lnTo>
                  <a:pt x="384733" y="154559"/>
                </a:lnTo>
                <a:lnTo>
                  <a:pt x="384733" y="99060"/>
                </a:lnTo>
                <a:lnTo>
                  <a:pt x="346519" y="9906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07235" y="1091819"/>
            <a:ext cx="74167" cy="73786"/>
          </a:xfrm>
          <a:custGeom>
            <a:avLst/>
            <a:gdLst/>
            <a:ahLst/>
            <a:cxnLst/>
            <a:rect l="l" t="t" r="r" b="b"/>
            <a:pathLst>
              <a:path w="74167" h="73786">
                <a:moveTo>
                  <a:pt x="37083" y="0"/>
                </a:moveTo>
                <a:lnTo>
                  <a:pt x="49978" y="2155"/>
                </a:lnTo>
                <a:lnTo>
                  <a:pt x="61009" y="8621"/>
                </a:lnTo>
                <a:lnTo>
                  <a:pt x="63245" y="10667"/>
                </a:lnTo>
                <a:lnTo>
                  <a:pt x="70822" y="21260"/>
                </a:lnTo>
                <a:lnTo>
                  <a:pt x="74048" y="33671"/>
                </a:lnTo>
                <a:lnTo>
                  <a:pt x="74167" y="36829"/>
                </a:lnTo>
                <a:lnTo>
                  <a:pt x="71962" y="49631"/>
                </a:lnTo>
                <a:lnTo>
                  <a:pt x="65390" y="60682"/>
                </a:lnTo>
                <a:lnTo>
                  <a:pt x="63245" y="62991"/>
                </a:lnTo>
                <a:lnTo>
                  <a:pt x="52633" y="70523"/>
                </a:lnTo>
                <a:lnTo>
                  <a:pt x="40196" y="73674"/>
                </a:lnTo>
                <a:lnTo>
                  <a:pt x="37083" y="73786"/>
                </a:lnTo>
                <a:lnTo>
                  <a:pt x="24261" y="71627"/>
                </a:lnTo>
                <a:lnTo>
                  <a:pt x="13196" y="65102"/>
                </a:lnTo>
                <a:lnTo>
                  <a:pt x="10921" y="62991"/>
                </a:lnTo>
                <a:lnTo>
                  <a:pt x="3345" y="52357"/>
                </a:lnTo>
                <a:lnTo>
                  <a:pt x="119" y="39956"/>
                </a:lnTo>
                <a:lnTo>
                  <a:pt x="0" y="36829"/>
                </a:lnTo>
                <a:lnTo>
                  <a:pt x="2205" y="23976"/>
                </a:lnTo>
                <a:lnTo>
                  <a:pt x="8777" y="12973"/>
                </a:lnTo>
                <a:lnTo>
                  <a:pt x="10921" y="10667"/>
                </a:lnTo>
                <a:lnTo>
                  <a:pt x="21596" y="3232"/>
                </a:lnTo>
                <a:lnTo>
                  <a:pt x="34048" y="108"/>
                </a:lnTo>
                <a:lnTo>
                  <a:pt x="370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47851" y="955166"/>
            <a:ext cx="140462" cy="151511"/>
          </a:xfrm>
          <a:custGeom>
            <a:avLst/>
            <a:gdLst/>
            <a:ahLst/>
            <a:cxnLst/>
            <a:rect l="l" t="t" r="r" b="b"/>
            <a:pathLst>
              <a:path w="140462" h="151511">
                <a:moveTo>
                  <a:pt x="70612" y="0"/>
                </a:moveTo>
                <a:lnTo>
                  <a:pt x="57023" y="1129"/>
                </a:lnTo>
                <a:lnTo>
                  <a:pt x="44566" y="4510"/>
                </a:lnTo>
                <a:lnTo>
                  <a:pt x="33223" y="10134"/>
                </a:lnTo>
                <a:lnTo>
                  <a:pt x="22973" y="17992"/>
                </a:lnTo>
                <a:lnTo>
                  <a:pt x="12236" y="30557"/>
                </a:lnTo>
                <a:lnTo>
                  <a:pt x="6326" y="41507"/>
                </a:lnTo>
                <a:lnTo>
                  <a:pt x="2344" y="53687"/>
                </a:lnTo>
                <a:lnTo>
                  <a:pt x="297" y="67104"/>
                </a:lnTo>
                <a:lnTo>
                  <a:pt x="0" y="75057"/>
                </a:lnTo>
                <a:lnTo>
                  <a:pt x="937" y="89226"/>
                </a:lnTo>
                <a:lnTo>
                  <a:pt x="3745" y="102163"/>
                </a:lnTo>
                <a:lnTo>
                  <a:pt x="8416" y="113875"/>
                </a:lnTo>
                <a:lnTo>
                  <a:pt x="14941" y="124370"/>
                </a:lnTo>
                <a:lnTo>
                  <a:pt x="20065" y="130429"/>
                </a:lnTo>
                <a:lnTo>
                  <a:pt x="29967" y="139038"/>
                </a:lnTo>
                <a:lnTo>
                  <a:pt x="40952" y="145415"/>
                </a:lnTo>
                <a:lnTo>
                  <a:pt x="53041" y="149542"/>
                </a:lnTo>
                <a:lnTo>
                  <a:pt x="66252" y="151399"/>
                </a:lnTo>
                <a:lnTo>
                  <a:pt x="70612" y="151511"/>
                </a:lnTo>
                <a:lnTo>
                  <a:pt x="83952" y="150333"/>
                </a:lnTo>
                <a:lnTo>
                  <a:pt x="96253" y="146794"/>
                </a:lnTo>
                <a:lnTo>
                  <a:pt x="107523" y="140883"/>
                </a:lnTo>
                <a:lnTo>
                  <a:pt x="117773" y="132591"/>
                </a:lnTo>
                <a:lnTo>
                  <a:pt x="128103" y="120132"/>
                </a:lnTo>
                <a:lnTo>
                  <a:pt x="134024" y="109117"/>
                </a:lnTo>
                <a:lnTo>
                  <a:pt x="138031" y="96987"/>
                </a:lnTo>
                <a:lnTo>
                  <a:pt x="140124" y="83727"/>
                </a:lnTo>
                <a:lnTo>
                  <a:pt x="140462" y="75311"/>
                </a:lnTo>
                <a:lnTo>
                  <a:pt x="139499" y="61355"/>
                </a:lnTo>
                <a:lnTo>
                  <a:pt x="136611" y="48548"/>
                </a:lnTo>
                <a:lnTo>
                  <a:pt x="131798" y="36888"/>
                </a:lnTo>
                <a:lnTo>
                  <a:pt x="125059" y="26376"/>
                </a:lnTo>
                <a:lnTo>
                  <a:pt x="120650" y="21209"/>
                </a:lnTo>
                <a:lnTo>
                  <a:pt x="110811" y="12472"/>
                </a:lnTo>
                <a:lnTo>
                  <a:pt x="99826" y="6033"/>
                </a:lnTo>
                <a:lnTo>
                  <a:pt x="87716" y="1903"/>
                </a:lnTo>
                <a:lnTo>
                  <a:pt x="74498" y="90"/>
                </a:lnTo>
                <a:lnTo>
                  <a:pt x="706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30503" y="950213"/>
            <a:ext cx="139649" cy="48387"/>
          </a:xfrm>
          <a:custGeom>
            <a:avLst/>
            <a:gdLst/>
            <a:ahLst/>
            <a:cxnLst/>
            <a:rect l="l" t="t" r="r" b="b"/>
            <a:pathLst>
              <a:path w="139649" h="48387">
                <a:moveTo>
                  <a:pt x="70891" y="0"/>
                </a:moveTo>
                <a:lnTo>
                  <a:pt x="57535" y="996"/>
                </a:lnTo>
                <a:lnTo>
                  <a:pt x="45046" y="3977"/>
                </a:lnTo>
                <a:lnTo>
                  <a:pt x="33424" y="8929"/>
                </a:lnTo>
                <a:lnTo>
                  <a:pt x="23634" y="15112"/>
                </a:lnTo>
                <a:lnTo>
                  <a:pt x="15875" y="22409"/>
                </a:lnTo>
                <a:lnTo>
                  <a:pt x="8482" y="32459"/>
                </a:lnTo>
                <a:lnTo>
                  <a:pt x="1454" y="45284"/>
                </a:lnTo>
                <a:lnTo>
                  <a:pt x="0" y="48387"/>
                </a:lnTo>
                <a:lnTo>
                  <a:pt x="139649" y="48387"/>
                </a:lnTo>
                <a:lnTo>
                  <a:pt x="134805" y="36463"/>
                </a:lnTo>
                <a:lnTo>
                  <a:pt x="127802" y="25885"/>
                </a:lnTo>
                <a:lnTo>
                  <a:pt x="118640" y="16673"/>
                </a:lnTo>
                <a:lnTo>
                  <a:pt x="114490" y="13462"/>
                </a:lnTo>
                <a:lnTo>
                  <a:pt x="103568" y="7048"/>
                </a:lnTo>
                <a:lnTo>
                  <a:pt x="91711" y="2673"/>
                </a:lnTo>
                <a:lnTo>
                  <a:pt x="78919" y="372"/>
                </a:lnTo>
                <a:lnTo>
                  <a:pt x="7089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07235" y="895730"/>
            <a:ext cx="74167" cy="73914"/>
          </a:xfrm>
          <a:custGeom>
            <a:avLst/>
            <a:gdLst/>
            <a:ahLst/>
            <a:cxnLst/>
            <a:rect l="l" t="t" r="r" b="b"/>
            <a:pathLst>
              <a:path w="74167" h="73914">
                <a:moveTo>
                  <a:pt x="37083" y="0"/>
                </a:moveTo>
                <a:lnTo>
                  <a:pt x="49937" y="2205"/>
                </a:lnTo>
                <a:lnTo>
                  <a:pt x="60940" y="8777"/>
                </a:lnTo>
                <a:lnTo>
                  <a:pt x="63245" y="10922"/>
                </a:lnTo>
                <a:lnTo>
                  <a:pt x="70822" y="21514"/>
                </a:lnTo>
                <a:lnTo>
                  <a:pt x="74048" y="33925"/>
                </a:lnTo>
                <a:lnTo>
                  <a:pt x="74167" y="37084"/>
                </a:lnTo>
                <a:lnTo>
                  <a:pt x="71925" y="49824"/>
                </a:lnTo>
                <a:lnTo>
                  <a:pt x="65244" y="60854"/>
                </a:lnTo>
                <a:lnTo>
                  <a:pt x="63245" y="62992"/>
                </a:lnTo>
                <a:lnTo>
                  <a:pt x="52653" y="70568"/>
                </a:lnTo>
                <a:lnTo>
                  <a:pt x="40242" y="73794"/>
                </a:lnTo>
                <a:lnTo>
                  <a:pt x="37083" y="73914"/>
                </a:lnTo>
                <a:lnTo>
                  <a:pt x="24261" y="71754"/>
                </a:lnTo>
                <a:lnTo>
                  <a:pt x="13196" y="65229"/>
                </a:lnTo>
                <a:lnTo>
                  <a:pt x="10921" y="63119"/>
                </a:lnTo>
                <a:lnTo>
                  <a:pt x="3323" y="52542"/>
                </a:lnTo>
                <a:lnTo>
                  <a:pt x="111" y="40100"/>
                </a:lnTo>
                <a:lnTo>
                  <a:pt x="0" y="37084"/>
                </a:lnTo>
                <a:lnTo>
                  <a:pt x="2205" y="24230"/>
                </a:lnTo>
                <a:lnTo>
                  <a:pt x="8777" y="13227"/>
                </a:lnTo>
                <a:lnTo>
                  <a:pt x="10921" y="10922"/>
                </a:lnTo>
                <a:lnTo>
                  <a:pt x="21556" y="3345"/>
                </a:lnTo>
                <a:lnTo>
                  <a:pt x="33957" y="119"/>
                </a:lnTo>
                <a:lnTo>
                  <a:pt x="370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6764" y="895730"/>
            <a:ext cx="265684" cy="357251"/>
          </a:xfrm>
          <a:custGeom>
            <a:avLst/>
            <a:gdLst/>
            <a:ahLst/>
            <a:cxnLst/>
            <a:rect l="l" t="t" r="r" b="b"/>
            <a:pathLst>
              <a:path w="265684" h="357251">
                <a:moveTo>
                  <a:pt x="145161" y="0"/>
                </a:moveTo>
                <a:lnTo>
                  <a:pt x="158515" y="703"/>
                </a:lnTo>
                <a:lnTo>
                  <a:pt x="171329" y="2814"/>
                </a:lnTo>
                <a:lnTo>
                  <a:pt x="183596" y="6329"/>
                </a:lnTo>
                <a:lnTo>
                  <a:pt x="195311" y="11247"/>
                </a:lnTo>
                <a:lnTo>
                  <a:pt x="206468" y="17566"/>
                </a:lnTo>
                <a:lnTo>
                  <a:pt x="217060" y="25284"/>
                </a:lnTo>
                <a:lnTo>
                  <a:pt x="227083" y="34399"/>
                </a:lnTo>
                <a:lnTo>
                  <a:pt x="238606" y="47621"/>
                </a:lnTo>
                <a:lnTo>
                  <a:pt x="245647" y="57902"/>
                </a:lnTo>
                <a:lnTo>
                  <a:pt x="251627" y="68821"/>
                </a:lnTo>
                <a:lnTo>
                  <a:pt x="256547" y="80381"/>
                </a:lnTo>
                <a:lnTo>
                  <a:pt x="260411" y="92586"/>
                </a:lnTo>
                <a:lnTo>
                  <a:pt x="263218" y="105441"/>
                </a:lnTo>
                <a:lnTo>
                  <a:pt x="264970" y="118951"/>
                </a:lnTo>
                <a:lnTo>
                  <a:pt x="265669" y="133118"/>
                </a:lnTo>
                <a:lnTo>
                  <a:pt x="265684" y="135509"/>
                </a:lnTo>
                <a:lnTo>
                  <a:pt x="265123" y="149385"/>
                </a:lnTo>
                <a:lnTo>
                  <a:pt x="263443" y="162699"/>
                </a:lnTo>
                <a:lnTo>
                  <a:pt x="260646" y="175449"/>
                </a:lnTo>
                <a:lnTo>
                  <a:pt x="256736" y="187633"/>
                </a:lnTo>
                <a:lnTo>
                  <a:pt x="251715" y="199251"/>
                </a:lnTo>
                <a:lnTo>
                  <a:pt x="245587" y="210300"/>
                </a:lnTo>
                <a:lnTo>
                  <a:pt x="238353" y="220779"/>
                </a:lnTo>
                <a:lnTo>
                  <a:pt x="230018" y="230687"/>
                </a:lnTo>
                <a:lnTo>
                  <a:pt x="219321" y="241059"/>
                </a:lnTo>
                <a:lnTo>
                  <a:pt x="208796" y="249329"/>
                </a:lnTo>
                <a:lnTo>
                  <a:pt x="197788" y="256204"/>
                </a:lnTo>
                <a:lnTo>
                  <a:pt x="186296" y="261683"/>
                </a:lnTo>
                <a:lnTo>
                  <a:pt x="174321" y="265767"/>
                </a:lnTo>
                <a:lnTo>
                  <a:pt x="161862" y="268455"/>
                </a:lnTo>
                <a:lnTo>
                  <a:pt x="148919" y="269748"/>
                </a:lnTo>
                <a:lnTo>
                  <a:pt x="143256" y="269875"/>
                </a:lnTo>
                <a:lnTo>
                  <a:pt x="130092" y="269171"/>
                </a:lnTo>
                <a:lnTo>
                  <a:pt x="117534" y="267034"/>
                </a:lnTo>
                <a:lnTo>
                  <a:pt x="105561" y="263420"/>
                </a:lnTo>
                <a:lnTo>
                  <a:pt x="91386" y="256893"/>
                </a:lnTo>
                <a:lnTo>
                  <a:pt x="80875" y="250227"/>
                </a:lnTo>
                <a:lnTo>
                  <a:pt x="70417" y="242018"/>
                </a:lnTo>
                <a:lnTo>
                  <a:pt x="64008" y="236220"/>
                </a:lnTo>
                <a:lnTo>
                  <a:pt x="64008" y="357251"/>
                </a:lnTo>
                <a:lnTo>
                  <a:pt x="0" y="357251"/>
                </a:lnTo>
                <a:lnTo>
                  <a:pt x="0" y="6604"/>
                </a:lnTo>
                <a:lnTo>
                  <a:pt x="64008" y="6604"/>
                </a:lnTo>
                <a:lnTo>
                  <a:pt x="64008" y="34925"/>
                </a:lnTo>
                <a:lnTo>
                  <a:pt x="73833" y="25977"/>
                </a:lnTo>
                <a:lnTo>
                  <a:pt x="84125" y="18328"/>
                </a:lnTo>
                <a:lnTo>
                  <a:pt x="94884" y="11995"/>
                </a:lnTo>
                <a:lnTo>
                  <a:pt x="101727" y="8763"/>
                </a:lnTo>
                <a:lnTo>
                  <a:pt x="113552" y="4459"/>
                </a:lnTo>
                <a:lnTo>
                  <a:pt x="125879" y="1595"/>
                </a:lnTo>
                <a:lnTo>
                  <a:pt x="138707" y="172"/>
                </a:lnTo>
                <a:lnTo>
                  <a:pt x="145161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5403" y="895730"/>
            <a:ext cx="269392" cy="269875"/>
          </a:xfrm>
          <a:custGeom>
            <a:avLst/>
            <a:gdLst/>
            <a:ahLst/>
            <a:cxnLst/>
            <a:rect l="l" t="t" r="r" b="b"/>
            <a:pathLst>
              <a:path w="269392" h="269875">
                <a:moveTo>
                  <a:pt x="132803" y="0"/>
                </a:moveTo>
                <a:lnTo>
                  <a:pt x="147010" y="558"/>
                </a:lnTo>
                <a:lnTo>
                  <a:pt x="160565" y="2232"/>
                </a:lnTo>
                <a:lnTo>
                  <a:pt x="173469" y="5022"/>
                </a:lnTo>
                <a:lnTo>
                  <a:pt x="185723" y="8928"/>
                </a:lnTo>
                <a:lnTo>
                  <a:pt x="197325" y="13950"/>
                </a:lnTo>
                <a:lnTo>
                  <a:pt x="208276" y="20088"/>
                </a:lnTo>
                <a:lnTo>
                  <a:pt x="218577" y="27342"/>
                </a:lnTo>
                <a:lnTo>
                  <a:pt x="228226" y="35712"/>
                </a:lnTo>
                <a:lnTo>
                  <a:pt x="239721" y="48227"/>
                </a:lnTo>
                <a:lnTo>
                  <a:pt x="247009" y="58261"/>
                </a:lnTo>
                <a:lnTo>
                  <a:pt x="253273" y="68963"/>
                </a:lnTo>
                <a:lnTo>
                  <a:pt x="258510" y="80335"/>
                </a:lnTo>
                <a:lnTo>
                  <a:pt x="262722" y="92375"/>
                </a:lnTo>
                <a:lnTo>
                  <a:pt x="265908" y="105083"/>
                </a:lnTo>
                <a:lnTo>
                  <a:pt x="268068" y="118461"/>
                </a:lnTo>
                <a:lnTo>
                  <a:pt x="269203" y="132507"/>
                </a:lnTo>
                <a:lnTo>
                  <a:pt x="269392" y="141351"/>
                </a:lnTo>
                <a:lnTo>
                  <a:pt x="269151" y="153670"/>
                </a:lnTo>
                <a:lnTo>
                  <a:pt x="62280" y="153670"/>
                </a:lnTo>
                <a:lnTo>
                  <a:pt x="65555" y="166897"/>
                </a:lnTo>
                <a:lnTo>
                  <a:pt x="70795" y="178675"/>
                </a:lnTo>
                <a:lnTo>
                  <a:pt x="78001" y="189004"/>
                </a:lnTo>
                <a:lnTo>
                  <a:pt x="86220" y="197104"/>
                </a:lnTo>
                <a:lnTo>
                  <a:pt x="96320" y="204013"/>
                </a:lnTo>
                <a:lnTo>
                  <a:pt x="107693" y="208996"/>
                </a:lnTo>
                <a:lnTo>
                  <a:pt x="120338" y="212061"/>
                </a:lnTo>
                <a:lnTo>
                  <a:pt x="134253" y="213221"/>
                </a:lnTo>
                <a:lnTo>
                  <a:pt x="135877" y="213233"/>
                </a:lnTo>
                <a:lnTo>
                  <a:pt x="149203" y="212327"/>
                </a:lnTo>
                <a:lnTo>
                  <a:pt x="161802" y="209612"/>
                </a:lnTo>
                <a:lnTo>
                  <a:pt x="173672" y="205087"/>
                </a:lnTo>
                <a:lnTo>
                  <a:pt x="184812" y="198751"/>
                </a:lnTo>
                <a:lnTo>
                  <a:pt x="195221" y="190606"/>
                </a:lnTo>
                <a:lnTo>
                  <a:pt x="197916" y="188087"/>
                </a:lnTo>
                <a:lnTo>
                  <a:pt x="252171" y="213487"/>
                </a:lnTo>
                <a:lnTo>
                  <a:pt x="243892" y="224212"/>
                </a:lnTo>
                <a:lnTo>
                  <a:pt x="234994" y="233791"/>
                </a:lnTo>
                <a:lnTo>
                  <a:pt x="225479" y="242224"/>
                </a:lnTo>
                <a:lnTo>
                  <a:pt x="215347" y="249511"/>
                </a:lnTo>
                <a:lnTo>
                  <a:pt x="204600" y="255651"/>
                </a:lnTo>
                <a:lnTo>
                  <a:pt x="192738" y="260766"/>
                </a:lnTo>
                <a:lnTo>
                  <a:pt x="181167" y="264433"/>
                </a:lnTo>
                <a:lnTo>
                  <a:pt x="168870" y="267161"/>
                </a:lnTo>
                <a:lnTo>
                  <a:pt x="155845" y="268950"/>
                </a:lnTo>
                <a:lnTo>
                  <a:pt x="142094" y="269798"/>
                </a:lnTo>
                <a:lnTo>
                  <a:pt x="136347" y="269875"/>
                </a:lnTo>
                <a:lnTo>
                  <a:pt x="122132" y="269322"/>
                </a:lnTo>
                <a:lnTo>
                  <a:pt x="108566" y="267666"/>
                </a:lnTo>
                <a:lnTo>
                  <a:pt x="95649" y="264905"/>
                </a:lnTo>
                <a:lnTo>
                  <a:pt x="83382" y="261040"/>
                </a:lnTo>
                <a:lnTo>
                  <a:pt x="71765" y="256070"/>
                </a:lnTo>
                <a:lnTo>
                  <a:pt x="60796" y="249996"/>
                </a:lnTo>
                <a:lnTo>
                  <a:pt x="50477" y="242818"/>
                </a:lnTo>
                <a:lnTo>
                  <a:pt x="40808" y="234536"/>
                </a:lnTo>
                <a:lnTo>
                  <a:pt x="29159" y="222056"/>
                </a:lnTo>
                <a:lnTo>
                  <a:pt x="21508" y="211753"/>
                </a:lnTo>
                <a:lnTo>
                  <a:pt x="15019" y="200864"/>
                </a:lnTo>
                <a:lnTo>
                  <a:pt x="9691" y="189387"/>
                </a:lnTo>
                <a:lnTo>
                  <a:pt x="5526" y="177322"/>
                </a:lnTo>
                <a:lnTo>
                  <a:pt x="2523" y="164666"/>
                </a:lnTo>
                <a:lnTo>
                  <a:pt x="682" y="151418"/>
                </a:lnTo>
                <a:lnTo>
                  <a:pt x="4" y="137578"/>
                </a:lnTo>
                <a:lnTo>
                  <a:pt x="0" y="136398"/>
                </a:lnTo>
                <a:lnTo>
                  <a:pt x="557" y="122445"/>
                </a:lnTo>
                <a:lnTo>
                  <a:pt x="2231" y="109077"/>
                </a:lnTo>
                <a:lnTo>
                  <a:pt x="5021" y="96292"/>
                </a:lnTo>
                <a:lnTo>
                  <a:pt x="8926" y="84091"/>
                </a:lnTo>
                <a:lnTo>
                  <a:pt x="13947" y="72474"/>
                </a:lnTo>
                <a:lnTo>
                  <a:pt x="20083" y="61441"/>
                </a:lnTo>
                <a:lnTo>
                  <a:pt x="27334" y="50991"/>
                </a:lnTo>
                <a:lnTo>
                  <a:pt x="35700" y="41126"/>
                </a:lnTo>
                <a:lnTo>
                  <a:pt x="47529" y="29835"/>
                </a:lnTo>
                <a:lnTo>
                  <a:pt x="57788" y="22000"/>
                </a:lnTo>
                <a:lnTo>
                  <a:pt x="68636" y="15356"/>
                </a:lnTo>
                <a:lnTo>
                  <a:pt x="80072" y="9904"/>
                </a:lnTo>
                <a:lnTo>
                  <a:pt x="92097" y="5642"/>
                </a:lnTo>
                <a:lnTo>
                  <a:pt x="104710" y="2571"/>
                </a:lnTo>
                <a:lnTo>
                  <a:pt x="117912" y="692"/>
                </a:lnTo>
                <a:lnTo>
                  <a:pt x="131703" y="3"/>
                </a:lnTo>
                <a:lnTo>
                  <a:pt x="13280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7415" y="807847"/>
            <a:ext cx="135636" cy="351154"/>
          </a:xfrm>
          <a:custGeom>
            <a:avLst/>
            <a:gdLst/>
            <a:ahLst/>
            <a:cxnLst/>
            <a:rect l="l" t="t" r="r" b="b"/>
            <a:pathLst>
              <a:path w="135636" h="351154">
                <a:moveTo>
                  <a:pt x="33020" y="0"/>
                </a:moveTo>
                <a:lnTo>
                  <a:pt x="97421" y="0"/>
                </a:lnTo>
                <a:lnTo>
                  <a:pt x="97421" y="94487"/>
                </a:lnTo>
                <a:lnTo>
                  <a:pt x="135636" y="94487"/>
                </a:lnTo>
                <a:lnTo>
                  <a:pt x="135636" y="149987"/>
                </a:lnTo>
                <a:lnTo>
                  <a:pt x="97421" y="149987"/>
                </a:lnTo>
                <a:lnTo>
                  <a:pt x="97421" y="351154"/>
                </a:lnTo>
                <a:lnTo>
                  <a:pt x="33020" y="351154"/>
                </a:lnTo>
                <a:lnTo>
                  <a:pt x="33020" y="149987"/>
                </a:lnTo>
                <a:lnTo>
                  <a:pt x="0" y="149987"/>
                </a:lnTo>
                <a:lnTo>
                  <a:pt x="0" y="94487"/>
                </a:lnTo>
                <a:lnTo>
                  <a:pt x="33020" y="94487"/>
                </a:lnTo>
                <a:lnTo>
                  <a:pt x="3302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9707" y="803275"/>
            <a:ext cx="239522" cy="364489"/>
          </a:xfrm>
          <a:custGeom>
            <a:avLst/>
            <a:gdLst/>
            <a:ahLst/>
            <a:cxnLst/>
            <a:rect l="l" t="t" r="r" b="b"/>
            <a:pathLst>
              <a:path w="239522" h="364489">
                <a:moveTo>
                  <a:pt x="121031" y="0"/>
                </a:moveTo>
                <a:lnTo>
                  <a:pt x="134801" y="743"/>
                </a:lnTo>
                <a:lnTo>
                  <a:pt x="147818" y="2978"/>
                </a:lnTo>
                <a:lnTo>
                  <a:pt x="160081" y="6706"/>
                </a:lnTo>
                <a:lnTo>
                  <a:pt x="171591" y="11931"/>
                </a:lnTo>
                <a:lnTo>
                  <a:pt x="182346" y="18656"/>
                </a:lnTo>
                <a:lnTo>
                  <a:pt x="192348" y="26886"/>
                </a:lnTo>
                <a:lnTo>
                  <a:pt x="202135" y="37250"/>
                </a:lnTo>
                <a:lnTo>
                  <a:pt x="209718" y="47990"/>
                </a:lnTo>
                <a:lnTo>
                  <a:pt x="215418" y="59396"/>
                </a:lnTo>
                <a:lnTo>
                  <a:pt x="219243" y="71469"/>
                </a:lnTo>
                <a:lnTo>
                  <a:pt x="221202" y="84209"/>
                </a:lnTo>
                <a:lnTo>
                  <a:pt x="221487" y="91566"/>
                </a:lnTo>
                <a:lnTo>
                  <a:pt x="220440" y="104553"/>
                </a:lnTo>
                <a:lnTo>
                  <a:pt x="217297" y="116886"/>
                </a:lnTo>
                <a:lnTo>
                  <a:pt x="212060" y="128548"/>
                </a:lnTo>
                <a:lnTo>
                  <a:pt x="208915" y="133730"/>
                </a:lnTo>
                <a:lnTo>
                  <a:pt x="201465" y="143374"/>
                </a:lnTo>
                <a:lnTo>
                  <a:pt x="192403" y="151967"/>
                </a:lnTo>
                <a:lnTo>
                  <a:pt x="181715" y="159522"/>
                </a:lnTo>
                <a:lnTo>
                  <a:pt x="172212" y="164719"/>
                </a:lnTo>
                <a:lnTo>
                  <a:pt x="185116" y="169374"/>
                </a:lnTo>
                <a:lnTo>
                  <a:pt x="196756" y="175340"/>
                </a:lnTo>
                <a:lnTo>
                  <a:pt x="207126" y="182602"/>
                </a:lnTo>
                <a:lnTo>
                  <a:pt x="216217" y="191145"/>
                </a:lnTo>
                <a:lnTo>
                  <a:pt x="221615" y="197612"/>
                </a:lnTo>
                <a:lnTo>
                  <a:pt x="228590" y="208261"/>
                </a:lnTo>
                <a:lnTo>
                  <a:pt x="233853" y="219711"/>
                </a:lnTo>
                <a:lnTo>
                  <a:pt x="237403" y="231964"/>
                </a:lnTo>
                <a:lnTo>
                  <a:pt x="239241" y="245018"/>
                </a:lnTo>
                <a:lnTo>
                  <a:pt x="239522" y="252857"/>
                </a:lnTo>
                <a:lnTo>
                  <a:pt x="238774" y="266306"/>
                </a:lnTo>
                <a:lnTo>
                  <a:pt x="236532" y="279121"/>
                </a:lnTo>
                <a:lnTo>
                  <a:pt x="232798" y="291310"/>
                </a:lnTo>
                <a:lnTo>
                  <a:pt x="227575" y="302879"/>
                </a:lnTo>
                <a:lnTo>
                  <a:pt x="220866" y="313835"/>
                </a:lnTo>
                <a:lnTo>
                  <a:pt x="212671" y="324187"/>
                </a:lnTo>
                <a:lnTo>
                  <a:pt x="204978" y="332104"/>
                </a:lnTo>
                <a:lnTo>
                  <a:pt x="195309" y="340301"/>
                </a:lnTo>
                <a:lnTo>
                  <a:pt x="184928" y="347304"/>
                </a:lnTo>
                <a:lnTo>
                  <a:pt x="173838" y="353113"/>
                </a:lnTo>
                <a:lnTo>
                  <a:pt x="162044" y="357728"/>
                </a:lnTo>
                <a:lnTo>
                  <a:pt x="149548" y="361149"/>
                </a:lnTo>
                <a:lnTo>
                  <a:pt x="136355" y="363376"/>
                </a:lnTo>
                <a:lnTo>
                  <a:pt x="122468" y="364410"/>
                </a:lnTo>
                <a:lnTo>
                  <a:pt x="117220" y="364489"/>
                </a:lnTo>
                <a:lnTo>
                  <a:pt x="103007" y="363851"/>
                </a:lnTo>
                <a:lnTo>
                  <a:pt x="89575" y="361936"/>
                </a:lnTo>
                <a:lnTo>
                  <a:pt x="76925" y="358740"/>
                </a:lnTo>
                <a:lnTo>
                  <a:pt x="65055" y="354262"/>
                </a:lnTo>
                <a:lnTo>
                  <a:pt x="53966" y="348500"/>
                </a:lnTo>
                <a:lnTo>
                  <a:pt x="43659" y="341450"/>
                </a:lnTo>
                <a:lnTo>
                  <a:pt x="34925" y="333883"/>
                </a:lnTo>
                <a:lnTo>
                  <a:pt x="26524" y="324851"/>
                </a:lnTo>
                <a:lnTo>
                  <a:pt x="19262" y="314942"/>
                </a:lnTo>
                <a:lnTo>
                  <a:pt x="13139" y="304154"/>
                </a:lnTo>
                <a:lnTo>
                  <a:pt x="8157" y="292489"/>
                </a:lnTo>
                <a:lnTo>
                  <a:pt x="4320" y="279945"/>
                </a:lnTo>
                <a:lnTo>
                  <a:pt x="1629" y="266523"/>
                </a:lnTo>
                <a:lnTo>
                  <a:pt x="86" y="252223"/>
                </a:lnTo>
                <a:lnTo>
                  <a:pt x="0" y="250825"/>
                </a:lnTo>
                <a:lnTo>
                  <a:pt x="65405" y="250825"/>
                </a:lnTo>
                <a:lnTo>
                  <a:pt x="68667" y="265144"/>
                </a:lnTo>
                <a:lnTo>
                  <a:pt x="73632" y="277193"/>
                </a:lnTo>
                <a:lnTo>
                  <a:pt x="80300" y="286971"/>
                </a:lnTo>
                <a:lnTo>
                  <a:pt x="84074" y="290829"/>
                </a:lnTo>
                <a:lnTo>
                  <a:pt x="94409" y="297929"/>
                </a:lnTo>
                <a:lnTo>
                  <a:pt x="106309" y="302305"/>
                </a:lnTo>
                <a:lnTo>
                  <a:pt x="119800" y="303904"/>
                </a:lnTo>
                <a:lnTo>
                  <a:pt x="120776" y="303911"/>
                </a:lnTo>
                <a:lnTo>
                  <a:pt x="134337" y="302494"/>
                </a:lnTo>
                <a:lnTo>
                  <a:pt x="146344" y="298244"/>
                </a:lnTo>
                <a:lnTo>
                  <a:pt x="156842" y="291161"/>
                </a:lnTo>
                <a:lnTo>
                  <a:pt x="167374" y="278765"/>
                </a:lnTo>
                <a:lnTo>
                  <a:pt x="172448" y="267105"/>
                </a:lnTo>
                <a:lnTo>
                  <a:pt x="174354" y="254120"/>
                </a:lnTo>
                <a:lnTo>
                  <a:pt x="174370" y="252729"/>
                </a:lnTo>
                <a:lnTo>
                  <a:pt x="172722" y="239941"/>
                </a:lnTo>
                <a:lnTo>
                  <a:pt x="167778" y="228330"/>
                </a:lnTo>
                <a:lnTo>
                  <a:pt x="159538" y="217912"/>
                </a:lnTo>
                <a:lnTo>
                  <a:pt x="153797" y="212851"/>
                </a:lnTo>
                <a:lnTo>
                  <a:pt x="144586" y="206768"/>
                </a:lnTo>
                <a:lnTo>
                  <a:pt x="133797" y="202050"/>
                </a:lnTo>
                <a:lnTo>
                  <a:pt x="121443" y="198695"/>
                </a:lnTo>
                <a:lnTo>
                  <a:pt x="107538" y="196705"/>
                </a:lnTo>
                <a:lnTo>
                  <a:pt x="94615" y="196087"/>
                </a:lnTo>
                <a:lnTo>
                  <a:pt x="94615" y="139446"/>
                </a:lnTo>
                <a:lnTo>
                  <a:pt x="109774" y="137684"/>
                </a:lnTo>
                <a:lnTo>
                  <a:pt x="121989" y="135021"/>
                </a:lnTo>
                <a:lnTo>
                  <a:pt x="130175" y="131952"/>
                </a:lnTo>
                <a:lnTo>
                  <a:pt x="137922" y="128270"/>
                </a:lnTo>
                <a:lnTo>
                  <a:pt x="144018" y="123189"/>
                </a:lnTo>
                <a:lnTo>
                  <a:pt x="148336" y="116839"/>
                </a:lnTo>
                <a:lnTo>
                  <a:pt x="152654" y="110362"/>
                </a:lnTo>
                <a:lnTo>
                  <a:pt x="154812" y="103504"/>
                </a:lnTo>
                <a:lnTo>
                  <a:pt x="154812" y="96265"/>
                </a:lnTo>
                <a:lnTo>
                  <a:pt x="152355" y="83373"/>
                </a:lnTo>
                <a:lnTo>
                  <a:pt x="144906" y="72771"/>
                </a:lnTo>
                <a:lnTo>
                  <a:pt x="134502" y="66191"/>
                </a:lnTo>
                <a:lnTo>
                  <a:pt x="121450" y="63559"/>
                </a:lnTo>
                <a:lnTo>
                  <a:pt x="118872" y="63500"/>
                </a:lnTo>
                <a:lnTo>
                  <a:pt x="106217" y="65415"/>
                </a:lnTo>
                <a:lnTo>
                  <a:pt x="94659" y="71111"/>
                </a:lnTo>
                <a:lnTo>
                  <a:pt x="84025" y="81219"/>
                </a:lnTo>
                <a:lnTo>
                  <a:pt x="78068" y="92533"/>
                </a:lnTo>
                <a:lnTo>
                  <a:pt x="77469" y="94361"/>
                </a:lnTo>
                <a:lnTo>
                  <a:pt x="13969" y="94361"/>
                </a:lnTo>
                <a:lnTo>
                  <a:pt x="16450" y="80439"/>
                </a:lnTo>
                <a:lnTo>
                  <a:pt x="20173" y="67593"/>
                </a:lnTo>
                <a:lnTo>
                  <a:pt x="25144" y="55823"/>
                </a:lnTo>
                <a:lnTo>
                  <a:pt x="31367" y="45129"/>
                </a:lnTo>
                <a:lnTo>
                  <a:pt x="38847" y="35510"/>
                </a:lnTo>
                <a:lnTo>
                  <a:pt x="41529" y="32638"/>
                </a:lnTo>
                <a:lnTo>
                  <a:pt x="51232" y="23718"/>
                </a:lnTo>
                <a:lnTo>
                  <a:pt x="61649" y="16215"/>
                </a:lnTo>
                <a:lnTo>
                  <a:pt x="72776" y="10131"/>
                </a:lnTo>
                <a:lnTo>
                  <a:pt x="84611" y="5469"/>
                </a:lnTo>
                <a:lnTo>
                  <a:pt x="97153" y="2231"/>
                </a:lnTo>
                <a:lnTo>
                  <a:pt x="110397" y="420"/>
                </a:lnTo>
                <a:lnTo>
                  <a:pt x="121031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8317" y="803275"/>
            <a:ext cx="218198" cy="364489"/>
          </a:xfrm>
          <a:custGeom>
            <a:avLst/>
            <a:gdLst/>
            <a:ahLst/>
            <a:cxnLst/>
            <a:rect l="l" t="t" r="r" b="b"/>
            <a:pathLst>
              <a:path w="218198" h="364489">
                <a:moveTo>
                  <a:pt x="111683" y="0"/>
                </a:moveTo>
                <a:lnTo>
                  <a:pt x="124488" y="756"/>
                </a:lnTo>
                <a:lnTo>
                  <a:pt x="136984" y="3016"/>
                </a:lnTo>
                <a:lnTo>
                  <a:pt x="149170" y="6770"/>
                </a:lnTo>
                <a:lnTo>
                  <a:pt x="161162" y="12064"/>
                </a:lnTo>
                <a:lnTo>
                  <a:pt x="170192" y="17312"/>
                </a:lnTo>
                <a:lnTo>
                  <a:pt x="179499" y="23976"/>
                </a:lnTo>
                <a:lnTo>
                  <a:pt x="189084" y="32057"/>
                </a:lnTo>
                <a:lnTo>
                  <a:pt x="198947" y="41555"/>
                </a:lnTo>
                <a:lnTo>
                  <a:pt x="209088" y="52469"/>
                </a:lnTo>
                <a:lnTo>
                  <a:pt x="212064" y="55879"/>
                </a:lnTo>
                <a:lnTo>
                  <a:pt x="163144" y="99060"/>
                </a:lnTo>
                <a:lnTo>
                  <a:pt x="152807" y="86170"/>
                </a:lnTo>
                <a:lnTo>
                  <a:pt x="142394" y="76145"/>
                </a:lnTo>
                <a:lnTo>
                  <a:pt x="131905" y="68982"/>
                </a:lnTo>
                <a:lnTo>
                  <a:pt x="121340" y="64682"/>
                </a:lnTo>
                <a:lnTo>
                  <a:pt x="110680" y="63246"/>
                </a:lnTo>
                <a:lnTo>
                  <a:pt x="102019" y="63246"/>
                </a:lnTo>
                <a:lnTo>
                  <a:pt x="94932" y="65532"/>
                </a:lnTo>
                <a:lnTo>
                  <a:pt x="89407" y="70230"/>
                </a:lnTo>
                <a:lnTo>
                  <a:pt x="83896" y="74802"/>
                </a:lnTo>
                <a:lnTo>
                  <a:pt x="81140" y="80137"/>
                </a:lnTo>
                <a:lnTo>
                  <a:pt x="81140" y="85851"/>
                </a:lnTo>
                <a:lnTo>
                  <a:pt x="81140" y="91694"/>
                </a:lnTo>
                <a:lnTo>
                  <a:pt x="83108" y="97282"/>
                </a:lnTo>
                <a:lnTo>
                  <a:pt x="87045" y="102362"/>
                </a:lnTo>
                <a:lnTo>
                  <a:pt x="91351" y="107284"/>
                </a:lnTo>
                <a:lnTo>
                  <a:pt x="98066" y="113964"/>
                </a:lnTo>
                <a:lnTo>
                  <a:pt x="107189" y="122403"/>
                </a:lnTo>
                <a:lnTo>
                  <a:pt x="118722" y="132600"/>
                </a:lnTo>
                <a:lnTo>
                  <a:pt x="132666" y="144556"/>
                </a:lnTo>
                <a:lnTo>
                  <a:pt x="135483" y="146938"/>
                </a:lnTo>
                <a:lnTo>
                  <a:pt x="149989" y="159141"/>
                </a:lnTo>
                <a:lnTo>
                  <a:pt x="161892" y="169306"/>
                </a:lnTo>
                <a:lnTo>
                  <a:pt x="171193" y="177426"/>
                </a:lnTo>
                <a:lnTo>
                  <a:pt x="177894" y="183496"/>
                </a:lnTo>
                <a:lnTo>
                  <a:pt x="191105" y="197431"/>
                </a:lnTo>
                <a:lnTo>
                  <a:pt x="199258" y="207780"/>
                </a:lnTo>
                <a:lnTo>
                  <a:pt x="205784" y="217865"/>
                </a:lnTo>
                <a:lnTo>
                  <a:pt x="209803" y="225678"/>
                </a:lnTo>
                <a:lnTo>
                  <a:pt x="214179" y="237382"/>
                </a:lnTo>
                <a:lnTo>
                  <a:pt x="216960" y="249736"/>
                </a:lnTo>
                <a:lnTo>
                  <a:pt x="218149" y="262739"/>
                </a:lnTo>
                <a:lnTo>
                  <a:pt x="218198" y="266064"/>
                </a:lnTo>
                <a:lnTo>
                  <a:pt x="217385" y="279870"/>
                </a:lnTo>
                <a:lnTo>
                  <a:pt x="214946" y="292840"/>
                </a:lnTo>
                <a:lnTo>
                  <a:pt x="210881" y="304977"/>
                </a:lnTo>
                <a:lnTo>
                  <a:pt x="205190" y="316286"/>
                </a:lnTo>
                <a:lnTo>
                  <a:pt x="197873" y="326770"/>
                </a:lnTo>
                <a:lnTo>
                  <a:pt x="188930" y="336431"/>
                </a:lnTo>
                <a:lnTo>
                  <a:pt x="179080" y="344638"/>
                </a:lnTo>
                <a:lnTo>
                  <a:pt x="168624" y="351261"/>
                </a:lnTo>
                <a:lnTo>
                  <a:pt x="157303" y="356544"/>
                </a:lnTo>
                <a:lnTo>
                  <a:pt x="145118" y="360488"/>
                </a:lnTo>
                <a:lnTo>
                  <a:pt x="132069" y="363092"/>
                </a:lnTo>
                <a:lnTo>
                  <a:pt x="118157" y="364357"/>
                </a:lnTo>
                <a:lnTo>
                  <a:pt x="111696" y="364489"/>
                </a:lnTo>
                <a:lnTo>
                  <a:pt x="97999" y="363835"/>
                </a:lnTo>
                <a:lnTo>
                  <a:pt x="84990" y="361876"/>
                </a:lnTo>
                <a:lnTo>
                  <a:pt x="72667" y="358616"/>
                </a:lnTo>
                <a:lnTo>
                  <a:pt x="61031" y="354061"/>
                </a:lnTo>
                <a:lnTo>
                  <a:pt x="50080" y="348217"/>
                </a:lnTo>
                <a:lnTo>
                  <a:pt x="37902" y="339506"/>
                </a:lnTo>
                <a:lnTo>
                  <a:pt x="29164" y="331450"/>
                </a:lnTo>
                <a:lnTo>
                  <a:pt x="20892" y="322162"/>
                </a:lnTo>
                <a:lnTo>
                  <a:pt x="13085" y="311642"/>
                </a:lnTo>
                <a:lnTo>
                  <a:pt x="5746" y="299890"/>
                </a:lnTo>
                <a:lnTo>
                  <a:pt x="0" y="289178"/>
                </a:lnTo>
                <a:lnTo>
                  <a:pt x="55511" y="255777"/>
                </a:lnTo>
                <a:lnTo>
                  <a:pt x="64365" y="270236"/>
                </a:lnTo>
                <a:lnTo>
                  <a:pt x="73666" y="281978"/>
                </a:lnTo>
                <a:lnTo>
                  <a:pt x="83414" y="290999"/>
                </a:lnTo>
                <a:lnTo>
                  <a:pt x="93611" y="297296"/>
                </a:lnTo>
                <a:lnTo>
                  <a:pt x="104254" y="300864"/>
                </a:lnTo>
                <a:lnTo>
                  <a:pt x="113156" y="301751"/>
                </a:lnTo>
                <a:lnTo>
                  <a:pt x="126479" y="300006"/>
                </a:lnTo>
                <a:lnTo>
                  <a:pt x="137887" y="294770"/>
                </a:lnTo>
                <a:lnTo>
                  <a:pt x="141744" y="291846"/>
                </a:lnTo>
                <a:lnTo>
                  <a:pt x="150380" y="281279"/>
                </a:lnTo>
                <a:lnTo>
                  <a:pt x="153326" y="269215"/>
                </a:lnTo>
                <a:lnTo>
                  <a:pt x="153327" y="268986"/>
                </a:lnTo>
                <a:lnTo>
                  <a:pt x="153327" y="261112"/>
                </a:lnTo>
                <a:lnTo>
                  <a:pt x="150406" y="253237"/>
                </a:lnTo>
                <a:lnTo>
                  <a:pt x="144576" y="245363"/>
                </a:lnTo>
                <a:lnTo>
                  <a:pt x="139148" y="238951"/>
                </a:lnTo>
                <a:lnTo>
                  <a:pt x="131284" y="231091"/>
                </a:lnTo>
                <a:lnTo>
                  <a:pt x="120985" y="221797"/>
                </a:lnTo>
                <a:lnTo>
                  <a:pt x="108252" y="211076"/>
                </a:lnTo>
                <a:lnTo>
                  <a:pt x="106070" y="209296"/>
                </a:lnTo>
                <a:lnTo>
                  <a:pt x="92601" y="198128"/>
                </a:lnTo>
                <a:lnTo>
                  <a:pt x="80373" y="187617"/>
                </a:lnTo>
                <a:lnTo>
                  <a:pt x="69385" y="177761"/>
                </a:lnTo>
                <a:lnTo>
                  <a:pt x="59637" y="168558"/>
                </a:lnTo>
                <a:lnTo>
                  <a:pt x="51128" y="160008"/>
                </a:lnTo>
                <a:lnTo>
                  <a:pt x="43859" y="152108"/>
                </a:lnTo>
                <a:lnTo>
                  <a:pt x="37828" y="144857"/>
                </a:lnTo>
                <a:lnTo>
                  <a:pt x="33037" y="138255"/>
                </a:lnTo>
                <a:lnTo>
                  <a:pt x="25814" y="125832"/>
                </a:lnTo>
                <a:lnTo>
                  <a:pt x="20727" y="113753"/>
                </a:lnTo>
                <a:lnTo>
                  <a:pt x="17553" y="101695"/>
                </a:lnTo>
                <a:lnTo>
                  <a:pt x="16292" y="89669"/>
                </a:lnTo>
                <a:lnTo>
                  <a:pt x="16268" y="87757"/>
                </a:lnTo>
                <a:lnTo>
                  <a:pt x="17236" y="74598"/>
                </a:lnTo>
                <a:lnTo>
                  <a:pt x="20142" y="62146"/>
                </a:lnTo>
                <a:lnTo>
                  <a:pt x="24984" y="50412"/>
                </a:lnTo>
                <a:lnTo>
                  <a:pt x="31764" y="39405"/>
                </a:lnTo>
                <a:lnTo>
                  <a:pt x="40483" y="29136"/>
                </a:lnTo>
                <a:lnTo>
                  <a:pt x="53797" y="17643"/>
                </a:lnTo>
                <a:lnTo>
                  <a:pt x="64592" y="10962"/>
                </a:lnTo>
                <a:lnTo>
                  <a:pt x="76174" y="5862"/>
                </a:lnTo>
                <a:lnTo>
                  <a:pt x="88542" y="2346"/>
                </a:lnTo>
                <a:lnTo>
                  <a:pt x="101697" y="412"/>
                </a:lnTo>
                <a:lnTo>
                  <a:pt x="1116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87778" y="778383"/>
            <a:ext cx="5620258" cy="486155"/>
          </a:xfrm>
          <a:custGeom>
            <a:avLst/>
            <a:gdLst/>
            <a:ahLst/>
            <a:cxnLst/>
            <a:rect l="l" t="t" r="r" b="b"/>
            <a:pathLst>
              <a:path w="5620258" h="486155">
                <a:moveTo>
                  <a:pt x="998045" y="176366"/>
                </a:moveTo>
                <a:lnTo>
                  <a:pt x="1008935" y="169787"/>
                </a:lnTo>
                <a:lnTo>
                  <a:pt x="1020651" y="165073"/>
                </a:lnTo>
                <a:lnTo>
                  <a:pt x="1033205" y="162237"/>
                </a:lnTo>
                <a:lnTo>
                  <a:pt x="1046607" y="161289"/>
                </a:lnTo>
                <a:lnTo>
                  <a:pt x="1056950" y="161892"/>
                </a:lnTo>
                <a:lnTo>
                  <a:pt x="1069636" y="164455"/>
                </a:lnTo>
                <a:lnTo>
                  <a:pt x="1081442" y="169005"/>
                </a:lnTo>
                <a:lnTo>
                  <a:pt x="1092327" y="175513"/>
                </a:lnTo>
                <a:lnTo>
                  <a:pt x="1098168" y="180102"/>
                </a:lnTo>
                <a:lnTo>
                  <a:pt x="1107107" y="189436"/>
                </a:lnTo>
                <a:lnTo>
                  <a:pt x="1113960" y="200099"/>
                </a:lnTo>
                <a:lnTo>
                  <a:pt x="1118743" y="212089"/>
                </a:lnTo>
                <a:lnTo>
                  <a:pt x="972058" y="212089"/>
                </a:lnTo>
                <a:lnTo>
                  <a:pt x="974633" y="206703"/>
                </a:lnTo>
                <a:lnTo>
                  <a:pt x="974140" y="121166"/>
                </a:lnTo>
                <a:lnTo>
                  <a:pt x="963366" y="127946"/>
                </a:lnTo>
                <a:lnTo>
                  <a:pt x="953148" y="135860"/>
                </a:lnTo>
                <a:lnTo>
                  <a:pt x="943483" y="144906"/>
                </a:lnTo>
                <a:lnTo>
                  <a:pt x="929713" y="161270"/>
                </a:lnTo>
                <a:lnTo>
                  <a:pt x="922813" y="171895"/>
                </a:lnTo>
                <a:lnTo>
                  <a:pt x="916978" y="183080"/>
                </a:lnTo>
                <a:lnTo>
                  <a:pt x="912206" y="194824"/>
                </a:lnTo>
                <a:lnTo>
                  <a:pt x="908497" y="207128"/>
                </a:lnTo>
                <a:lnTo>
                  <a:pt x="905849" y="219991"/>
                </a:lnTo>
                <a:lnTo>
                  <a:pt x="904261" y="233414"/>
                </a:lnTo>
                <a:lnTo>
                  <a:pt x="903732" y="247395"/>
                </a:lnTo>
                <a:lnTo>
                  <a:pt x="903864" y="254301"/>
                </a:lnTo>
                <a:lnTo>
                  <a:pt x="904956" y="267924"/>
                </a:lnTo>
                <a:lnTo>
                  <a:pt x="907150" y="280986"/>
                </a:lnTo>
                <a:lnTo>
                  <a:pt x="910449" y="293488"/>
                </a:lnTo>
                <a:lnTo>
                  <a:pt x="914856" y="305430"/>
                </a:lnTo>
                <a:lnTo>
                  <a:pt x="920373" y="316812"/>
                </a:lnTo>
                <a:lnTo>
                  <a:pt x="927002" y="327634"/>
                </a:lnTo>
                <a:lnTo>
                  <a:pt x="934747" y="337897"/>
                </a:lnTo>
                <a:lnTo>
                  <a:pt x="943610" y="347599"/>
                </a:lnTo>
                <a:lnTo>
                  <a:pt x="950420" y="353996"/>
                </a:lnTo>
                <a:lnTo>
                  <a:pt x="960316" y="361872"/>
                </a:lnTo>
                <a:lnTo>
                  <a:pt x="970837" y="368699"/>
                </a:lnTo>
                <a:lnTo>
                  <a:pt x="981982" y="374475"/>
                </a:lnTo>
                <a:lnTo>
                  <a:pt x="993749" y="379202"/>
                </a:lnTo>
                <a:lnTo>
                  <a:pt x="1006136" y="382877"/>
                </a:lnTo>
                <a:lnTo>
                  <a:pt x="1019139" y="385503"/>
                </a:lnTo>
                <a:lnTo>
                  <a:pt x="1032757" y="387078"/>
                </a:lnTo>
                <a:lnTo>
                  <a:pt x="1046988" y="387603"/>
                </a:lnTo>
                <a:lnTo>
                  <a:pt x="1056542" y="387398"/>
                </a:lnTo>
                <a:lnTo>
                  <a:pt x="1070123" y="386342"/>
                </a:lnTo>
                <a:lnTo>
                  <a:pt x="1083027" y="384386"/>
                </a:lnTo>
                <a:lnTo>
                  <a:pt x="1095247" y="381531"/>
                </a:lnTo>
                <a:lnTo>
                  <a:pt x="1106774" y="377778"/>
                </a:lnTo>
                <a:lnTo>
                  <a:pt x="1117600" y="373125"/>
                </a:lnTo>
                <a:lnTo>
                  <a:pt x="1132012" y="364839"/>
                </a:lnTo>
                <a:lnTo>
                  <a:pt x="1142053" y="357371"/>
                </a:lnTo>
                <a:lnTo>
                  <a:pt x="1151507" y="348805"/>
                </a:lnTo>
                <a:lnTo>
                  <a:pt x="1160374" y="339152"/>
                </a:lnTo>
                <a:lnTo>
                  <a:pt x="1168654" y="328421"/>
                </a:lnTo>
                <a:lnTo>
                  <a:pt x="1111631" y="301625"/>
                </a:lnTo>
                <a:lnTo>
                  <a:pt x="1106224" y="306532"/>
                </a:lnTo>
                <a:lnTo>
                  <a:pt x="1095666" y="314309"/>
                </a:lnTo>
                <a:lnTo>
                  <a:pt x="1084412" y="320365"/>
                </a:lnTo>
                <a:lnTo>
                  <a:pt x="1072463" y="324697"/>
                </a:lnTo>
                <a:lnTo>
                  <a:pt x="1059819" y="327299"/>
                </a:lnTo>
                <a:lnTo>
                  <a:pt x="1046480" y="328167"/>
                </a:lnTo>
                <a:lnTo>
                  <a:pt x="1041790" y="328072"/>
                </a:lnTo>
                <a:lnTo>
                  <a:pt x="1028078" y="326565"/>
                </a:lnTo>
                <a:lnTo>
                  <a:pt x="1015590" y="323237"/>
                </a:lnTo>
                <a:lnTo>
                  <a:pt x="1004325" y="318095"/>
                </a:lnTo>
                <a:lnTo>
                  <a:pt x="994283" y="311150"/>
                </a:lnTo>
                <a:lnTo>
                  <a:pt x="984420" y="301140"/>
                </a:lnTo>
                <a:lnTo>
                  <a:pt x="977475" y="290636"/>
                </a:lnTo>
                <a:lnTo>
                  <a:pt x="972380" y="278732"/>
                </a:lnTo>
                <a:lnTo>
                  <a:pt x="969137" y="265429"/>
                </a:lnTo>
                <a:lnTo>
                  <a:pt x="1186434" y="265429"/>
                </a:lnTo>
                <a:lnTo>
                  <a:pt x="1186688" y="252475"/>
                </a:lnTo>
                <a:lnTo>
                  <a:pt x="1186164" y="237522"/>
                </a:lnTo>
                <a:lnTo>
                  <a:pt x="1184662" y="223705"/>
                </a:lnTo>
                <a:lnTo>
                  <a:pt x="1182182" y="210529"/>
                </a:lnTo>
                <a:lnTo>
                  <a:pt x="1178724" y="197995"/>
                </a:lnTo>
                <a:lnTo>
                  <a:pt x="1174289" y="186101"/>
                </a:lnTo>
                <a:lnTo>
                  <a:pt x="1168880" y="174846"/>
                </a:lnTo>
                <a:lnTo>
                  <a:pt x="1162496" y="164230"/>
                </a:lnTo>
                <a:lnTo>
                  <a:pt x="1155139" y="154250"/>
                </a:lnTo>
                <a:lnTo>
                  <a:pt x="1146810" y="144906"/>
                </a:lnTo>
                <a:lnTo>
                  <a:pt x="1139617" y="138072"/>
                </a:lnTo>
                <a:lnTo>
                  <a:pt x="1129722" y="130119"/>
                </a:lnTo>
                <a:lnTo>
                  <a:pt x="1119218" y="123227"/>
                </a:lnTo>
                <a:lnTo>
                  <a:pt x="1108099" y="117395"/>
                </a:lnTo>
                <a:lnTo>
                  <a:pt x="1096363" y="112623"/>
                </a:lnTo>
                <a:lnTo>
                  <a:pt x="1084006" y="108911"/>
                </a:lnTo>
                <a:lnTo>
                  <a:pt x="1071025" y="106260"/>
                </a:lnTo>
                <a:lnTo>
                  <a:pt x="1057417" y="104670"/>
                </a:lnTo>
                <a:lnTo>
                  <a:pt x="1043177" y="104139"/>
                </a:lnTo>
                <a:lnTo>
                  <a:pt x="1036438" y="104271"/>
                </a:lnTo>
                <a:lnTo>
                  <a:pt x="1022846" y="105383"/>
                </a:lnTo>
                <a:lnTo>
                  <a:pt x="1009823" y="107628"/>
                </a:lnTo>
                <a:lnTo>
                  <a:pt x="997367" y="111007"/>
                </a:lnTo>
                <a:lnTo>
                  <a:pt x="985473" y="115520"/>
                </a:lnTo>
                <a:lnTo>
                  <a:pt x="989136" y="184364"/>
                </a:lnTo>
                <a:lnTo>
                  <a:pt x="996950" y="177164"/>
                </a:lnTo>
                <a:lnTo>
                  <a:pt x="998045" y="176366"/>
                </a:lnTo>
                <a:close/>
              </a:path>
              <a:path w="5620258" h="486155">
                <a:moveTo>
                  <a:pt x="985473" y="115520"/>
                </a:moveTo>
                <a:lnTo>
                  <a:pt x="974140" y="121166"/>
                </a:lnTo>
                <a:lnTo>
                  <a:pt x="974633" y="206703"/>
                </a:lnTo>
                <a:lnTo>
                  <a:pt x="981704" y="194217"/>
                </a:lnTo>
                <a:lnTo>
                  <a:pt x="989136" y="184364"/>
                </a:lnTo>
                <a:lnTo>
                  <a:pt x="985473" y="115520"/>
                </a:lnTo>
                <a:close/>
              </a:path>
              <a:path w="5620258" h="486155">
                <a:moveTo>
                  <a:pt x="619633" y="302640"/>
                </a:moveTo>
                <a:lnTo>
                  <a:pt x="614792" y="307282"/>
                </a:lnTo>
                <a:lnTo>
                  <a:pt x="604400" y="314851"/>
                </a:lnTo>
                <a:lnTo>
                  <a:pt x="592932" y="320268"/>
                </a:lnTo>
                <a:lnTo>
                  <a:pt x="580396" y="323524"/>
                </a:lnTo>
                <a:lnTo>
                  <a:pt x="566801" y="324612"/>
                </a:lnTo>
                <a:lnTo>
                  <a:pt x="560236" y="324371"/>
                </a:lnTo>
                <a:lnTo>
                  <a:pt x="547103" y="322263"/>
                </a:lnTo>
                <a:lnTo>
                  <a:pt x="535089" y="317980"/>
                </a:lnTo>
                <a:lnTo>
                  <a:pt x="524177" y="311524"/>
                </a:lnTo>
                <a:lnTo>
                  <a:pt x="514350" y="302894"/>
                </a:lnTo>
                <a:lnTo>
                  <a:pt x="515056" y="378349"/>
                </a:lnTo>
                <a:lnTo>
                  <a:pt x="527123" y="382400"/>
                </a:lnTo>
                <a:lnTo>
                  <a:pt x="539664" y="385292"/>
                </a:lnTo>
                <a:lnTo>
                  <a:pt x="552679" y="387026"/>
                </a:lnTo>
                <a:lnTo>
                  <a:pt x="566166" y="387603"/>
                </a:lnTo>
                <a:lnTo>
                  <a:pt x="577672" y="387196"/>
                </a:lnTo>
                <a:lnTo>
                  <a:pt x="590573" y="385713"/>
                </a:lnTo>
                <a:lnTo>
                  <a:pt x="603083" y="383145"/>
                </a:lnTo>
                <a:lnTo>
                  <a:pt x="615205" y="379493"/>
                </a:lnTo>
                <a:lnTo>
                  <a:pt x="626943" y="374756"/>
                </a:lnTo>
                <a:lnTo>
                  <a:pt x="638302" y="368934"/>
                </a:lnTo>
                <a:lnTo>
                  <a:pt x="646796" y="363650"/>
                </a:lnTo>
                <a:lnTo>
                  <a:pt x="657085" y="356034"/>
                </a:lnTo>
                <a:lnTo>
                  <a:pt x="666541" y="347564"/>
                </a:lnTo>
                <a:lnTo>
                  <a:pt x="675172" y="338236"/>
                </a:lnTo>
                <a:lnTo>
                  <a:pt x="682986" y="328047"/>
                </a:lnTo>
                <a:lnTo>
                  <a:pt x="689991" y="316991"/>
                </a:lnTo>
                <a:lnTo>
                  <a:pt x="694906" y="307565"/>
                </a:lnTo>
                <a:lnTo>
                  <a:pt x="699938" y="295738"/>
                </a:lnTo>
                <a:lnTo>
                  <a:pt x="703859" y="283634"/>
                </a:lnTo>
                <a:lnTo>
                  <a:pt x="706665" y="271248"/>
                </a:lnTo>
                <a:lnTo>
                  <a:pt x="708351" y="258578"/>
                </a:lnTo>
                <a:lnTo>
                  <a:pt x="708914" y="245617"/>
                </a:lnTo>
                <a:lnTo>
                  <a:pt x="708593" y="235772"/>
                </a:lnTo>
                <a:lnTo>
                  <a:pt x="707176" y="222976"/>
                </a:lnTo>
                <a:lnTo>
                  <a:pt x="704624" y="210494"/>
                </a:lnTo>
                <a:lnTo>
                  <a:pt x="700932" y="198332"/>
                </a:lnTo>
                <a:lnTo>
                  <a:pt x="696098" y="186500"/>
                </a:lnTo>
                <a:lnTo>
                  <a:pt x="690118" y="175005"/>
                </a:lnTo>
                <a:lnTo>
                  <a:pt x="684599" y="166178"/>
                </a:lnTo>
                <a:lnTo>
                  <a:pt x="676954" y="155952"/>
                </a:lnTo>
                <a:lnTo>
                  <a:pt x="668434" y="146541"/>
                </a:lnTo>
                <a:lnTo>
                  <a:pt x="659044" y="137943"/>
                </a:lnTo>
                <a:lnTo>
                  <a:pt x="648787" y="130159"/>
                </a:lnTo>
                <a:lnTo>
                  <a:pt x="637667" y="123189"/>
                </a:lnTo>
                <a:lnTo>
                  <a:pt x="627869" y="118076"/>
                </a:lnTo>
                <a:lnTo>
                  <a:pt x="616035" y="113059"/>
                </a:lnTo>
                <a:lnTo>
                  <a:pt x="603925" y="109157"/>
                </a:lnTo>
                <a:lnTo>
                  <a:pt x="591538" y="106369"/>
                </a:lnTo>
                <a:lnTo>
                  <a:pt x="578868" y="104697"/>
                </a:lnTo>
                <a:lnTo>
                  <a:pt x="565912" y="104139"/>
                </a:lnTo>
                <a:lnTo>
                  <a:pt x="554072" y="104612"/>
                </a:lnTo>
                <a:lnTo>
                  <a:pt x="541256" y="106253"/>
                </a:lnTo>
                <a:lnTo>
                  <a:pt x="528830" y="109070"/>
                </a:lnTo>
                <a:lnTo>
                  <a:pt x="516796" y="113064"/>
                </a:lnTo>
                <a:lnTo>
                  <a:pt x="505152" y="118236"/>
                </a:lnTo>
                <a:lnTo>
                  <a:pt x="493899" y="124589"/>
                </a:lnTo>
                <a:lnTo>
                  <a:pt x="483037" y="132124"/>
                </a:lnTo>
                <a:lnTo>
                  <a:pt x="472567" y="140842"/>
                </a:lnTo>
                <a:lnTo>
                  <a:pt x="462347" y="150963"/>
                </a:lnTo>
                <a:lnTo>
                  <a:pt x="453861" y="161056"/>
                </a:lnTo>
                <a:lnTo>
                  <a:pt x="446513" y="171662"/>
                </a:lnTo>
                <a:lnTo>
                  <a:pt x="440301" y="182782"/>
                </a:lnTo>
                <a:lnTo>
                  <a:pt x="435224" y="194416"/>
                </a:lnTo>
                <a:lnTo>
                  <a:pt x="431278" y="206567"/>
                </a:lnTo>
                <a:lnTo>
                  <a:pt x="428462" y="219235"/>
                </a:lnTo>
                <a:lnTo>
                  <a:pt x="426774" y="232421"/>
                </a:lnTo>
                <a:lnTo>
                  <a:pt x="426212" y="246125"/>
                </a:lnTo>
                <a:lnTo>
                  <a:pt x="426366" y="253316"/>
                </a:lnTo>
                <a:lnTo>
                  <a:pt x="427518" y="266631"/>
                </a:lnTo>
                <a:lnTo>
                  <a:pt x="429796" y="279463"/>
                </a:lnTo>
                <a:lnTo>
                  <a:pt x="433201" y="291813"/>
                </a:lnTo>
                <a:lnTo>
                  <a:pt x="437736" y="303680"/>
                </a:lnTo>
                <a:lnTo>
                  <a:pt x="443405" y="315066"/>
                </a:lnTo>
                <a:lnTo>
                  <a:pt x="450209" y="325969"/>
                </a:lnTo>
                <a:lnTo>
                  <a:pt x="458151" y="336390"/>
                </a:lnTo>
                <a:lnTo>
                  <a:pt x="467233" y="346328"/>
                </a:lnTo>
                <a:lnTo>
                  <a:pt x="481714" y="359231"/>
                </a:lnTo>
                <a:lnTo>
                  <a:pt x="492350" y="366766"/>
                </a:lnTo>
                <a:lnTo>
                  <a:pt x="503464" y="373139"/>
                </a:lnTo>
                <a:lnTo>
                  <a:pt x="501795" y="284792"/>
                </a:lnTo>
                <a:lnTo>
                  <a:pt x="497265" y="272998"/>
                </a:lnTo>
                <a:lnTo>
                  <a:pt x="494551" y="260029"/>
                </a:lnTo>
                <a:lnTo>
                  <a:pt x="493649" y="245871"/>
                </a:lnTo>
                <a:lnTo>
                  <a:pt x="494134" y="235726"/>
                </a:lnTo>
                <a:lnTo>
                  <a:pt x="496427" y="222560"/>
                </a:lnTo>
                <a:lnTo>
                  <a:pt x="500603" y="210512"/>
                </a:lnTo>
                <a:lnTo>
                  <a:pt x="506662" y="199573"/>
                </a:lnTo>
                <a:lnTo>
                  <a:pt x="514604" y="189737"/>
                </a:lnTo>
                <a:lnTo>
                  <a:pt x="519196" y="185310"/>
                </a:lnTo>
                <a:lnTo>
                  <a:pt x="529592" y="177648"/>
                </a:lnTo>
                <a:lnTo>
                  <a:pt x="541039" y="172164"/>
                </a:lnTo>
                <a:lnTo>
                  <a:pt x="553529" y="168867"/>
                </a:lnTo>
                <a:lnTo>
                  <a:pt x="567055" y="167766"/>
                </a:lnTo>
                <a:lnTo>
                  <a:pt x="574157" y="168041"/>
                </a:lnTo>
                <a:lnTo>
                  <a:pt x="587335" y="170195"/>
                </a:lnTo>
                <a:lnTo>
                  <a:pt x="599386" y="174486"/>
                </a:lnTo>
                <a:lnTo>
                  <a:pt x="610288" y="180916"/>
                </a:lnTo>
                <a:lnTo>
                  <a:pt x="620014" y="189483"/>
                </a:lnTo>
                <a:lnTo>
                  <a:pt x="625952" y="196523"/>
                </a:lnTo>
                <a:lnTo>
                  <a:pt x="632456" y="207125"/>
                </a:lnTo>
                <a:lnTo>
                  <a:pt x="637110" y="218884"/>
                </a:lnTo>
                <a:lnTo>
                  <a:pt x="639907" y="231800"/>
                </a:lnTo>
                <a:lnTo>
                  <a:pt x="640842" y="245871"/>
                </a:lnTo>
                <a:lnTo>
                  <a:pt x="640284" y="256758"/>
                </a:lnTo>
                <a:lnTo>
                  <a:pt x="637906" y="269885"/>
                </a:lnTo>
                <a:lnTo>
                  <a:pt x="633667" y="281908"/>
                </a:lnTo>
                <a:lnTo>
                  <a:pt x="627574" y="292826"/>
                </a:lnTo>
                <a:lnTo>
                  <a:pt x="619633" y="302640"/>
                </a:lnTo>
                <a:close/>
              </a:path>
              <a:path w="5620258" h="486155">
                <a:moveTo>
                  <a:pt x="508150" y="295426"/>
                </a:moveTo>
                <a:lnTo>
                  <a:pt x="501795" y="284792"/>
                </a:lnTo>
                <a:lnTo>
                  <a:pt x="503464" y="373139"/>
                </a:lnTo>
                <a:lnTo>
                  <a:pt x="515056" y="378349"/>
                </a:lnTo>
                <a:lnTo>
                  <a:pt x="514350" y="302894"/>
                </a:lnTo>
                <a:lnTo>
                  <a:pt x="508150" y="295426"/>
                </a:lnTo>
                <a:close/>
              </a:path>
              <a:path w="5620258" h="486155">
                <a:moveTo>
                  <a:pt x="333067" y="123130"/>
                </a:moveTo>
                <a:lnTo>
                  <a:pt x="325069" y="133054"/>
                </a:lnTo>
                <a:lnTo>
                  <a:pt x="318389" y="145033"/>
                </a:lnTo>
                <a:lnTo>
                  <a:pt x="318389" y="110997"/>
                </a:lnTo>
                <a:lnTo>
                  <a:pt x="260350" y="110997"/>
                </a:lnTo>
                <a:lnTo>
                  <a:pt x="260350" y="380618"/>
                </a:lnTo>
                <a:lnTo>
                  <a:pt x="327533" y="380618"/>
                </a:lnTo>
                <a:lnTo>
                  <a:pt x="327533" y="271652"/>
                </a:lnTo>
                <a:lnTo>
                  <a:pt x="327279" y="258444"/>
                </a:lnTo>
                <a:lnTo>
                  <a:pt x="327279" y="257880"/>
                </a:lnTo>
                <a:lnTo>
                  <a:pt x="327590" y="240256"/>
                </a:lnTo>
                <a:lnTo>
                  <a:pt x="328493" y="224665"/>
                </a:lnTo>
                <a:lnTo>
                  <a:pt x="329988" y="211106"/>
                </a:lnTo>
                <a:lnTo>
                  <a:pt x="332082" y="199580"/>
                </a:lnTo>
                <a:lnTo>
                  <a:pt x="334775" y="190086"/>
                </a:lnTo>
                <a:lnTo>
                  <a:pt x="338074" y="182625"/>
                </a:lnTo>
                <a:lnTo>
                  <a:pt x="343161" y="174973"/>
                </a:lnTo>
                <a:lnTo>
                  <a:pt x="353101" y="166242"/>
                </a:lnTo>
                <a:lnTo>
                  <a:pt x="364490" y="163321"/>
                </a:lnTo>
                <a:lnTo>
                  <a:pt x="369570" y="163321"/>
                </a:lnTo>
                <a:lnTo>
                  <a:pt x="376174" y="165353"/>
                </a:lnTo>
                <a:lnTo>
                  <a:pt x="384048" y="169290"/>
                </a:lnTo>
                <a:lnTo>
                  <a:pt x="405130" y="110997"/>
                </a:lnTo>
                <a:lnTo>
                  <a:pt x="402088" y="109625"/>
                </a:lnTo>
                <a:lnTo>
                  <a:pt x="389567" y="105511"/>
                </a:lnTo>
                <a:lnTo>
                  <a:pt x="377571" y="104139"/>
                </a:lnTo>
                <a:lnTo>
                  <a:pt x="367122" y="105001"/>
                </a:lnTo>
                <a:lnTo>
                  <a:pt x="354897" y="108445"/>
                </a:lnTo>
                <a:lnTo>
                  <a:pt x="343408" y="114553"/>
                </a:lnTo>
                <a:lnTo>
                  <a:pt x="342358" y="115260"/>
                </a:lnTo>
                <a:lnTo>
                  <a:pt x="333067" y="123130"/>
                </a:lnTo>
                <a:close/>
              </a:path>
              <a:path w="5620258" h="486155">
                <a:moveTo>
                  <a:pt x="0" y="380618"/>
                </a:moveTo>
                <a:lnTo>
                  <a:pt x="69342" y="380618"/>
                </a:lnTo>
                <a:lnTo>
                  <a:pt x="69342" y="226313"/>
                </a:lnTo>
                <a:lnTo>
                  <a:pt x="83041" y="226210"/>
                </a:lnTo>
                <a:lnTo>
                  <a:pt x="98883" y="225773"/>
                </a:lnTo>
                <a:lnTo>
                  <a:pt x="112738" y="224993"/>
                </a:lnTo>
                <a:lnTo>
                  <a:pt x="124617" y="223870"/>
                </a:lnTo>
                <a:lnTo>
                  <a:pt x="134531" y="222406"/>
                </a:lnTo>
                <a:lnTo>
                  <a:pt x="139700" y="148336"/>
                </a:lnTo>
                <a:lnTo>
                  <a:pt x="134366" y="152400"/>
                </a:lnTo>
                <a:lnTo>
                  <a:pt x="127635" y="154939"/>
                </a:lnTo>
                <a:lnTo>
                  <a:pt x="120001" y="156809"/>
                </a:lnTo>
                <a:lnTo>
                  <a:pt x="107624" y="158164"/>
                </a:lnTo>
                <a:lnTo>
                  <a:pt x="91440" y="158622"/>
                </a:lnTo>
                <a:lnTo>
                  <a:pt x="69342" y="158622"/>
                </a:lnTo>
                <a:lnTo>
                  <a:pt x="69342" y="83819"/>
                </a:lnTo>
                <a:lnTo>
                  <a:pt x="88900" y="83819"/>
                </a:lnTo>
                <a:lnTo>
                  <a:pt x="98061" y="83981"/>
                </a:lnTo>
                <a:lnTo>
                  <a:pt x="112987" y="85176"/>
                </a:lnTo>
                <a:lnTo>
                  <a:pt x="124665" y="87535"/>
                </a:lnTo>
                <a:lnTo>
                  <a:pt x="133096" y="91058"/>
                </a:lnTo>
                <a:lnTo>
                  <a:pt x="140657" y="97047"/>
                </a:lnTo>
                <a:lnTo>
                  <a:pt x="147172" y="107876"/>
                </a:lnTo>
                <a:lnTo>
                  <a:pt x="149352" y="121792"/>
                </a:lnTo>
                <a:lnTo>
                  <a:pt x="149352" y="129920"/>
                </a:lnTo>
                <a:lnTo>
                  <a:pt x="147447" y="136905"/>
                </a:lnTo>
                <a:lnTo>
                  <a:pt x="143637" y="142620"/>
                </a:lnTo>
                <a:lnTo>
                  <a:pt x="143582" y="220277"/>
                </a:lnTo>
                <a:lnTo>
                  <a:pt x="156369" y="215677"/>
                </a:lnTo>
                <a:lnTo>
                  <a:pt x="168063" y="209880"/>
                </a:lnTo>
                <a:lnTo>
                  <a:pt x="178666" y="202897"/>
                </a:lnTo>
                <a:lnTo>
                  <a:pt x="188177" y="194739"/>
                </a:lnTo>
                <a:lnTo>
                  <a:pt x="196596" y="185419"/>
                </a:lnTo>
                <a:lnTo>
                  <a:pt x="204936" y="172715"/>
                </a:lnTo>
                <a:lnTo>
                  <a:pt x="210018" y="161436"/>
                </a:lnTo>
                <a:lnTo>
                  <a:pt x="213642" y="149217"/>
                </a:lnTo>
                <a:lnTo>
                  <a:pt x="215812" y="136048"/>
                </a:lnTo>
                <a:lnTo>
                  <a:pt x="216535" y="121919"/>
                </a:lnTo>
                <a:lnTo>
                  <a:pt x="216109" y="110674"/>
                </a:lnTo>
                <a:lnTo>
                  <a:pt x="214388" y="97433"/>
                </a:lnTo>
                <a:lnTo>
                  <a:pt x="211345" y="85051"/>
                </a:lnTo>
                <a:lnTo>
                  <a:pt x="206981" y="73528"/>
                </a:lnTo>
                <a:lnTo>
                  <a:pt x="201295" y="62864"/>
                </a:lnTo>
                <a:lnTo>
                  <a:pt x="190951" y="49045"/>
                </a:lnTo>
                <a:lnTo>
                  <a:pt x="181723" y="40295"/>
                </a:lnTo>
                <a:lnTo>
                  <a:pt x="171289" y="33012"/>
                </a:lnTo>
                <a:lnTo>
                  <a:pt x="159639" y="27177"/>
                </a:lnTo>
                <a:lnTo>
                  <a:pt x="152710" y="24641"/>
                </a:lnTo>
                <a:lnTo>
                  <a:pt x="143102" y="22040"/>
                </a:lnTo>
                <a:lnTo>
                  <a:pt x="132058" y="19912"/>
                </a:lnTo>
                <a:lnTo>
                  <a:pt x="119579" y="18257"/>
                </a:lnTo>
                <a:lnTo>
                  <a:pt x="105666" y="17074"/>
                </a:lnTo>
                <a:lnTo>
                  <a:pt x="90317" y="16365"/>
                </a:lnTo>
                <a:lnTo>
                  <a:pt x="73533" y="16128"/>
                </a:lnTo>
                <a:lnTo>
                  <a:pt x="0" y="16128"/>
                </a:lnTo>
                <a:lnTo>
                  <a:pt x="0" y="380618"/>
                </a:lnTo>
                <a:close/>
              </a:path>
              <a:path w="5620258" h="486155">
                <a:moveTo>
                  <a:pt x="142494" y="220599"/>
                </a:moveTo>
                <a:lnTo>
                  <a:pt x="143582" y="220277"/>
                </a:lnTo>
                <a:lnTo>
                  <a:pt x="143637" y="142620"/>
                </a:lnTo>
                <a:lnTo>
                  <a:pt x="139700" y="148336"/>
                </a:lnTo>
                <a:lnTo>
                  <a:pt x="134531" y="222406"/>
                </a:lnTo>
                <a:lnTo>
                  <a:pt x="142494" y="220599"/>
                </a:lnTo>
                <a:close/>
              </a:path>
              <a:path w="5620258" h="486155">
                <a:moveTo>
                  <a:pt x="5193841" y="109085"/>
                </a:moveTo>
                <a:lnTo>
                  <a:pt x="5181903" y="113386"/>
                </a:lnTo>
                <a:lnTo>
                  <a:pt x="5170496" y="119026"/>
                </a:lnTo>
                <a:lnTo>
                  <a:pt x="5169916" y="245617"/>
                </a:lnTo>
                <a:lnTo>
                  <a:pt x="5170462" y="234734"/>
                </a:lnTo>
                <a:lnTo>
                  <a:pt x="5172796" y="221573"/>
                </a:lnTo>
                <a:lnTo>
                  <a:pt x="5176959" y="209507"/>
                </a:lnTo>
                <a:lnTo>
                  <a:pt x="5182944" y="198552"/>
                </a:lnTo>
                <a:lnTo>
                  <a:pt x="5190744" y="188721"/>
                </a:lnTo>
                <a:lnTo>
                  <a:pt x="5195118" y="184412"/>
                </a:lnTo>
                <a:lnTo>
                  <a:pt x="5206310" y="106121"/>
                </a:lnTo>
                <a:lnTo>
                  <a:pt x="5193841" y="109085"/>
                </a:lnTo>
                <a:close/>
              </a:path>
              <a:path w="5620258" h="486155">
                <a:moveTo>
                  <a:pt x="3888359" y="6984"/>
                </a:moveTo>
                <a:lnTo>
                  <a:pt x="3888359" y="380618"/>
                </a:lnTo>
                <a:lnTo>
                  <a:pt x="3955923" y="380618"/>
                </a:lnTo>
                <a:lnTo>
                  <a:pt x="3955923" y="6984"/>
                </a:lnTo>
                <a:lnTo>
                  <a:pt x="3888359" y="6984"/>
                </a:lnTo>
                <a:close/>
              </a:path>
              <a:path w="5620258" h="486155">
                <a:moveTo>
                  <a:pt x="2875837" y="109085"/>
                </a:moveTo>
                <a:lnTo>
                  <a:pt x="2863899" y="113386"/>
                </a:lnTo>
                <a:lnTo>
                  <a:pt x="2852492" y="119026"/>
                </a:lnTo>
                <a:lnTo>
                  <a:pt x="2851912" y="245617"/>
                </a:lnTo>
                <a:lnTo>
                  <a:pt x="2852458" y="234734"/>
                </a:lnTo>
                <a:lnTo>
                  <a:pt x="2854792" y="221573"/>
                </a:lnTo>
                <a:lnTo>
                  <a:pt x="2858955" y="209507"/>
                </a:lnTo>
                <a:lnTo>
                  <a:pt x="2864940" y="198552"/>
                </a:lnTo>
                <a:lnTo>
                  <a:pt x="2872740" y="188721"/>
                </a:lnTo>
                <a:lnTo>
                  <a:pt x="2877114" y="184412"/>
                </a:lnTo>
                <a:lnTo>
                  <a:pt x="2888306" y="106121"/>
                </a:lnTo>
                <a:lnTo>
                  <a:pt x="2875837" y="109085"/>
                </a:lnTo>
                <a:close/>
              </a:path>
              <a:path w="5620258" h="486155">
                <a:moveTo>
                  <a:pt x="4013835" y="74802"/>
                </a:moveTo>
                <a:lnTo>
                  <a:pt x="4020206" y="80243"/>
                </a:lnTo>
                <a:lnTo>
                  <a:pt x="4031601" y="85878"/>
                </a:lnTo>
                <a:lnTo>
                  <a:pt x="4044569" y="87756"/>
                </a:lnTo>
                <a:lnTo>
                  <a:pt x="4052161" y="87110"/>
                </a:lnTo>
                <a:lnTo>
                  <a:pt x="4064160" y="82936"/>
                </a:lnTo>
                <a:lnTo>
                  <a:pt x="4074668" y="74929"/>
                </a:lnTo>
                <a:lnTo>
                  <a:pt x="4079923" y="68620"/>
                </a:lnTo>
                <a:lnTo>
                  <a:pt x="4085492" y="57199"/>
                </a:lnTo>
                <a:lnTo>
                  <a:pt x="4087368" y="44195"/>
                </a:lnTo>
                <a:lnTo>
                  <a:pt x="4086573" y="35385"/>
                </a:lnTo>
                <a:lnTo>
                  <a:pt x="4082355" y="23361"/>
                </a:lnTo>
                <a:lnTo>
                  <a:pt x="4074541" y="12953"/>
                </a:lnTo>
                <a:lnTo>
                  <a:pt x="4068374" y="7619"/>
                </a:lnTo>
                <a:lnTo>
                  <a:pt x="4056954" y="1904"/>
                </a:lnTo>
                <a:lnTo>
                  <a:pt x="4044061" y="0"/>
                </a:lnTo>
                <a:lnTo>
                  <a:pt x="4036240" y="655"/>
                </a:lnTo>
                <a:lnTo>
                  <a:pt x="4024201" y="4769"/>
                </a:lnTo>
                <a:lnTo>
                  <a:pt x="4013708" y="12700"/>
                </a:lnTo>
                <a:lnTo>
                  <a:pt x="4008596" y="18755"/>
                </a:lnTo>
                <a:lnTo>
                  <a:pt x="4003000" y="30176"/>
                </a:lnTo>
                <a:lnTo>
                  <a:pt x="4001135" y="43179"/>
                </a:lnTo>
                <a:lnTo>
                  <a:pt x="4001952" y="52245"/>
                </a:lnTo>
                <a:lnTo>
                  <a:pt x="4006114" y="64264"/>
                </a:lnTo>
                <a:lnTo>
                  <a:pt x="4013835" y="74802"/>
                </a:lnTo>
                <a:close/>
              </a:path>
              <a:path w="5620258" h="486155">
                <a:moveTo>
                  <a:pt x="2366391" y="74802"/>
                </a:moveTo>
                <a:lnTo>
                  <a:pt x="2372762" y="80243"/>
                </a:lnTo>
                <a:lnTo>
                  <a:pt x="2384157" y="85878"/>
                </a:lnTo>
                <a:lnTo>
                  <a:pt x="2397125" y="87756"/>
                </a:lnTo>
                <a:lnTo>
                  <a:pt x="2404717" y="87110"/>
                </a:lnTo>
                <a:lnTo>
                  <a:pt x="2416716" y="82936"/>
                </a:lnTo>
                <a:lnTo>
                  <a:pt x="2427224" y="74929"/>
                </a:lnTo>
                <a:lnTo>
                  <a:pt x="2432479" y="68620"/>
                </a:lnTo>
                <a:lnTo>
                  <a:pt x="2438048" y="57199"/>
                </a:lnTo>
                <a:lnTo>
                  <a:pt x="2439924" y="44195"/>
                </a:lnTo>
                <a:lnTo>
                  <a:pt x="2439129" y="35385"/>
                </a:lnTo>
                <a:lnTo>
                  <a:pt x="2434911" y="23361"/>
                </a:lnTo>
                <a:lnTo>
                  <a:pt x="2427097" y="12953"/>
                </a:lnTo>
                <a:lnTo>
                  <a:pt x="2420930" y="7619"/>
                </a:lnTo>
                <a:lnTo>
                  <a:pt x="2409510" y="1904"/>
                </a:lnTo>
                <a:lnTo>
                  <a:pt x="2396617" y="0"/>
                </a:lnTo>
                <a:lnTo>
                  <a:pt x="2388796" y="655"/>
                </a:lnTo>
                <a:lnTo>
                  <a:pt x="2376757" y="4769"/>
                </a:lnTo>
                <a:lnTo>
                  <a:pt x="2366264" y="12700"/>
                </a:lnTo>
                <a:lnTo>
                  <a:pt x="2361152" y="18755"/>
                </a:lnTo>
                <a:lnTo>
                  <a:pt x="2355556" y="30176"/>
                </a:lnTo>
                <a:lnTo>
                  <a:pt x="2353691" y="43179"/>
                </a:lnTo>
                <a:lnTo>
                  <a:pt x="2354508" y="52245"/>
                </a:lnTo>
                <a:lnTo>
                  <a:pt x="2358670" y="64264"/>
                </a:lnTo>
                <a:lnTo>
                  <a:pt x="2366391" y="74802"/>
                </a:lnTo>
                <a:close/>
              </a:path>
              <a:path w="5620258" h="486155">
                <a:moveTo>
                  <a:pt x="1237107" y="74802"/>
                </a:moveTo>
                <a:lnTo>
                  <a:pt x="1243478" y="80243"/>
                </a:lnTo>
                <a:lnTo>
                  <a:pt x="1254873" y="85878"/>
                </a:lnTo>
                <a:lnTo>
                  <a:pt x="1267841" y="87756"/>
                </a:lnTo>
                <a:lnTo>
                  <a:pt x="1275433" y="87110"/>
                </a:lnTo>
                <a:lnTo>
                  <a:pt x="1287432" y="82936"/>
                </a:lnTo>
                <a:lnTo>
                  <a:pt x="1297939" y="74929"/>
                </a:lnTo>
                <a:lnTo>
                  <a:pt x="1303195" y="68620"/>
                </a:lnTo>
                <a:lnTo>
                  <a:pt x="1308764" y="57199"/>
                </a:lnTo>
                <a:lnTo>
                  <a:pt x="1310639" y="44195"/>
                </a:lnTo>
                <a:lnTo>
                  <a:pt x="1309845" y="35385"/>
                </a:lnTo>
                <a:lnTo>
                  <a:pt x="1305627" y="23361"/>
                </a:lnTo>
                <a:lnTo>
                  <a:pt x="1297813" y="12953"/>
                </a:lnTo>
                <a:lnTo>
                  <a:pt x="1291646" y="7619"/>
                </a:lnTo>
                <a:lnTo>
                  <a:pt x="1280226" y="1904"/>
                </a:lnTo>
                <a:lnTo>
                  <a:pt x="1267333" y="0"/>
                </a:lnTo>
                <a:lnTo>
                  <a:pt x="1259512" y="655"/>
                </a:lnTo>
                <a:lnTo>
                  <a:pt x="1247473" y="4769"/>
                </a:lnTo>
                <a:lnTo>
                  <a:pt x="1236980" y="12700"/>
                </a:lnTo>
                <a:lnTo>
                  <a:pt x="1231868" y="18755"/>
                </a:lnTo>
                <a:lnTo>
                  <a:pt x="1226272" y="30176"/>
                </a:lnTo>
                <a:lnTo>
                  <a:pt x="1224407" y="43179"/>
                </a:lnTo>
                <a:lnTo>
                  <a:pt x="1225224" y="52245"/>
                </a:lnTo>
                <a:lnTo>
                  <a:pt x="1229386" y="64264"/>
                </a:lnTo>
                <a:lnTo>
                  <a:pt x="1237107" y="74802"/>
                </a:lnTo>
                <a:close/>
              </a:path>
              <a:path w="5620258" h="486155">
                <a:moveTo>
                  <a:pt x="2841612" y="126009"/>
                </a:moveTo>
                <a:lnTo>
                  <a:pt x="2831259" y="134339"/>
                </a:lnTo>
                <a:lnTo>
                  <a:pt x="2821432" y="144017"/>
                </a:lnTo>
                <a:lnTo>
                  <a:pt x="2809166" y="159337"/>
                </a:lnTo>
                <a:lnTo>
                  <a:pt x="2802634" y="169918"/>
                </a:lnTo>
                <a:lnTo>
                  <a:pt x="2797114" y="181118"/>
                </a:lnTo>
                <a:lnTo>
                  <a:pt x="2792603" y="192938"/>
                </a:lnTo>
                <a:lnTo>
                  <a:pt x="2789099" y="205375"/>
                </a:lnTo>
                <a:lnTo>
                  <a:pt x="2786599" y="218428"/>
                </a:lnTo>
                <a:lnTo>
                  <a:pt x="2785100" y="232097"/>
                </a:lnTo>
                <a:lnTo>
                  <a:pt x="2784602" y="246379"/>
                </a:lnTo>
                <a:lnTo>
                  <a:pt x="2784723" y="253111"/>
                </a:lnTo>
                <a:lnTo>
                  <a:pt x="2785760" y="266773"/>
                </a:lnTo>
                <a:lnTo>
                  <a:pt x="2787857" y="279885"/>
                </a:lnTo>
                <a:lnTo>
                  <a:pt x="2791015" y="292449"/>
                </a:lnTo>
                <a:lnTo>
                  <a:pt x="2795232" y="304466"/>
                </a:lnTo>
                <a:lnTo>
                  <a:pt x="2800509" y="315937"/>
                </a:lnTo>
                <a:lnTo>
                  <a:pt x="2806847" y="326864"/>
                </a:lnTo>
                <a:lnTo>
                  <a:pt x="2814244" y="337248"/>
                </a:lnTo>
                <a:lnTo>
                  <a:pt x="2822702" y="347090"/>
                </a:lnTo>
                <a:lnTo>
                  <a:pt x="2830600" y="354925"/>
                </a:lnTo>
                <a:lnTo>
                  <a:pt x="2840978" y="363604"/>
                </a:lnTo>
                <a:lnTo>
                  <a:pt x="2851821" y="370944"/>
                </a:lnTo>
                <a:lnTo>
                  <a:pt x="2863128" y="376946"/>
                </a:lnTo>
                <a:lnTo>
                  <a:pt x="2874899" y="381611"/>
                </a:lnTo>
                <a:lnTo>
                  <a:pt x="2887135" y="384941"/>
                </a:lnTo>
                <a:lnTo>
                  <a:pt x="2899834" y="386938"/>
                </a:lnTo>
                <a:lnTo>
                  <a:pt x="2912999" y="387603"/>
                </a:lnTo>
                <a:lnTo>
                  <a:pt x="2919142" y="387455"/>
                </a:lnTo>
                <a:lnTo>
                  <a:pt x="2932062" y="386119"/>
                </a:lnTo>
                <a:lnTo>
                  <a:pt x="2944420" y="383411"/>
                </a:lnTo>
                <a:lnTo>
                  <a:pt x="2956179" y="379349"/>
                </a:lnTo>
                <a:lnTo>
                  <a:pt x="2964515" y="375399"/>
                </a:lnTo>
                <a:lnTo>
                  <a:pt x="2975010" y="369117"/>
                </a:lnTo>
                <a:lnTo>
                  <a:pt x="2985477" y="361379"/>
                </a:lnTo>
                <a:lnTo>
                  <a:pt x="2995930" y="352170"/>
                </a:lnTo>
                <a:lnTo>
                  <a:pt x="2995930" y="380618"/>
                </a:lnTo>
                <a:lnTo>
                  <a:pt x="3063621" y="380618"/>
                </a:lnTo>
                <a:lnTo>
                  <a:pt x="3063621" y="6984"/>
                </a:lnTo>
                <a:lnTo>
                  <a:pt x="2995930" y="6984"/>
                </a:lnTo>
                <a:lnTo>
                  <a:pt x="2995930" y="140842"/>
                </a:lnTo>
                <a:lnTo>
                  <a:pt x="2988298" y="133593"/>
                </a:lnTo>
                <a:lnTo>
                  <a:pt x="2978174" y="125523"/>
                </a:lnTo>
                <a:lnTo>
                  <a:pt x="2967599" y="118757"/>
                </a:lnTo>
                <a:lnTo>
                  <a:pt x="2956560" y="113283"/>
                </a:lnTo>
                <a:lnTo>
                  <a:pt x="2948859" y="110311"/>
                </a:lnTo>
                <a:lnTo>
                  <a:pt x="2936701" y="106882"/>
                </a:lnTo>
                <a:lnTo>
                  <a:pt x="2924118" y="104825"/>
                </a:lnTo>
                <a:lnTo>
                  <a:pt x="2911094" y="104139"/>
                </a:lnTo>
                <a:lnTo>
                  <a:pt x="2901308" y="104490"/>
                </a:lnTo>
                <a:lnTo>
                  <a:pt x="2888306" y="106121"/>
                </a:lnTo>
                <a:lnTo>
                  <a:pt x="2877114" y="184412"/>
                </a:lnTo>
                <a:lnTo>
                  <a:pt x="2887430" y="176600"/>
                </a:lnTo>
                <a:lnTo>
                  <a:pt x="2898806" y="170998"/>
                </a:lnTo>
                <a:lnTo>
                  <a:pt x="2911261" y="167625"/>
                </a:lnTo>
                <a:lnTo>
                  <a:pt x="2924810" y="166496"/>
                </a:lnTo>
                <a:lnTo>
                  <a:pt x="2932067" y="166789"/>
                </a:lnTo>
                <a:lnTo>
                  <a:pt x="2945175" y="168986"/>
                </a:lnTo>
                <a:lnTo>
                  <a:pt x="2957177" y="173321"/>
                </a:lnTo>
                <a:lnTo>
                  <a:pt x="2968081" y="179778"/>
                </a:lnTo>
                <a:lnTo>
                  <a:pt x="2977896" y="188340"/>
                </a:lnTo>
                <a:lnTo>
                  <a:pt x="2984198" y="195866"/>
                </a:lnTo>
                <a:lnTo>
                  <a:pt x="2990609" y="206491"/>
                </a:lnTo>
                <a:lnTo>
                  <a:pt x="2995187" y="218273"/>
                </a:lnTo>
                <a:lnTo>
                  <a:pt x="2997935" y="231226"/>
                </a:lnTo>
                <a:lnTo>
                  <a:pt x="2998851" y="245363"/>
                </a:lnTo>
                <a:lnTo>
                  <a:pt x="2998196" y="257651"/>
                </a:lnTo>
                <a:lnTo>
                  <a:pt x="2995784" y="270855"/>
                </a:lnTo>
                <a:lnTo>
                  <a:pt x="2991596" y="282877"/>
                </a:lnTo>
                <a:lnTo>
                  <a:pt x="2985634" y="293724"/>
                </a:lnTo>
                <a:lnTo>
                  <a:pt x="2977896" y="303402"/>
                </a:lnTo>
                <a:lnTo>
                  <a:pt x="2962607" y="315826"/>
                </a:lnTo>
                <a:lnTo>
                  <a:pt x="2951154" y="321277"/>
                </a:lnTo>
                <a:lnTo>
                  <a:pt x="2938637" y="324541"/>
                </a:lnTo>
                <a:lnTo>
                  <a:pt x="2925064" y="325627"/>
                </a:lnTo>
                <a:lnTo>
                  <a:pt x="2918844" y="325392"/>
                </a:lnTo>
                <a:lnTo>
                  <a:pt x="2905944" y="323226"/>
                </a:lnTo>
                <a:lnTo>
                  <a:pt x="2894029" y="318797"/>
                </a:lnTo>
                <a:lnTo>
                  <a:pt x="2883091" y="312105"/>
                </a:lnTo>
                <a:lnTo>
                  <a:pt x="2873121" y="303149"/>
                </a:lnTo>
                <a:lnTo>
                  <a:pt x="2866484" y="295014"/>
                </a:lnTo>
                <a:lnTo>
                  <a:pt x="2860119" y="284234"/>
                </a:lnTo>
                <a:lnTo>
                  <a:pt x="2855564" y="272408"/>
                </a:lnTo>
                <a:lnTo>
                  <a:pt x="2852826" y="259536"/>
                </a:lnTo>
                <a:lnTo>
                  <a:pt x="2851912" y="245617"/>
                </a:lnTo>
                <a:lnTo>
                  <a:pt x="2852492" y="119026"/>
                </a:lnTo>
                <a:lnTo>
                  <a:pt x="2841612" y="126009"/>
                </a:lnTo>
                <a:close/>
              </a:path>
              <a:path w="5620258" h="486155">
                <a:moveTo>
                  <a:pt x="5159616" y="126009"/>
                </a:moveTo>
                <a:lnTo>
                  <a:pt x="5149263" y="134339"/>
                </a:lnTo>
                <a:lnTo>
                  <a:pt x="5139436" y="144017"/>
                </a:lnTo>
                <a:lnTo>
                  <a:pt x="5127217" y="159337"/>
                </a:lnTo>
                <a:lnTo>
                  <a:pt x="5120694" y="169918"/>
                </a:lnTo>
                <a:lnTo>
                  <a:pt x="5115172" y="181118"/>
                </a:lnTo>
                <a:lnTo>
                  <a:pt x="5110651" y="192938"/>
                </a:lnTo>
                <a:lnTo>
                  <a:pt x="5107133" y="205375"/>
                </a:lnTo>
                <a:lnTo>
                  <a:pt x="5104619" y="218428"/>
                </a:lnTo>
                <a:lnTo>
                  <a:pt x="5103109" y="232097"/>
                </a:lnTo>
                <a:lnTo>
                  <a:pt x="5102606" y="246379"/>
                </a:lnTo>
                <a:lnTo>
                  <a:pt x="5102727" y="253111"/>
                </a:lnTo>
                <a:lnTo>
                  <a:pt x="5103764" y="266773"/>
                </a:lnTo>
                <a:lnTo>
                  <a:pt x="5105861" y="279885"/>
                </a:lnTo>
                <a:lnTo>
                  <a:pt x="5109019" y="292449"/>
                </a:lnTo>
                <a:lnTo>
                  <a:pt x="5113236" y="304466"/>
                </a:lnTo>
                <a:lnTo>
                  <a:pt x="5118513" y="315937"/>
                </a:lnTo>
                <a:lnTo>
                  <a:pt x="5124851" y="326864"/>
                </a:lnTo>
                <a:lnTo>
                  <a:pt x="5132248" y="337248"/>
                </a:lnTo>
                <a:lnTo>
                  <a:pt x="5140706" y="347090"/>
                </a:lnTo>
                <a:lnTo>
                  <a:pt x="5148604" y="354925"/>
                </a:lnTo>
                <a:lnTo>
                  <a:pt x="5158982" y="363604"/>
                </a:lnTo>
                <a:lnTo>
                  <a:pt x="5169825" y="370944"/>
                </a:lnTo>
                <a:lnTo>
                  <a:pt x="5181132" y="376946"/>
                </a:lnTo>
                <a:lnTo>
                  <a:pt x="5192903" y="381611"/>
                </a:lnTo>
                <a:lnTo>
                  <a:pt x="5205139" y="384941"/>
                </a:lnTo>
                <a:lnTo>
                  <a:pt x="5217838" y="386938"/>
                </a:lnTo>
                <a:lnTo>
                  <a:pt x="5231003" y="387603"/>
                </a:lnTo>
                <a:lnTo>
                  <a:pt x="5237146" y="387455"/>
                </a:lnTo>
                <a:lnTo>
                  <a:pt x="5250066" y="386119"/>
                </a:lnTo>
                <a:lnTo>
                  <a:pt x="5262424" y="383411"/>
                </a:lnTo>
                <a:lnTo>
                  <a:pt x="5274183" y="379349"/>
                </a:lnTo>
                <a:lnTo>
                  <a:pt x="5282519" y="375399"/>
                </a:lnTo>
                <a:lnTo>
                  <a:pt x="5293014" y="369117"/>
                </a:lnTo>
                <a:lnTo>
                  <a:pt x="5303481" y="361379"/>
                </a:lnTo>
                <a:lnTo>
                  <a:pt x="5313933" y="352170"/>
                </a:lnTo>
                <a:lnTo>
                  <a:pt x="5313933" y="380618"/>
                </a:lnTo>
                <a:lnTo>
                  <a:pt x="5381625" y="380618"/>
                </a:lnTo>
                <a:lnTo>
                  <a:pt x="5381625" y="6984"/>
                </a:lnTo>
                <a:lnTo>
                  <a:pt x="5313933" y="6984"/>
                </a:lnTo>
                <a:lnTo>
                  <a:pt x="5313933" y="140842"/>
                </a:lnTo>
                <a:lnTo>
                  <a:pt x="5306302" y="133593"/>
                </a:lnTo>
                <a:lnTo>
                  <a:pt x="5296178" y="125523"/>
                </a:lnTo>
                <a:lnTo>
                  <a:pt x="5285603" y="118757"/>
                </a:lnTo>
                <a:lnTo>
                  <a:pt x="5274564" y="113283"/>
                </a:lnTo>
                <a:lnTo>
                  <a:pt x="5266863" y="110311"/>
                </a:lnTo>
                <a:lnTo>
                  <a:pt x="5254705" y="106882"/>
                </a:lnTo>
                <a:lnTo>
                  <a:pt x="5242122" y="104825"/>
                </a:lnTo>
                <a:lnTo>
                  <a:pt x="5229098" y="104139"/>
                </a:lnTo>
                <a:lnTo>
                  <a:pt x="5219312" y="104490"/>
                </a:lnTo>
                <a:lnTo>
                  <a:pt x="5206310" y="106121"/>
                </a:lnTo>
                <a:lnTo>
                  <a:pt x="5195118" y="184412"/>
                </a:lnTo>
                <a:lnTo>
                  <a:pt x="5205434" y="176600"/>
                </a:lnTo>
                <a:lnTo>
                  <a:pt x="5216810" y="170998"/>
                </a:lnTo>
                <a:lnTo>
                  <a:pt x="5229265" y="167625"/>
                </a:lnTo>
                <a:lnTo>
                  <a:pt x="5242814" y="166496"/>
                </a:lnTo>
                <a:lnTo>
                  <a:pt x="5250071" y="166789"/>
                </a:lnTo>
                <a:lnTo>
                  <a:pt x="5263179" y="168986"/>
                </a:lnTo>
                <a:lnTo>
                  <a:pt x="5275181" y="173321"/>
                </a:lnTo>
                <a:lnTo>
                  <a:pt x="5286085" y="179778"/>
                </a:lnTo>
                <a:lnTo>
                  <a:pt x="5295900" y="188340"/>
                </a:lnTo>
                <a:lnTo>
                  <a:pt x="5302202" y="195866"/>
                </a:lnTo>
                <a:lnTo>
                  <a:pt x="5308613" y="206491"/>
                </a:lnTo>
                <a:lnTo>
                  <a:pt x="5313191" y="218273"/>
                </a:lnTo>
                <a:lnTo>
                  <a:pt x="5315939" y="231226"/>
                </a:lnTo>
                <a:lnTo>
                  <a:pt x="5316855" y="245363"/>
                </a:lnTo>
                <a:lnTo>
                  <a:pt x="5316200" y="257651"/>
                </a:lnTo>
                <a:lnTo>
                  <a:pt x="5313788" y="270855"/>
                </a:lnTo>
                <a:lnTo>
                  <a:pt x="5309600" y="282877"/>
                </a:lnTo>
                <a:lnTo>
                  <a:pt x="5303638" y="293724"/>
                </a:lnTo>
                <a:lnTo>
                  <a:pt x="5295900" y="303402"/>
                </a:lnTo>
                <a:lnTo>
                  <a:pt x="5280611" y="315826"/>
                </a:lnTo>
                <a:lnTo>
                  <a:pt x="5269158" y="321277"/>
                </a:lnTo>
                <a:lnTo>
                  <a:pt x="5256641" y="324541"/>
                </a:lnTo>
                <a:lnTo>
                  <a:pt x="5243068" y="325627"/>
                </a:lnTo>
                <a:lnTo>
                  <a:pt x="5236848" y="325392"/>
                </a:lnTo>
                <a:lnTo>
                  <a:pt x="5223948" y="323226"/>
                </a:lnTo>
                <a:lnTo>
                  <a:pt x="5212033" y="318797"/>
                </a:lnTo>
                <a:lnTo>
                  <a:pt x="5201095" y="312105"/>
                </a:lnTo>
                <a:lnTo>
                  <a:pt x="5191125" y="303149"/>
                </a:lnTo>
                <a:lnTo>
                  <a:pt x="5184488" y="295014"/>
                </a:lnTo>
                <a:lnTo>
                  <a:pt x="5178123" y="284234"/>
                </a:lnTo>
                <a:lnTo>
                  <a:pt x="5173568" y="272408"/>
                </a:lnTo>
                <a:lnTo>
                  <a:pt x="5170830" y="259536"/>
                </a:lnTo>
                <a:lnTo>
                  <a:pt x="5169916" y="245617"/>
                </a:lnTo>
                <a:lnTo>
                  <a:pt x="5170496" y="119026"/>
                </a:lnTo>
                <a:lnTo>
                  <a:pt x="5159616" y="126009"/>
                </a:lnTo>
                <a:close/>
              </a:path>
              <a:path w="5620258" h="486155">
                <a:moveTo>
                  <a:pt x="839724" y="110997"/>
                </a:moveTo>
                <a:lnTo>
                  <a:pt x="839724" y="11683"/>
                </a:lnTo>
                <a:lnTo>
                  <a:pt x="772160" y="11683"/>
                </a:lnTo>
                <a:lnTo>
                  <a:pt x="772160" y="110997"/>
                </a:lnTo>
                <a:lnTo>
                  <a:pt x="737362" y="110997"/>
                </a:lnTo>
                <a:lnTo>
                  <a:pt x="737362" y="169290"/>
                </a:lnTo>
                <a:lnTo>
                  <a:pt x="772160" y="169290"/>
                </a:lnTo>
                <a:lnTo>
                  <a:pt x="772160" y="380618"/>
                </a:lnTo>
                <a:lnTo>
                  <a:pt x="839724" y="380618"/>
                </a:lnTo>
                <a:lnTo>
                  <a:pt x="839724" y="169290"/>
                </a:lnTo>
                <a:lnTo>
                  <a:pt x="879856" y="169290"/>
                </a:lnTo>
                <a:lnTo>
                  <a:pt x="879856" y="110997"/>
                </a:lnTo>
                <a:lnTo>
                  <a:pt x="839724" y="110997"/>
                </a:lnTo>
                <a:close/>
              </a:path>
              <a:path w="5620258" h="486155">
                <a:moveTo>
                  <a:pt x="3351276" y="110997"/>
                </a:moveTo>
                <a:lnTo>
                  <a:pt x="3351276" y="11683"/>
                </a:lnTo>
                <a:lnTo>
                  <a:pt x="3283712" y="11683"/>
                </a:lnTo>
                <a:lnTo>
                  <a:pt x="3283712" y="110997"/>
                </a:lnTo>
                <a:lnTo>
                  <a:pt x="3248914" y="110997"/>
                </a:lnTo>
                <a:lnTo>
                  <a:pt x="3248914" y="169290"/>
                </a:lnTo>
                <a:lnTo>
                  <a:pt x="3283712" y="169290"/>
                </a:lnTo>
                <a:lnTo>
                  <a:pt x="3283712" y="380618"/>
                </a:lnTo>
                <a:lnTo>
                  <a:pt x="3351276" y="380618"/>
                </a:lnTo>
                <a:lnTo>
                  <a:pt x="3351276" y="169290"/>
                </a:lnTo>
                <a:lnTo>
                  <a:pt x="3391408" y="169290"/>
                </a:lnTo>
                <a:lnTo>
                  <a:pt x="3391408" y="110997"/>
                </a:lnTo>
                <a:lnTo>
                  <a:pt x="3351276" y="110997"/>
                </a:lnTo>
                <a:close/>
              </a:path>
              <a:path w="5620258" h="486155">
                <a:moveTo>
                  <a:pt x="4519536" y="126009"/>
                </a:moveTo>
                <a:lnTo>
                  <a:pt x="4509183" y="134339"/>
                </a:lnTo>
                <a:lnTo>
                  <a:pt x="4499356" y="144017"/>
                </a:lnTo>
                <a:lnTo>
                  <a:pt x="4487090" y="159337"/>
                </a:lnTo>
                <a:lnTo>
                  <a:pt x="4480558" y="169918"/>
                </a:lnTo>
                <a:lnTo>
                  <a:pt x="4475038" y="181118"/>
                </a:lnTo>
                <a:lnTo>
                  <a:pt x="4470527" y="192938"/>
                </a:lnTo>
                <a:lnTo>
                  <a:pt x="4467023" y="205375"/>
                </a:lnTo>
                <a:lnTo>
                  <a:pt x="4464523" y="218428"/>
                </a:lnTo>
                <a:lnTo>
                  <a:pt x="4463024" y="232097"/>
                </a:lnTo>
                <a:lnTo>
                  <a:pt x="4462526" y="246379"/>
                </a:lnTo>
                <a:lnTo>
                  <a:pt x="4462647" y="253111"/>
                </a:lnTo>
                <a:lnTo>
                  <a:pt x="4463684" y="266773"/>
                </a:lnTo>
                <a:lnTo>
                  <a:pt x="4465781" y="279885"/>
                </a:lnTo>
                <a:lnTo>
                  <a:pt x="4468939" y="292449"/>
                </a:lnTo>
                <a:lnTo>
                  <a:pt x="4473156" y="304466"/>
                </a:lnTo>
                <a:lnTo>
                  <a:pt x="4478433" y="315937"/>
                </a:lnTo>
                <a:lnTo>
                  <a:pt x="4484771" y="326864"/>
                </a:lnTo>
                <a:lnTo>
                  <a:pt x="4492168" y="337248"/>
                </a:lnTo>
                <a:lnTo>
                  <a:pt x="4500626" y="347090"/>
                </a:lnTo>
                <a:lnTo>
                  <a:pt x="4508524" y="354925"/>
                </a:lnTo>
                <a:lnTo>
                  <a:pt x="4518902" y="363604"/>
                </a:lnTo>
                <a:lnTo>
                  <a:pt x="4529745" y="370944"/>
                </a:lnTo>
                <a:lnTo>
                  <a:pt x="4541052" y="376946"/>
                </a:lnTo>
                <a:lnTo>
                  <a:pt x="4552823" y="381611"/>
                </a:lnTo>
                <a:lnTo>
                  <a:pt x="4565059" y="384941"/>
                </a:lnTo>
                <a:lnTo>
                  <a:pt x="4577758" y="386938"/>
                </a:lnTo>
                <a:lnTo>
                  <a:pt x="4590923" y="387603"/>
                </a:lnTo>
                <a:lnTo>
                  <a:pt x="4597066" y="387455"/>
                </a:lnTo>
                <a:lnTo>
                  <a:pt x="4609986" y="386119"/>
                </a:lnTo>
                <a:lnTo>
                  <a:pt x="4622344" y="383411"/>
                </a:lnTo>
                <a:lnTo>
                  <a:pt x="4634103" y="379349"/>
                </a:lnTo>
                <a:lnTo>
                  <a:pt x="4642439" y="375399"/>
                </a:lnTo>
                <a:lnTo>
                  <a:pt x="4652934" y="369117"/>
                </a:lnTo>
                <a:lnTo>
                  <a:pt x="4663401" y="361379"/>
                </a:lnTo>
                <a:lnTo>
                  <a:pt x="4673854" y="352170"/>
                </a:lnTo>
                <a:lnTo>
                  <a:pt x="4673854" y="380618"/>
                </a:lnTo>
                <a:lnTo>
                  <a:pt x="4741545" y="380618"/>
                </a:lnTo>
                <a:lnTo>
                  <a:pt x="4741545" y="110997"/>
                </a:lnTo>
                <a:lnTo>
                  <a:pt x="4673854" y="110997"/>
                </a:lnTo>
                <a:lnTo>
                  <a:pt x="4673854" y="140842"/>
                </a:lnTo>
                <a:lnTo>
                  <a:pt x="4666222" y="133593"/>
                </a:lnTo>
                <a:lnTo>
                  <a:pt x="4656098" y="125523"/>
                </a:lnTo>
                <a:lnTo>
                  <a:pt x="4645523" y="118757"/>
                </a:lnTo>
                <a:lnTo>
                  <a:pt x="4634483" y="113283"/>
                </a:lnTo>
                <a:lnTo>
                  <a:pt x="4626783" y="110311"/>
                </a:lnTo>
                <a:lnTo>
                  <a:pt x="4614625" y="106882"/>
                </a:lnTo>
                <a:lnTo>
                  <a:pt x="4602042" y="104825"/>
                </a:lnTo>
                <a:lnTo>
                  <a:pt x="4589018" y="104139"/>
                </a:lnTo>
                <a:lnTo>
                  <a:pt x="4579232" y="104490"/>
                </a:lnTo>
                <a:lnTo>
                  <a:pt x="4566230" y="106121"/>
                </a:lnTo>
                <a:lnTo>
                  <a:pt x="4555038" y="184412"/>
                </a:lnTo>
                <a:lnTo>
                  <a:pt x="4565354" y="176600"/>
                </a:lnTo>
                <a:lnTo>
                  <a:pt x="4576730" y="170998"/>
                </a:lnTo>
                <a:lnTo>
                  <a:pt x="4589185" y="167625"/>
                </a:lnTo>
                <a:lnTo>
                  <a:pt x="4602733" y="166496"/>
                </a:lnTo>
                <a:lnTo>
                  <a:pt x="4609991" y="166789"/>
                </a:lnTo>
                <a:lnTo>
                  <a:pt x="4623099" y="168986"/>
                </a:lnTo>
                <a:lnTo>
                  <a:pt x="4635101" y="173321"/>
                </a:lnTo>
                <a:lnTo>
                  <a:pt x="4646005" y="179778"/>
                </a:lnTo>
                <a:lnTo>
                  <a:pt x="4655820" y="188340"/>
                </a:lnTo>
                <a:lnTo>
                  <a:pt x="4662122" y="195866"/>
                </a:lnTo>
                <a:lnTo>
                  <a:pt x="4668533" y="206491"/>
                </a:lnTo>
                <a:lnTo>
                  <a:pt x="4673111" y="218273"/>
                </a:lnTo>
                <a:lnTo>
                  <a:pt x="4675859" y="231226"/>
                </a:lnTo>
                <a:lnTo>
                  <a:pt x="4676775" y="245363"/>
                </a:lnTo>
                <a:lnTo>
                  <a:pt x="4676120" y="257651"/>
                </a:lnTo>
                <a:lnTo>
                  <a:pt x="4673708" y="270855"/>
                </a:lnTo>
                <a:lnTo>
                  <a:pt x="4669520" y="282877"/>
                </a:lnTo>
                <a:lnTo>
                  <a:pt x="4663558" y="293724"/>
                </a:lnTo>
                <a:lnTo>
                  <a:pt x="4655820" y="303402"/>
                </a:lnTo>
                <a:lnTo>
                  <a:pt x="4640531" y="315826"/>
                </a:lnTo>
                <a:lnTo>
                  <a:pt x="4629078" y="321277"/>
                </a:lnTo>
                <a:lnTo>
                  <a:pt x="4616561" y="324541"/>
                </a:lnTo>
                <a:lnTo>
                  <a:pt x="4602988" y="325627"/>
                </a:lnTo>
                <a:lnTo>
                  <a:pt x="4596768" y="325392"/>
                </a:lnTo>
                <a:lnTo>
                  <a:pt x="4583868" y="323226"/>
                </a:lnTo>
                <a:lnTo>
                  <a:pt x="4571953" y="318797"/>
                </a:lnTo>
                <a:lnTo>
                  <a:pt x="4561015" y="312105"/>
                </a:lnTo>
                <a:lnTo>
                  <a:pt x="4551045" y="303149"/>
                </a:lnTo>
                <a:lnTo>
                  <a:pt x="4544408" y="295014"/>
                </a:lnTo>
                <a:lnTo>
                  <a:pt x="4538043" y="284234"/>
                </a:lnTo>
                <a:lnTo>
                  <a:pt x="4533488" y="272408"/>
                </a:lnTo>
                <a:lnTo>
                  <a:pt x="4530750" y="259536"/>
                </a:lnTo>
                <a:lnTo>
                  <a:pt x="4529836" y="245617"/>
                </a:lnTo>
                <a:lnTo>
                  <a:pt x="4530416" y="119026"/>
                </a:lnTo>
                <a:lnTo>
                  <a:pt x="4519536" y="126009"/>
                </a:lnTo>
                <a:close/>
              </a:path>
              <a:path w="5620258" h="486155">
                <a:moveTo>
                  <a:pt x="2102104" y="380618"/>
                </a:moveTo>
                <a:lnTo>
                  <a:pt x="2102104" y="352170"/>
                </a:lnTo>
                <a:lnTo>
                  <a:pt x="2110460" y="359639"/>
                </a:lnTo>
                <a:lnTo>
                  <a:pt x="2113385" y="295162"/>
                </a:lnTo>
                <a:lnTo>
                  <a:pt x="2107171" y="284481"/>
                </a:lnTo>
                <a:lnTo>
                  <a:pt x="2102733" y="272625"/>
                </a:lnTo>
                <a:lnTo>
                  <a:pt x="2100070" y="259588"/>
                </a:lnTo>
                <a:lnTo>
                  <a:pt x="2099183" y="245363"/>
                </a:lnTo>
                <a:lnTo>
                  <a:pt x="2099745" y="234185"/>
                </a:lnTo>
                <a:lnTo>
                  <a:pt x="2102096" y="220977"/>
                </a:lnTo>
                <a:lnTo>
                  <a:pt x="2106278" y="208942"/>
                </a:lnTo>
                <a:lnTo>
                  <a:pt x="2112292" y="198068"/>
                </a:lnTo>
                <a:lnTo>
                  <a:pt x="2120138" y="188340"/>
                </a:lnTo>
                <a:lnTo>
                  <a:pt x="2125145" y="183626"/>
                </a:lnTo>
                <a:lnTo>
                  <a:pt x="2135571" y="176157"/>
                </a:lnTo>
                <a:lnTo>
                  <a:pt x="2147054" y="170801"/>
                </a:lnTo>
                <a:lnTo>
                  <a:pt x="2159602" y="167575"/>
                </a:lnTo>
                <a:lnTo>
                  <a:pt x="2173224" y="166496"/>
                </a:lnTo>
                <a:lnTo>
                  <a:pt x="2180088" y="166768"/>
                </a:lnTo>
                <a:lnTo>
                  <a:pt x="2193132" y="168973"/>
                </a:lnTo>
                <a:lnTo>
                  <a:pt x="2205082" y="173378"/>
                </a:lnTo>
                <a:lnTo>
                  <a:pt x="2215964" y="179966"/>
                </a:lnTo>
                <a:lnTo>
                  <a:pt x="2225891" y="110113"/>
                </a:lnTo>
                <a:lnTo>
                  <a:pt x="2213559" y="106792"/>
                </a:lnTo>
                <a:lnTo>
                  <a:pt x="2200702" y="104802"/>
                </a:lnTo>
                <a:lnTo>
                  <a:pt x="2187321" y="104139"/>
                </a:lnTo>
                <a:lnTo>
                  <a:pt x="2178667" y="104438"/>
                </a:lnTo>
                <a:lnTo>
                  <a:pt x="2165925" y="106022"/>
                </a:lnTo>
                <a:lnTo>
                  <a:pt x="2153607" y="108971"/>
                </a:lnTo>
                <a:lnTo>
                  <a:pt x="2141728" y="113283"/>
                </a:lnTo>
                <a:lnTo>
                  <a:pt x="2132875" y="117542"/>
                </a:lnTo>
                <a:lnTo>
                  <a:pt x="2122196" y="124013"/>
                </a:lnTo>
                <a:lnTo>
                  <a:pt x="2111939" y="131775"/>
                </a:lnTo>
                <a:lnTo>
                  <a:pt x="2102104" y="140842"/>
                </a:lnTo>
                <a:lnTo>
                  <a:pt x="2102104" y="6984"/>
                </a:lnTo>
                <a:lnTo>
                  <a:pt x="2034921" y="6984"/>
                </a:lnTo>
                <a:lnTo>
                  <a:pt x="2034921" y="380618"/>
                </a:lnTo>
                <a:lnTo>
                  <a:pt x="2102104" y="380618"/>
                </a:lnTo>
                <a:close/>
              </a:path>
              <a:path w="5620258" h="486155">
                <a:moveTo>
                  <a:pt x="2120138" y="303402"/>
                </a:moveTo>
                <a:lnTo>
                  <a:pt x="2113385" y="295162"/>
                </a:lnTo>
                <a:lnTo>
                  <a:pt x="2110460" y="359639"/>
                </a:lnTo>
                <a:lnTo>
                  <a:pt x="2120944" y="367657"/>
                </a:lnTo>
                <a:lnTo>
                  <a:pt x="2131456" y="374222"/>
                </a:lnTo>
                <a:lnTo>
                  <a:pt x="2141982" y="379349"/>
                </a:lnTo>
                <a:lnTo>
                  <a:pt x="2159677" y="384861"/>
                </a:lnTo>
                <a:lnTo>
                  <a:pt x="2172259" y="386915"/>
                </a:lnTo>
                <a:lnTo>
                  <a:pt x="2185416" y="387603"/>
                </a:lnTo>
                <a:lnTo>
                  <a:pt x="2195997" y="387177"/>
                </a:lnTo>
                <a:lnTo>
                  <a:pt x="2208776" y="385448"/>
                </a:lnTo>
                <a:lnTo>
                  <a:pt x="2221095" y="382389"/>
                </a:lnTo>
                <a:lnTo>
                  <a:pt x="2232955" y="377998"/>
                </a:lnTo>
                <a:lnTo>
                  <a:pt x="2244357" y="372275"/>
                </a:lnTo>
                <a:lnTo>
                  <a:pt x="2255305" y="365217"/>
                </a:lnTo>
                <a:lnTo>
                  <a:pt x="2265798" y="356823"/>
                </a:lnTo>
                <a:lnTo>
                  <a:pt x="2275840" y="347090"/>
                </a:lnTo>
                <a:lnTo>
                  <a:pt x="2287969" y="332347"/>
                </a:lnTo>
                <a:lnTo>
                  <a:pt x="2294859" y="321704"/>
                </a:lnTo>
                <a:lnTo>
                  <a:pt x="2300689" y="310516"/>
                </a:lnTo>
                <a:lnTo>
                  <a:pt x="2305459" y="298784"/>
                </a:lnTo>
                <a:lnTo>
                  <a:pt x="2309169" y="286505"/>
                </a:lnTo>
                <a:lnTo>
                  <a:pt x="2311819" y="273679"/>
                </a:lnTo>
                <a:lnTo>
                  <a:pt x="2313409" y="260304"/>
                </a:lnTo>
                <a:lnTo>
                  <a:pt x="2313940" y="246379"/>
                </a:lnTo>
                <a:lnTo>
                  <a:pt x="2313778" y="238223"/>
                </a:lnTo>
                <a:lnTo>
                  <a:pt x="2312705" y="224287"/>
                </a:lnTo>
                <a:lnTo>
                  <a:pt x="2310627" y="210967"/>
                </a:lnTo>
                <a:lnTo>
                  <a:pt x="2307544" y="198262"/>
                </a:lnTo>
                <a:lnTo>
                  <a:pt x="2303459" y="186174"/>
                </a:lnTo>
                <a:lnTo>
                  <a:pt x="2298371" y="174704"/>
                </a:lnTo>
                <a:lnTo>
                  <a:pt x="2292283" y="163854"/>
                </a:lnTo>
                <a:lnTo>
                  <a:pt x="2285195" y="153625"/>
                </a:lnTo>
                <a:lnTo>
                  <a:pt x="2277110" y="144017"/>
                </a:lnTo>
                <a:lnTo>
                  <a:pt x="2269933" y="136771"/>
                </a:lnTo>
                <a:lnTo>
                  <a:pt x="2259719" y="128094"/>
                </a:lnTo>
                <a:lnTo>
                  <a:pt x="2248973" y="120761"/>
                </a:lnTo>
                <a:lnTo>
                  <a:pt x="2237696" y="114768"/>
                </a:lnTo>
                <a:lnTo>
                  <a:pt x="2225891" y="110113"/>
                </a:lnTo>
                <a:lnTo>
                  <a:pt x="2215964" y="179966"/>
                </a:lnTo>
                <a:lnTo>
                  <a:pt x="2225802" y="188721"/>
                </a:lnTo>
                <a:lnTo>
                  <a:pt x="2231973" y="196199"/>
                </a:lnTo>
                <a:lnTo>
                  <a:pt x="2238375" y="206897"/>
                </a:lnTo>
                <a:lnTo>
                  <a:pt x="2242956" y="218709"/>
                </a:lnTo>
                <a:lnTo>
                  <a:pt x="2245710" y="231621"/>
                </a:lnTo>
                <a:lnTo>
                  <a:pt x="2246630" y="245617"/>
                </a:lnTo>
                <a:lnTo>
                  <a:pt x="2246003" y="257217"/>
                </a:lnTo>
                <a:lnTo>
                  <a:pt x="2243578" y="270269"/>
                </a:lnTo>
                <a:lnTo>
                  <a:pt x="2239335" y="282275"/>
                </a:lnTo>
                <a:lnTo>
                  <a:pt x="2233280" y="293235"/>
                </a:lnTo>
                <a:lnTo>
                  <a:pt x="2225421" y="303149"/>
                </a:lnTo>
                <a:lnTo>
                  <a:pt x="2220821" y="307667"/>
                </a:lnTo>
                <a:lnTo>
                  <a:pt x="2210405" y="315525"/>
                </a:lnTo>
                <a:lnTo>
                  <a:pt x="2199001" y="321137"/>
                </a:lnTo>
                <a:lnTo>
                  <a:pt x="2186607" y="324505"/>
                </a:lnTo>
                <a:lnTo>
                  <a:pt x="2173224" y="325627"/>
                </a:lnTo>
                <a:lnTo>
                  <a:pt x="2165867" y="325323"/>
                </a:lnTo>
                <a:lnTo>
                  <a:pt x="2152848" y="323098"/>
                </a:lnTo>
                <a:lnTo>
                  <a:pt x="2140892" y="318709"/>
                </a:lnTo>
                <a:lnTo>
                  <a:pt x="2129991" y="312146"/>
                </a:lnTo>
                <a:lnTo>
                  <a:pt x="2120138" y="303402"/>
                </a:lnTo>
                <a:close/>
              </a:path>
              <a:path w="5620258" h="486155">
                <a:moveTo>
                  <a:pt x="4010279" y="110997"/>
                </a:moveTo>
                <a:lnTo>
                  <a:pt x="4010279" y="380618"/>
                </a:lnTo>
                <a:lnTo>
                  <a:pt x="4077843" y="380618"/>
                </a:lnTo>
                <a:lnTo>
                  <a:pt x="4077843" y="110997"/>
                </a:lnTo>
                <a:lnTo>
                  <a:pt x="4010279" y="110997"/>
                </a:lnTo>
                <a:close/>
              </a:path>
              <a:path w="5620258" h="486155">
                <a:moveTo>
                  <a:pt x="2362835" y="110997"/>
                </a:moveTo>
                <a:lnTo>
                  <a:pt x="2362835" y="380618"/>
                </a:lnTo>
                <a:lnTo>
                  <a:pt x="2430399" y="380618"/>
                </a:lnTo>
                <a:lnTo>
                  <a:pt x="2430399" y="110997"/>
                </a:lnTo>
                <a:lnTo>
                  <a:pt x="2362835" y="110997"/>
                </a:lnTo>
                <a:close/>
              </a:path>
              <a:path w="5620258" h="486155">
                <a:moveTo>
                  <a:pt x="1233551" y="110997"/>
                </a:moveTo>
                <a:lnTo>
                  <a:pt x="1233551" y="380618"/>
                </a:lnTo>
                <a:lnTo>
                  <a:pt x="1301114" y="380618"/>
                </a:lnTo>
                <a:lnTo>
                  <a:pt x="1301114" y="110997"/>
                </a:lnTo>
                <a:lnTo>
                  <a:pt x="1233551" y="110997"/>
                </a:lnTo>
                <a:close/>
              </a:path>
              <a:path w="5620258" h="486155">
                <a:moveTo>
                  <a:pt x="5502783" y="177418"/>
                </a:moveTo>
                <a:lnTo>
                  <a:pt x="5504942" y="173354"/>
                </a:lnTo>
                <a:lnTo>
                  <a:pt x="5509260" y="170179"/>
                </a:lnTo>
                <a:lnTo>
                  <a:pt x="5513451" y="166877"/>
                </a:lnTo>
                <a:lnTo>
                  <a:pt x="5519420" y="165353"/>
                </a:lnTo>
                <a:lnTo>
                  <a:pt x="5528617" y="165389"/>
                </a:lnTo>
                <a:lnTo>
                  <a:pt x="5538981" y="167305"/>
                </a:lnTo>
                <a:lnTo>
                  <a:pt x="5549905" y="172142"/>
                </a:lnTo>
                <a:lnTo>
                  <a:pt x="5561380" y="179913"/>
                </a:lnTo>
                <a:lnTo>
                  <a:pt x="5573395" y="190626"/>
                </a:lnTo>
                <a:lnTo>
                  <a:pt x="5615305" y="148716"/>
                </a:lnTo>
                <a:lnTo>
                  <a:pt x="5606429" y="138204"/>
                </a:lnTo>
                <a:lnTo>
                  <a:pt x="5597127" y="129453"/>
                </a:lnTo>
                <a:lnTo>
                  <a:pt x="5586966" y="121908"/>
                </a:lnTo>
                <a:lnTo>
                  <a:pt x="5575935" y="115569"/>
                </a:lnTo>
                <a:lnTo>
                  <a:pt x="5564262" y="110592"/>
                </a:lnTo>
                <a:lnTo>
                  <a:pt x="5552087" y="107007"/>
                </a:lnTo>
                <a:lnTo>
                  <a:pt x="5539507" y="104856"/>
                </a:lnTo>
                <a:lnTo>
                  <a:pt x="5526532" y="104139"/>
                </a:lnTo>
                <a:lnTo>
                  <a:pt x="5522647" y="104198"/>
                </a:lnTo>
                <a:lnTo>
                  <a:pt x="5508857" y="105446"/>
                </a:lnTo>
                <a:lnTo>
                  <a:pt x="5496041" y="108320"/>
                </a:lnTo>
                <a:lnTo>
                  <a:pt x="5484209" y="112824"/>
                </a:lnTo>
                <a:lnTo>
                  <a:pt x="5473372" y="118964"/>
                </a:lnTo>
                <a:lnTo>
                  <a:pt x="5463540" y="126745"/>
                </a:lnTo>
                <a:lnTo>
                  <a:pt x="5456520" y="133939"/>
                </a:lnTo>
                <a:lnTo>
                  <a:pt x="5448790" y="144572"/>
                </a:lnTo>
                <a:lnTo>
                  <a:pt x="5443287" y="156045"/>
                </a:lnTo>
                <a:lnTo>
                  <a:pt x="5439995" y="168351"/>
                </a:lnTo>
                <a:lnTo>
                  <a:pt x="5438902" y="181482"/>
                </a:lnTo>
                <a:lnTo>
                  <a:pt x="5438979" y="184871"/>
                </a:lnTo>
                <a:lnTo>
                  <a:pt x="5440470" y="196445"/>
                </a:lnTo>
                <a:lnTo>
                  <a:pt x="5443863" y="207531"/>
                </a:lnTo>
                <a:lnTo>
                  <a:pt x="5449160" y="218133"/>
                </a:lnTo>
                <a:lnTo>
                  <a:pt x="5456365" y="228250"/>
                </a:lnTo>
                <a:lnTo>
                  <a:pt x="5465479" y="237885"/>
                </a:lnTo>
                <a:lnTo>
                  <a:pt x="5476505" y="247038"/>
                </a:lnTo>
                <a:lnTo>
                  <a:pt x="5489447" y="255711"/>
                </a:lnTo>
                <a:lnTo>
                  <a:pt x="5504307" y="263905"/>
                </a:lnTo>
                <a:lnTo>
                  <a:pt x="5527040" y="275336"/>
                </a:lnTo>
                <a:lnTo>
                  <a:pt x="5532715" y="278353"/>
                </a:lnTo>
                <a:lnTo>
                  <a:pt x="5545945" y="287370"/>
                </a:lnTo>
                <a:lnTo>
                  <a:pt x="5553867" y="296524"/>
                </a:lnTo>
                <a:lnTo>
                  <a:pt x="5556504" y="305815"/>
                </a:lnTo>
                <a:lnTo>
                  <a:pt x="5556504" y="311403"/>
                </a:lnTo>
                <a:lnTo>
                  <a:pt x="5553837" y="316356"/>
                </a:lnTo>
                <a:lnTo>
                  <a:pt x="5548376" y="320675"/>
                </a:lnTo>
                <a:lnTo>
                  <a:pt x="5542915" y="324992"/>
                </a:lnTo>
                <a:lnTo>
                  <a:pt x="5535676" y="327151"/>
                </a:lnTo>
                <a:lnTo>
                  <a:pt x="5526786" y="327151"/>
                </a:lnTo>
                <a:lnTo>
                  <a:pt x="5523196" y="326975"/>
                </a:lnTo>
                <a:lnTo>
                  <a:pt x="5511501" y="324317"/>
                </a:lnTo>
                <a:lnTo>
                  <a:pt x="5498465" y="318515"/>
                </a:lnTo>
                <a:lnTo>
                  <a:pt x="5489529" y="313174"/>
                </a:lnTo>
                <a:lnTo>
                  <a:pt x="5479530" y="305358"/>
                </a:lnTo>
                <a:lnTo>
                  <a:pt x="5470525" y="296163"/>
                </a:lnTo>
                <a:lnTo>
                  <a:pt x="5428869" y="341502"/>
                </a:lnTo>
                <a:lnTo>
                  <a:pt x="5440173" y="354497"/>
                </a:lnTo>
                <a:lnTo>
                  <a:pt x="5449927" y="363281"/>
                </a:lnTo>
                <a:lnTo>
                  <a:pt x="5460377" y="370713"/>
                </a:lnTo>
                <a:lnTo>
                  <a:pt x="5471523" y="376793"/>
                </a:lnTo>
                <a:lnTo>
                  <a:pt x="5483367" y="381523"/>
                </a:lnTo>
                <a:lnTo>
                  <a:pt x="5495911" y="384901"/>
                </a:lnTo>
                <a:lnTo>
                  <a:pt x="5509156" y="386928"/>
                </a:lnTo>
                <a:lnTo>
                  <a:pt x="5523103" y="387603"/>
                </a:lnTo>
                <a:lnTo>
                  <a:pt x="5536003" y="387064"/>
                </a:lnTo>
                <a:lnTo>
                  <a:pt x="5549642" y="385146"/>
                </a:lnTo>
                <a:lnTo>
                  <a:pt x="5562238" y="381841"/>
                </a:lnTo>
                <a:lnTo>
                  <a:pt x="5573798" y="377149"/>
                </a:lnTo>
                <a:lnTo>
                  <a:pt x="5584330" y="371068"/>
                </a:lnTo>
                <a:lnTo>
                  <a:pt x="5593842" y="363600"/>
                </a:lnTo>
                <a:lnTo>
                  <a:pt x="5604393" y="352085"/>
                </a:lnTo>
                <a:lnTo>
                  <a:pt x="5611317" y="341277"/>
                </a:lnTo>
                <a:lnTo>
                  <a:pt x="5616277" y="329590"/>
                </a:lnTo>
                <a:lnTo>
                  <a:pt x="5619260" y="317011"/>
                </a:lnTo>
                <a:lnTo>
                  <a:pt x="5620258" y="303529"/>
                </a:lnTo>
                <a:lnTo>
                  <a:pt x="5619503" y="291736"/>
                </a:lnTo>
                <a:lnTo>
                  <a:pt x="5616808" y="279083"/>
                </a:lnTo>
                <a:lnTo>
                  <a:pt x="5612182" y="267342"/>
                </a:lnTo>
                <a:lnTo>
                  <a:pt x="5605653" y="256539"/>
                </a:lnTo>
                <a:lnTo>
                  <a:pt x="5597234" y="246937"/>
                </a:lnTo>
                <a:lnTo>
                  <a:pt x="5588545" y="239385"/>
                </a:lnTo>
                <a:lnTo>
                  <a:pt x="5578081" y="231893"/>
                </a:lnTo>
                <a:lnTo>
                  <a:pt x="5565836" y="224449"/>
                </a:lnTo>
                <a:lnTo>
                  <a:pt x="5551805" y="217042"/>
                </a:lnTo>
                <a:lnTo>
                  <a:pt x="5527040" y="204724"/>
                </a:lnTo>
                <a:lnTo>
                  <a:pt x="5516372" y="199389"/>
                </a:lnTo>
                <a:lnTo>
                  <a:pt x="5509641" y="195199"/>
                </a:lnTo>
                <a:lnTo>
                  <a:pt x="5506847" y="192150"/>
                </a:lnTo>
                <a:lnTo>
                  <a:pt x="5504180" y="189102"/>
                </a:lnTo>
                <a:lnTo>
                  <a:pt x="5502783" y="185800"/>
                </a:lnTo>
                <a:lnTo>
                  <a:pt x="5502783" y="177418"/>
                </a:lnTo>
                <a:close/>
              </a:path>
              <a:path w="5620258" h="486155">
                <a:moveTo>
                  <a:pt x="4877816" y="138683"/>
                </a:moveTo>
                <a:lnTo>
                  <a:pt x="4877816" y="110997"/>
                </a:lnTo>
                <a:lnTo>
                  <a:pt x="4810125" y="110997"/>
                </a:lnTo>
                <a:lnTo>
                  <a:pt x="4810125" y="380618"/>
                </a:lnTo>
                <a:lnTo>
                  <a:pt x="4877816" y="380618"/>
                </a:lnTo>
                <a:lnTo>
                  <a:pt x="4877832" y="266532"/>
                </a:lnTo>
                <a:lnTo>
                  <a:pt x="4878095" y="249597"/>
                </a:lnTo>
                <a:lnTo>
                  <a:pt x="4878674" y="235825"/>
                </a:lnTo>
                <a:lnTo>
                  <a:pt x="4879557" y="225224"/>
                </a:lnTo>
                <a:lnTo>
                  <a:pt x="4880737" y="217804"/>
                </a:lnTo>
                <a:lnTo>
                  <a:pt x="4886971" y="199662"/>
                </a:lnTo>
                <a:lnTo>
                  <a:pt x="4893308" y="188831"/>
                </a:lnTo>
                <a:lnTo>
                  <a:pt x="4901183" y="179831"/>
                </a:lnTo>
                <a:lnTo>
                  <a:pt x="4911430" y="172322"/>
                </a:lnTo>
                <a:lnTo>
                  <a:pt x="4923264" y="167667"/>
                </a:lnTo>
                <a:lnTo>
                  <a:pt x="4936363" y="166115"/>
                </a:lnTo>
                <a:lnTo>
                  <a:pt x="4939175" y="166181"/>
                </a:lnTo>
                <a:lnTo>
                  <a:pt x="4952129" y="168534"/>
                </a:lnTo>
                <a:lnTo>
                  <a:pt x="4963033" y="174370"/>
                </a:lnTo>
                <a:lnTo>
                  <a:pt x="4972923" y="185831"/>
                </a:lnTo>
                <a:lnTo>
                  <a:pt x="4978019" y="198500"/>
                </a:lnTo>
                <a:lnTo>
                  <a:pt x="4979656" y="206558"/>
                </a:lnTo>
                <a:lnTo>
                  <a:pt x="4980838" y="216761"/>
                </a:lnTo>
                <a:lnTo>
                  <a:pt x="4981674" y="229504"/>
                </a:lnTo>
                <a:lnTo>
                  <a:pt x="4982172" y="244794"/>
                </a:lnTo>
                <a:lnTo>
                  <a:pt x="4982337" y="262636"/>
                </a:lnTo>
                <a:lnTo>
                  <a:pt x="4982337" y="380618"/>
                </a:lnTo>
                <a:lnTo>
                  <a:pt x="5049266" y="380618"/>
                </a:lnTo>
                <a:lnTo>
                  <a:pt x="5049266" y="202437"/>
                </a:lnTo>
                <a:lnTo>
                  <a:pt x="5048776" y="189522"/>
                </a:lnTo>
                <a:lnTo>
                  <a:pt x="5046923" y="175376"/>
                </a:lnTo>
                <a:lnTo>
                  <a:pt x="5043692" y="162555"/>
                </a:lnTo>
                <a:lnTo>
                  <a:pt x="5039087" y="151063"/>
                </a:lnTo>
                <a:lnTo>
                  <a:pt x="5033112" y="140903"/>
                </a:lnTo>
                <a:lnTo>
                  <a:pt x="5025771" y="132079"/>
                </a:lnTo>
                <a:lnTo>
                  <a:pt x="5017874" y="124934"/>
                </a:lnTo>
                <a:lnTo>
                  <a:pt x="5007290" y="117438"/>
                </a:lnTo>
                <a:lnTo>
                  <a:pt x="4995988" y="111614"/>
                </a:lnTo>
                <a:lnTo>
                  <a:pt x="4983961" y="107459"/>
                </a:lnTo>
                <a:lnTo>
                  <a:pt x="4971200" y="104969"/>
                </a:lnTo>
                <a:lnTo>
                  <a:pt x="4957699" y="104139"/>
                </a:lnTo>
                <a:lnTo>
                  <a:pt x="4956846" y="104143"/>
                </a:lnTo>
                <a:lnTo>
                  <a:pt x="4944233" y="105057"/>
                </a:lnTo>
                <a:lnTo>
                  <a:pt x="4931757" y="107562"/>
                </a:lnTo>
                <a:lnTo>
                  <a:pt x="4919472" y="111632"/>
                </a:lnTo>
                <a:lnTo>
                  <a:pt x="4910546" y="115823"/>
                </a:lnTo>
                <a:lnTo>
                  <a:pt x="4900212" y="121899"/>
                </a:lnTo>
                <a:lnTo>
                  <a:pt x="4889306" y="129519"/>
                </a:lnTo>
                <a:lnTo>
                  <a:pt x="4877816" y="138683"/>
                </a:lnTo>
                <a:close/>
              </a:path>
              <a:path w="5620258" h="486155">
                <a:moveTo>
                  <a:pt x="4553761" y="109085"/>
                </a:moveTo>
                <a:lnTo>
                  <a:pt x="4541823" y="113386"/>
                </a:lnTo>
                <a:lnTo>
                  <a:pt x="4530416" y="119026"/>
                </a:lnTo>
                <a:lnTo>
                  <a:pt x="4529836" y="245617"/>
                </a:lnTo>
                <a:lnTo>
                  <a:pt x="4530382" y="234734"/>
                </a:lnTo>
                <a:lnTo>
                  <a:pt x="4532716" y="221573"/>
                </a:lnTo>
                <a:lnTo>
                  <a:pt x="4536879" y="209507"/>
                </a:lnTo>
                <a:lnTo>
                  <a:pt x="4542864" y="198552"/>
                </a:lnTo>
                <a:lnTo>
                  <a:pt x="4550664" y="188721"/>
                </a:lnTo>
                <a:lnTo>
                  <a:pt x="4555038" y="184412"/>
                </a:lnTo>
                <a:lnTo>
                  <a:pt x="4566230" y="106121"/>
                </a:lnTo>
                <a:lnTo>
                  <a:pt x="4553761" y="109085"/>
                </a:lnTo>
                <a:close/>
              </a:path>
              <a:path w="5620258" h="486155">
                <a:moveTo>
                  <a:pt x="4211137" y="111305"/>
                </a:moveTo>
                <a:lnTo>
                  <a:pt x="4199466" y="116319"/>
                </a:lnTo>
                <a:lnTo>
                  <a:pt x="4188325" y="122657"/>
                </a:lnTo>
                <a:lnTo>
                  <a:pt x="4195064" y="242569"/>
                </a:lnTo>
                <a:lnTo>
                  <a:pt x="4195366" y="234948"/>
                </a:lnTo>
                <a:lnTo>
                  <a:pt x="4197482" y="221814"/>
                </a:lnTo>
                <a:lnTo>
                  <a:pt x="4201614" y="209738"/>
                </a:lnTo>
                <a:lnTo>
                  <a:pt x="4207753" y="198709"/>
                </a:lnTo>
                <a:lnTo>
                  <a:pt x="4215892" y="188721"/>
                </a:lnTo>
                <a:lnTo>
                  <a:pt x="4223337" y="107615"/>
                </a:lnTo>
                <a:lnTo>
                  <a:pt x="4211137" y="111305"/>
                </a:lnTo>
                <a:close/>
              </a:path>
              <a:path w="5620258" h="486155">
                <a:moveTo>
                  <a:pt x="4202303" y="400430"/>
                </a:moveTo>
                <a:lnTo>
                  <a:pt x="4127754" y="400430"/>
                </a:lnTo>
                <a:lnTo>
                  <a:pt x="4128891" y="403854"/>
                </a:lnTo>
                <a:lnTo>
                  <a:pt x="4133855" y="416069"/>
                </a:lnTo>
                <a:lnTo>
                  <a:pt x="4139912" y="427346"/>
                </a:lnTo>
                <a:lnTo>
                  <a:pt x="4147032" y="437706"/>
                </a:lnTo>
                <a:lnTo>
                  <a:pt x="4157479" y="449465"/>
                </a:lnTo>
                <a:lnTo>
                  <a:pt x="4166923" y="457708"/>
                </a:lnTo>
                <a:lnTo>
                  <a:pt x="4177275" y="464914"/>
                </a:lnTo>
                <a:lnTo>
                  <a:pt x="4188553" y="471091"/>
                </a:lnTo>
                <a:lnTo>
                  <a:pt x="4200779" y="476250"/>
                </a:lnTo>
                <a:lnTo>
                  <a:pt x="4214871" y="480529"/>
                </a:lnTo>
                <a:lnTo>
                  <a:pt x="4239377" y="484749"/>
                </a:lnTo>
                <a:lnTo>
                  <a:pt x="4252969" y="485804"/>
                </a:lnTo>
                <a:lnTo>
                  <a:pt x="4267454" y="486155"/>
                </a:lnTo>
                <a:lnTo>
                  <a:pt x="4273821" y="486074"/>
                </a:lnTo>
                <a:lnTo>
                  <a:pt x="4288850" y="485183"/>
                </a:lnTo>
                <a:lnTo>
                  <a:pt x="4303035" y="483309"/>
                </a:lnTo>
                <a:lnTo>
                  <a:pt x="4316376" y="480451"/>
                </a:lnTo>
                <a:lnTo>
                  <a:pt x="4328874" y="476608"/>
                </a:lnTo>
                <a:lnTo>
                  <a:pt x="4340528" y="471780"/>
                </a:lnTo>
                <a:lnTo>
                  <a:pt x="4361304" y="459164"/>
                </a:lnTo>
                <a:lnTo>
                  <a:pt x="4378706" y="442594"/>
                </a:lnTo>
                <a:lnTo>
                  <a:pt x="4386253" y="432304"/>
                </a:lnTo>
                <a:lnTo>
                  <a:pt x="4396066" y="411873"/>
                </a:lnTo>
                <a:lnTo>
                  <a:pt x="4402597" y="387148"/>
                </a:lnTo>
                <a:lnTo>
                  <a:pt x="4404636" y="373176"/>
                </a:lnTo>
                <a:lnTo>
                  <a:pt x="4405857" y="358130"/>
                </a:lnTo>
                <a:lnTo>
                  <a:pt x="4406265" y="342011"/>
                </a:lnTo>
                <a:lnTo>
                  <a:pt x="4406265" y="110997"/>
                </a:lnTo>
                <a:lnTo>
                  <a:pt x="4338828" y="110997"/>
                </a:lnTo>
                <a:lnTo>
                  <a:pt x="4338828" y="140842"/>
                </a:lnTo>
                <a:lnTo>
                  <a:pt x="4328821" y="132028"/>
                </a:lnTo>
                <a:lnTo>
                  <a:pt x="4318313" y="124154"/>
                </a:lnTo>
                <a:lnTo>
                  <a:pt x="4307806" y="117694"/>
                </a:lnTo>
                <a:lnTo>
                  <a:pt x="4297299" y="112649"/>
                </a:lnTo>
                <a:lnTo>
                  <a:pt x="4291111" y="110292"/>
                </a:lnTo>
                <a:lnTo>
                  <a:pt x="4278952" y="106862"/>
                </a:lnTo>
                <a:lnTo>
                  <a:pt x="4266356" y="104817"/>
                </a:lnTo>
                <a:lnTo>
                  <a:pt x="4253357" y="104139"/>
                </a:lnTo>
                <a:lnTo>
                  <a:pt x="4249327" y="104197"/>
                </a:lnTo>
                <a:lnTo>
                  <a:pt x="4236067" y="105247"/>
                </a:lnTo>
                <a:lnTo>
                  <a:pt x="4223337" y="107615"/>
                </a:lnTo>
                <a:lnTo>
                  <a:pt x="4215892" y="188721"/>
                </a:lnTo>
                <a:lnTo>
                  <a:pt x="4220561" y="184313"/>
                </a:lnTo>
                <a:lnTo>
                  <a:pt x="4230928" y="176877"/>
                </a:lnTo>
                <a:lnTo>
                  <a:pt x="4242417" y="171545"/>
                </a:lnTo>
                <a:lnTo>
                  <a:pt x="4255018" y="168333"/>
                </a:lnTo>
                <a:lnTo>
                  <a:pt x="4268724" y="167258"/>
                </a:lnTo>
                <a:lnTo>
                  <a:pt x="4275630" y="167511"/>
                </a:lnTo>
                <a:lnTo>
                  <a:pt x="4288902" y="169595"/>
                </a:lnTo>
                <a:lnTo>
                  <a:pt x="4301001" y="173773"/>
                </a:lnTo>
                <a:lnTo>
                  <a:pt x="4311928" y="180027"/>
                </a:lnTo>
                <a:lnTo>
                  <a:pt x="4321683" y="188340"/>
                </a:lnTo>
                <a:lnTo>
                  <a:pt x="4326729" y="194103"/>
                </a:lnTo>
                <a:lnTo>
                  <a:pt x="4333522" y="204568"/>
                </a:lnTo>
                <a:lnTo>
                  <a:pt x="4338375" y="216208"/>
                </a:lnTo>
                <a:lnTo>
                  <a:pt x="4341286" y="229040"/>
                </a:lnTo>
                <a:lnTo>
                  <a:pt x="4342257" y="243077"/>
                </a:lnTo>
                <a:lnTo>
                  <a:pt x="4341873" y="252264"/>
                </a:lnTo>
                <a:lnTo>
                  <a:pt x="4339726" y="265638"/>
                </a:lnTo>
                <a:lnTo>
                  <a:pt x="4335676" y="277772"/>
                </a:lnTo>
                <a:lnTo>
                  <a:pt x="4329709" y="288667"/>
                </a:lnTo>
                <a:lnTo>
                  <a:pt x="4321810" y="298322"/>
                </a:lnTo>
                <a:lnTo>
                  <a:pt x="4307684" y="309644"/>
                </a:lnTo>
                <a:lnTo>
                  <a:pt x="4296260" y="315072"/>
                </a:lnTo>
                <a:lnTo>
                  <a:pt x="4283696" y="318323"/>
                </a:lnTo>
                <a:lnTo>
                  <a:pt x="4269994" y="319404"/>
                </a:lnTo>
                <a:lnTo>
                  <a:pt x="4262381" y="319097"/>
                </a:lnTo>
                <a:lnTo>
                  <a:pt x="4249280" y="316932"/>
                </a:lnTo>
                <a:lnTo>
                  <a:pt x="4237260" y="312690"/>
                </a:lnTo>
                <a:lnTo>
                  <a:pt x="4226306" y="306363"/>
                </a:lnTo>
                <a:lnTo>
                  <a:pt x="4216400" y="297941"/>
                </a:lnTo>
                <a:lnTo>
                  <a:pt x="4210700" y="291445"/>
                </a:lnTo>
                <a:lnTo>
                  <a:pt x="4203859" y="280876"/>
                </a:lnTo>
                <a:lnTo>
                  <a:pt x="4198973" y="269211"/>
                </a:lnTo>
                <a:lnTo>
                  <a:pt x="4196041" y="256445"/>
                </a:lnTo>
                <a:lnTo>
                  <a:pt x="4195064" y="242569"/>
                </a:lnTo>
                <a:lnTo>
                  <a:pt x="4188325" y="122657"/>
                </a:lnTo>
                <a:lnTo>
                  <a:pt x="4177713" y="130323"/>
                </a:lnTo>
                <a:lnTo>
                  <a:pt x="4167632" y="139318"/>
                </a:lnTo>
                <a:lnTo>
                  <a:pt x="4161593" y="145646"/>
                </a:lnTo>
                <a:lnTo>
                  <a:pt x="4153722" y="155393"/>
                </a:lnTo>
                <a:lnTo>
                  <a:pt x="4146899" y="165812"/>
                </a:lnTo>
                <a:lnTo>
                  <a:pt x="4141127" y="176902"/>
                </a:lnTo>
                <a:lnTo>
                  <a:pt x="4136404" y="188659"/>
                </a:lnTo>
                <a:lnTo>
                  <a:pt x="4132730" y="201081"/>
                </a:lnTo>
                <a:lnTo>
                  <a:pt x="4130107" y="214166"/>
                </a:lnTo>
                <a:lnTo>
                  <a:pt x="4128532" y="227912"/>
                </a:lnTo>
                <a:lnTo>
                  <a:pt x="4128008" y="242315"/>
                </a:lnTo>
                <a:lnTo>
                  <a:pt x="4128071" y="247242"/>
                </a:lnTo>
                <a:lnTo>
                  <a:pt x="4128977" y="261115"/>
                </a:lnTo>
                <a:lnTo>
                  <a:pt x="4130956" y="274389"/>
                </a:lnTo>
                <a:lnTo>
                  <a:pt x="4134007" y="287064"/>
                </a:lnTo>
                <a:lnTo>
                  <a:pt x="4138130" y="299141"/>
                </a:lnTo>
                <a:lnTo>
                  <a:pt x="4143325" y="310622"/>
                </a:lnTo>
                <a:lnTo>
                  <a:pt x="4149593" y="321509"/>
                </a:lnTo>
                <a:lnTo>
                  <a:pt x="4156933" y="331802"/>
                </a:lnTo>
                <a:lnTo>
                  <a:pt x="4165346" y="341502"/>
                </a:lnTo>
                <a:lnTo>
                  <a:pt x="4173661" y="349500"/>
                </a:lnTo>
                <a:lnTo>
                  <a:pt x="4183943" y="357747"/>
                </a:lnTo>
                <a:lnTo>
                  <a:pt x="4194764" y="364729"/>
                </a:lnTo>
                <a:lnTo>
                  <a:pt x="4206125" y="370445"/>
                </a:lnTo>
                <a:lnTo>
                  <a:pt x="4218030" y="374893"/>
                </a:lnTo>
                <a:lnTo>
                  <a:pt x="4230482" y="378073"/>
                </a:lnTo>
                <a:lnTo>
                  <a:pt x="4243484" y="379982"/>
                </a:lnTo>
                <a:lnTo>
                  <a:pt x="4257040" y="380618"/>
                </a:lnTo>
                <a:lnTo>
                  <a:pt x="4264512" y="380439"/>
                </a:lnTo>
                <a:lnTo>
                  <a:pt x="4277649" y="379163"/>
                </a:lnTo>
                <a:lnTo>
                  <a:pt x="4289944" y="376646"/>
                </a:lnTo>
                <a:lnTo>
                  <a:pt x="4301363" y="372871"/>
                </a:lnTo>
                <a:lnTo>
                  <a:pt x="4318294" y="364013"/>
                </a:lnTo>
                <a:lnTo>
                  <a:pt x="4328688" y="356377"/>
                </a:lnTo>
                <a:lnTo>
                  <a:pt x="4338828" y="347217"/>
                </a:lnTo>
                <a:lnTo>
                  <a:pt x="4338599" y="358533"/>
                </a:lnTo>
                <a:lnTo>
                  <a:pt x="4337408" y="373013"/>
                </a:lnTo>
                <a:lnTo>
                  <a:pt x="4335198" y="384609"/>
                </a:lnTo>
                <a:lnTo>
                  <a:pt x="4331970" y="393318"/>
                </a:lnTo>
                <a:lnTo>
                  <a:pt x="4328827" y="398548"/>
                </a:lnTo>
                <a:lnTo>
                  <a:pt x="4320272" y="407577"/>
                </a:lnTo>
                <a:lnTo>
                  <a:pt x="4308602" y="415036"/>
                </a:lnTo>
                <a:lnTo>
                  <a:pt x="4303521" y="417358"/>
                </a:lnTo>
                <a:lnTo>
                  <a:pt x="4292337" y="420807"/>
                </a:lnTo>
                <a:lnTo>
                  <a:pt x="4279425" y="422863"/>
                </a:lnTo>
                <a:lnTo>
                  <a:pt x="4264787" y="423544"/>
                </a:lnTo>
                <a:lnTo>
                  <a:pt x="4251672" y="422951"/>
                </a:lnTo>
                <a:lnTo>
                  <a:pt x="4239092" y="421014"/>
                </a:lnTo>
                <a:lnTo>
                  <a:pt x="4227830" y="417702"/>
                </a:lnTo>
                <a:lnTo>
                  <a:pt x="4222511" y="415459"/>
                </a:lnTo>
                <a:lnTo>
                  <a:pt x="4211436" y="408889"/>
                </a:lnTo>
                <a:lnTo>
                  <a:pt x="4202303" y="400430"/>
                </a:lnTo>
                <a:close/>
              </a:path>
              <a:path w="5620258" h="486155">
                <a:moveTo>
                  <a:pt x="3608197" y="302640"/>
                </a:moveTo>
                <a:lnTo>
                  <a:pt x="3603356" y="307282"/>
                </a:lnTo>
                <a:lnTo>
                  <a:pt x="3592964" y="314851"/>
                </a:lnTo>
                <a:lnTo>
                  <a:pt x="3581496" y="320268"/>
                </a:lnTo>
                <a:lnTo>
                  <a:pt x="3568960" y="323524"/>
                </a:lnTo>
                <a:lnTo>
                  <a:pt x="3555365" y="324612"/>
                </a:lnTo>
                <a:lnTo>
                  <a:pt x="3548800" y="324371"/>
                </a:lnTo>
                <a:lnTo>
                  <a:pt x="3535667" y="322263"/>
                </a:lnTo>
                <a:lnTo>
                  <a:pt x="3523653" y="317980"/>
                </a:lnTo>
                <a:lnTo>
                  <a:pt x="3512741" y="311524"/>
                </a:lnTo>
                <a:lnTo>
                  <a:pt x="3502914" y="302894"/>
                </a:lnTo>
                <a:lnTo>
                  <a:pt x="3503620" y="378349"/>
                </a:lnTo>
                <a:lnTo>
                  <a:pt x="3515687" y="382400"/>
                </a:lnTo>
                <a:lnTo>
                  <a:pt x="3528228" y="385292"/>
                </a:lnTo>
                <a:lnTo>
                  <a:pt x="3541243" y="387026"/>
                </a:lnTo>
                <a:lnTo>
                  <a:pt x="3554730" y="387603"/>
                </a:lnTo>
                <a:lnTo>
                  <a:pt x="3566236" y="387196"/>
                </a:lnTo>
                <a:lnTo>
                  <a:pt x="3579137" y="385713"/>
                </a:lnTo>
                <a:lnTo>
                  <a:pt x="3591647" y="383145"/>
                </a:lnTo>
                <a:lnTo>
                  <a:pt x="3603769" y="379493"/>
                </a:lnTo>
                <a:lnTo>
                  <a:pt x="3615507" y="374756"/>
                </a:lnTo>
                <a:lnTo>
                  <a:pt x="3626866" y="368934"/>
                </a:lnTo>
                <a:lnTo>
                  <a:pt x="3635360" y="363650"/>
                </a:lnTo>
                <a:lnTo>
                  <a:pt x="3645649" y="356034"/>
                </a:lnTo>
                <a:lnTo>
                  <a:pt x="3655105" y="347564"/>
                </a:lnTo>
                <a:lnTo>
                  <a:pt x="3663736" y="338236"/>
                </a:lnTo>
                <a:lnTo>
                  <a:pt x="3671550" y="328047"/>
                </a:lnTo>
                <a:lnTo>
                  <a:pt x="3678555" y="316991"/>
                </a:lnTo>
                <a:lnTo>
                  <a:pt x="3683470" y="307565"/>
                </a:lnTo>
                <a:lnTo>
                  <a:pt x="3688502" y="295738"/>
                </a:lnTo>
                <a:lnTo>
                  <a:pt x="3692423" y="283634"/>
                </a:lnTo>
                <a:lnTo>
                  <a:pt x="3695229" y="271248"/>
                </a:lnTo>
                <a:lnTo>
                  <a:pt x="3696915" y="258578"/>
                </a:lnTo>
                <a:lnTo>
                  <a:pt x="3697478" y="245617"/>
                </a:lnTo>
                <a:lnTo>
                  <a:pt x="3697157" y="235772"/>
                </a:lnTo>
                <a:lnTo>
                  <a:pt x="3695740" y="222976"/>
                </a:lnTo>
                <a:lnTo>
                  <a:pt x="3693188" y="210494"/>
                </a:lnTo>
                <a:lnTo>
                  <a:pt x="3689496" y="198332"/>
                </a:lnTo>
                <a:lnTo>
                  <a:pt x="3684662" y="186500"/>
                </a:lnTo>
                <a:lnTo>
                  <a:pt x="3678682" y="175005"/>
                </a:lnTo>
                <a:lnTo>
                  <a:pt x="3673163" y="166178"/>
                </a:lnTo>
                <a:lnTo>
                  <a:pt x="3665518" y="155952"/>
                </a:lnTo>
                <a:lnTo>
                  <a:pt x="3656998" y="146541"/>
                </a:lnTo>
                <a:lnTo>
                  <a:pt x="3647608" y="137943"/>
                </a:lnTo>
                <a:lnTo>
                  <a:pt x="3637351" y="130159"/>
                </a:lnTo>
                <a:lnTo>
                  <a:pt x="3626231" y="123189"/>
                </a:lnTo>
                <a:lnTo>
                  <a:pt x="3616433" y="118076"/>
                </a:lnTo>
                <a:lnTo>
                  <a:pt x="3604599" y="113059"/>
                </a:lnTo>
                <a:lnTo>
                  <a:pt x="3592489" y="109157"/>
                </a:lnTo>
                <a:lnTo>
                  <a:pt x="3580102" y="106369"/>
                </a:lnTo>
                <a:lnTo>
                  <a:pt x="3567432" y="104697"/>
                </a:lnTo>
                <a:lnTo>
                  <a:pt x="3554476" y="104139"/>
                </a:lnTo>
                <a:lnTo>
                  <a:pt x="3542636" y="104612"/>
                </a:lnTo>
                <a:lnTo>
                  <a:pt x="3529820" y="106253"/>
                </a:lnTo>
                <a:lnTo>
                  <a:pt x="3517394" y="109070"/>
                </a:lnTo>
                <a:lnTo>
                  <a:pt x="3505360" y="113064"/>
                </a:lnTo>
                <a:lnTo>
                  <a:pt x="3493716" y="118236"/>
                </a:lnTo>
                <a:lnTo>
                  <a:pt x="3482463" y="124589"/>
                </a:lnTo>
                <a:lnTo>
                  <a:pt x="3471601" y="132124"/>
                </a:lnTo>
                <a:lnTo>
                  <a:pt x="3461131" y="140842"/>
                </a:lnTo>
                <a:lnTo>
                  <a:pt x="3450911" y="150963"/>
                </a:lnTo>
                <a:lnTo>
                  <a:pt x="3442425" y="161056"/>
                </a:lnTo>
                <a:lnTo>
                  <a:pt x="3435077" y="171662"/>
                </a:lnTo>
                <a:lnTo>
                  <a:pt x="3428865" y="182782"/>
                </a:lnTo>
                <a:lnTo>
                  <a:pt x="3423788" y="194416"/>
                </a:lnTo>
                <a:lnTo>
                  <a:pt x="3419842" y="206567"/>
                </a:lnTo>
                <a:lnTo>
                  <a:pt x="3417026" y="219235"/>
                </a:lnTo>
                <a:lnTo>
                  <a:pt x="3415338" y="232421"/>
                </a:lnTo>
                <a:lnTo>
                  <a:pt x="3414776" y="246125"/>
                </a:lnTo>
                <a:lnTo>
                  <a:pt x="3414930" y="253316"/>
                </a:lnTo>
                <a:lnTo>
                  <a:pt x="3416082" y="266631"/>
                </a:lnTo>
                <a:lnTo>
                  <a:pt x="3418360" y="279463"/>
                </a:lnTo>
                <a:lnTo>
                  <a:pt x="3421765" y="291813"/>
                </a:lnTo>
                <a:lnTo>
                  <a:pt x="3426300" y="303680"/>
                </a:lnTo>
                <a:lnTo>
                  <a:pt x="3431969" y="315066"/>
                </a:lnTo>
                <a:lnTo>
                  <a:pt x="3438773" y="325969"/>
                </a:lnTo>
                <a:lnTo>
                  <a:pt x="3446715" y="336390"/>
                </a:lnTo>
                <a:lnTo>
                  <a:pt x="3455797" y="346328"/>
                </a:lnTo>
                <a:lnTo>
                  <a:pt x="3470278" y="359231"/>
                </a:lnTo>
                <a:lnTo>
                  <a:pt x="3480914" y="366766"/>
                </a:lnTo>
                <a:lnTo>
                  <a:pt x="3492028" y="373139"/>
                </a:lnTo>
                <a:lnTo>
                  <a:pt x="3490359" y="284792"/>
                </a:lnTo>
                <a:lnTo>
                  <a:pt x="3485829" y="272998"/>
                </a:lnTo>
                <a:lnTo>
                  <a:pt x="3483115" y="260029"/>
                </a:lnTo>
                <a:lnTo>
                  <a:pt x="3482213" y="245871"/>
                </a:lnTo>
                <a:lnTo>
                  <a:pt x="3482698" y="235726"/>
                </a:lnTo>
                <a:lnTo>
                  <a:pt x="3484991" y="222560"/>
                </a:lnTo>
                <a:lnTo>
                  <a:pt x="3489167" y="210512"/>
                </a:lnTo>
                <a:lnTo>
                  <a:pt x="3495226" y="199573"/>
                </a:lnTo>
                <a:lnTo>
                  <a:pt x="3503168" y="189737"/>
                </a:lnTo>
                <a:lnTo>
                  <a:pt x="3507760" y="185310"/>
                </a:lnTo>
                <a:lnTo>
                  <a:pt x="3518156" y="177648"/>
                </a:lnTo>
                <a:lnTo>
                  <a:pt x="3529603" y="172164"/>
                </a:lnTo>
                <a:lnTo>
                  <a:pt x="3542093" y="168867"/>
                </a:lnTo>
                <a:lnTo>
                  <a:pt x="3555619" y="167766"/>
                </a:lnTo>
                <a:lnTo>
                  <a:pt x="3562721" y="168041"/>
                </a:lnTo>
                <a:lnTo>
                  <a:pt x="3575899" y="170195"/>
                </a:lnTo>
                <a:lnTo>
                  <a:pt x="3587950" y="174486"/>
                </a:lnTo>
                <a:lnTo>
                  <a:pt x="3598852" y="180916"/>
                </a:lnTo>
                <a:lnTo>
                  <a:pt x="3608578" y="189483"/>
                </a:lnTo>
                <a:lnTo>
                  <a:pt x="3614516" y="196523"/>
                </a:lnTo>
                <a:lnTo>
                  <a:pt x="3621020" y="207125"/>
                </a:lnTo>
                <a:lnTo>
                  <a:pt x="3625674" y="218884"/>
                </a:lnTo>
                <a:lnTo>
                  <a:pt x="3628471" y="231800"/>
                </a:lnTo>
                <a:lnTo>
                  <a:pt x="3629406" y="245871"/>
                </a:lnTo>
                <a:lnTo>
                  <a:pt x="3628848" y="256758"/>
                </a:lnTo>
                <a:lnTo>
                  <a:pt x="3626470" y="269885"/>
                </a:lnTo>
                <a:lnTo>
                  <a:pt x="3622231" y="281908"/>
                </a:lnTo>
                <a:lnTo>
                  <a:pt x="3616138" y="292826"/>
                </a:lnTo>
                <a:lnTo>
                  <a:pt x="3608197" y="302640"/>
                </a:lnTo>
                <a:close/>
              </a:path>
              <a:path w="5620258" h="486155">
                <a:moveTo>
                  <a:pt x="3496714" y="295426"/>
                </a:moveTo>
                <a:lnTo>
                  <a:pt x="3490359" y="284792"/>
                </a:lnTo>
                <a:lnTo>
                  <a:pt x="3492028" y="373139"/>
                </a:lnTo>
                <a:lnTo>
                  <a:pt x="3503620" y="378349"/>
                </a:lnTo>
                <a:lnTo>
                  <a:pt x="3502914" y="302894"/>
                </a:lnTo>
                <a:lnTo>
                  <a:pt x="3496714" y="295426"/>
                </a:lnTo>
                <a:close/>
              </a:path>
              <a:path w="5620258" h="486155">
                <a:moveTo>
                  <a:pt x="2559812" y="138683"/>
                </a:moveTo>
                <a:lnTo>
                  <a:pt x="2559812" y="110997"/>
                </a:lnTo>
                <a:lnTo>
                  <a:pt x="2492121" y="110997"/>
                </a:lnTo>
                <a:lnTo>
                  <a:pt x="2492121" y="380618"/>
                </a:lnTo>
                <a:lnTo>
                  <a:pt x="2559812" y="380618"/>
                </a:lnTo>
                <a:lnTo>
                  <a:pt x="2559828" y="266532"/>
                </a:lnTo>
                <a:lnTo>
                  <a:pt x="2560091" y="249597"/>
                </a:lnTo>
                <a:lnTo>
                  <a:pt x="2560670" y="235825"/>
                </a:lnTo>
                <a:lnTo>
                  <a:pt x="2561553" y="225224"/>
                </a:lnTo>
                <a:lnTo>
                  <a:pt x="2562733" y="217804"/>
                </a:lnTo>
                <a:lnTo>
                  <a:pt x="2568967" y="199662"/>
                </a:lnTo>
                <a:lnTo>
                  <a:pt x="2575304" y="188831"/>
                </a:lnTo>
                <a:lnTo>
                  <a:pt x="2583180" y="179831"/>
                </a:lnTo>
                <a:lnTo>
                  <a:pt x="2593426" y="172322"/>
                </a:lnTo>
                <a:lnTo>
                  <a:pt x="2605260" y="167667"/>
                </a:lnTo>
                <a:lnTo>
                  <a:pt x="2618359" y="166115"/>
                </a:lnTo>
                <a:lnTo>
                  <a:pt x="2621171" y="166181"/>
                </a:lnTo>
                <a:lnTo>
                  <a:pt x="2634125" y="168534"/>
                </a:lnTo>
                <a:lnTo>
                  <a:pt x="2645029" y="174370"/>
                </a:lnTo>
                <a:lnTo>
                  <a:pt x="2654919" y="185831"/>
                </a:lnTo>
                <a:lnTo>
                  <a:pt x="2660015" y="198500"/>
                </a:lnTo>
                <a:lnTo>
                  <a:pt x="2661652" y="206558"/>
                </a:lnTo>
                <a:lnTo>
                  <a:pt x="2662834" y="216761"/>
                </a:lnTo>
                <a:lnTo>
                  <a:pt x="2663670" y="229504"/>
                </a:lnTo>
                <a:lnTo>
                  <a:pt x="2664168" y="244794"/>
                </a:lnTo>
                <a:lnTo>
                  <a:pt x="2664333" y="262636"/>
                </a:lnTo>
                <a:lnTo>
                  <a:pt x="2664333" y="380618"/>
                </a:lnTo>
                <a:lnTo>
                  <a:pt x="2731262" y="380618"/>
                </a:lnTo>
                <a:lnTo>
                  <a:pt x="2731262" y="202437"/>
                </a:lnTo>
                <a:lnTo>
                  <a:pt x="2730772" y="189522"/>
                </a:lnTo>
                <a:lnTo>
                  <a:pt x="2728919" y="175376"/>
                </a:lnTo>
                <a:lnTo>
                  <a:pt x="2725688" y="162555"/>
                </a:lnTo>
                <a:lnTo>
                  <a:pt x="2721083" y="151063"/>
                </a:lnTo>
                <a:lnTo>
                  <a:pt x="2715108" y="140903"/>
                </a:lnTo>
                <a:lnTo>
                  <a:pt x="2707767" y="132079"/>
                </a:lnTo>
                <a:lnTo>
                  <a:pt x="2699870" y="124934"/>
                </a:lnTo>
                <a:lnTo>
                  <a:pt x="2689286" y="117438"/>
                </a:lnTo>
                <a:lnTo>
                  <a:pt x="2677984" y="111614"/>
                </a:lnTo>
                <a:lnTo>
                  <a:pt x="2665957" y="107459"/>
                </a:lnTo>
                <a:lnTo>
                  <a:pt x="2653196" y="104969"/>
                </a:lnTo>
                <a:lnTo>
                  <a:pt x="2639695" y="104139"/>
                </a:lnTo>
                <a:lnTo>
                  <a:pt x="2638842" y="104143"/>
                </a:lnTo>
                <a:lnTo>
                  <a:pt x="2626229" y="105057"/>
                </a:lnTo>
                <a:lnTo>
                  <a:pt x="2613753" y="107562"/>
                </a:lnTo>
                <a:lnTo>
                  <a:pt x="2601468" y="111632"/>
                </a:lnTo>
                <a:lnTo>
                  <a:pt x="2592542" y="115823"/>
                </a:lnTo>
                <a:lnTo>
                  <a:pt x="2582208" y="121899"/>
                </a:lnTo>
                <a:lnTo>
                  <a:pt x="2571302" y="129519"/>
                </a:lnTo>
                <a:lnTo>
                  <a:pt x="2559812" y="138683"/>
                </a:lnTo>
                <a:close/>
              </a:path>
              <a:path w="5620258" h="486155">
                <a:moveTo>
                  <a:pt x="1720214" y="177418"/>
                </a:moveTo>
                <a:lnTo>
                  <a:pt x="1722374" y="173354"/>
                </a:lnTo>
                <a:lnTo>
                  <a:pt x="1726692" y="170179"/>
                </a:lnTo>
                <a:lnTo>
                  <a:pt x="1730883" y="166877"/>
                </a:lnTo>
                <a:lnTo>
                  <a:pt x="1736852" y="165353"/>
                </a:lnTo>
                <a:lnTo>
                  <a:pt x="1746049" y="165389"/>
                </a:lnTo>
                <a:lnTo>
                  <a:pt x="1756413" y="167305"/>
                </a:lnTo>
                <a:lnTo>
                  <a:pt x="1767337" y="172142"/>
                </a:lnTo>
                <a:lnTo>
                  <a:pt x="1778812" y="179913"/>
                </a:lnTo>
                <a:lnTo>
                  <a:pt x="1790827" y="190626"/>
                </a:lnTo>
                <a:lnTo>
                  <a:pt x="1832737" y="148716"/>
                </a:lnTo>
                <a:lnTo>
                  <a:pt x="1823861" y="138204"/>
                </a:lnTo>
                <a:lnTo>
                  <a:pt x="1814559" y="129453"/>
                </a:lnTo>
                <a:lnTo>
                  <a:pt x="1804398" y="121908"/>
                </a:lnTo>
                <a:lnTo>
                  <a:pt x="1793367" y="115569"/>
                </a:lnTo>
                <a:lnTo>
                  <a:pt x="1781694" y="110592"/>
                </a:lnTo>
                <a:lnTo>
                  <a:pt x="1769519" y="107007"/>
                </a:lnTo>
                <a:lnTo>
                  <a:pt x="1756939" y="104856"/>
                </a:lnTo>
                <a:lnTo>
                  <a:pt x="1743964" y="104139"/>
                </a:lnTo>
                <a:lnTo>
                  <a:pt x="1740079" y="104198"/>
                </a:lnTo>
                <a:lnTo>
                  <a:pt x="1726289" y="105446"/>
                </a:lnTo>
                <a:lnTo>
                  <a:pt x="1713473" y="108320"/>
                </a:lnTo>
                <a:lnTo>
                  <a:pt x="1701641" y="112824"/>
                </a:lnTo>
                <a:lnTo>
                  <a:pt x="1690804" y="118964"/>
                </a:lnTo>
                <a:lnTo>
                  <a:pt x="1680972" y="126745"/>
                </a:lnTo>
                <a:lnTo>
                  <a:pt x="1673952" y="133939"/>
                </a:lnTo>
                <a:lnTo>
                  <a:pt x="1666222" y="144572"/>
                </a:lnTo>
                <a:lnTo>
                  <a:pt x="1660719" y="156045"/>
                </a:lnTo>
                <a:lnTo>
                  <a:pt x="1657427" y="168351"/>
                </a:lnTo>
                <a:lnTo>
                  <a:pt x="1656334" y="181482"/>
                </a:lnTo>
                <a:lnTo>
                  <a:pt x="1656411" y="184871"/>
                </a:lnTo>
                <a:lnTo>
                  <a:pt x="1657902" y="196445"/>
                </a:lnTo>
                <a:lnTo>
                  <a:pt x="1661295" y="207531"/>
                </a:lnTo>
                <a:lnTo>
                  <a:pt x="1666592" y="218133"/>
                </a:lnTo>
                <a:lnTo>
                  <a:pt x="1673797" y="228250"/>
                </a:lnTo>
                <a:lnTo>
                  <a:pt x="1682911" y="237885"/>
                </a:lnTo>
                <a:lnTo>
                  <a:pt x="1693937" y="247038"/>
                </a:lnTo>
                <a:lnTo>
                  <a:pt x="1706879" y="255711"/>
                </a:lnTo>
                <a:lnTo>
                  <a:pt x="1721739" y="263905"/>
                </a:lnTo>
                <a:lnTo>
                  <a:pt x="1744472" y="275336"/>
                </a:lnTo>
                <a:lnTo>
                  <a:pt x="1750147" y="278353"/>
                </a:lnTo>
                <a:lnTo>
                  <a:pt x="1763377" y="287370"/>
                </a:lnTo>
                <a:lnTo>
                  <a:pt x="1771299" y="296524"/>
                </a:lnTo>
                <a:lnTo>
                  <a:pt x="1773936" y="305815"/>
                </a:lnTo>
                <a:lnTo>
                  <a:pt x="1773936" y="311403"/>
                </a:lnTo>
                <a:lnTo>
                  <a:pt x="1771269" y="316356"/>
                </a:lnTo>
                <a:lnTo>
                  <a:pt x="1765808" y="320675"/>
                </a:lnTo>
                <a:lnTo>
                  <a:pt x="1760347" y="324992"/>
                </a:lnTo>
                <a:lnTo>
                  <a:pt x="1753108" y="327151"/>
                </a:lnTo>
                <a:lnTo>
                  <a:pt x="1744218" y="327151"/>
                </a:lnTo>
                <a:lnTo>
                  <a:pt x="1740628" y="326975"/>
                </a:lnTo>
                <a:lnTo>
                  <a:pt x="1728933" y="324317"/>
                </a:lnTo>
                <a:lnTo>
                  <a:pt x="1715897" y="318515"/>
                </a:lnTo>
                <a:lnTo>
                  <a:pt x="1706961" y="313174"/>
                </a:lnTo>
                <a:lnTo>
                  <a:pt x="1696962" y="305358"/>
                </a:lnTo>
                <a:lnTo>
                  <a:pt x="1687957" y="296163"/>
                </a:lnTo>
                <a:lnTo>
                  <a:pt x="1646301" y="341502"/>
                </a:lnTo>
                <a:lnTo>
                  <a:pt x="1657605" y="354497"/>
                </a:lnTo>
                <a:lnTo>
                  <a:pt x="1667359" y="363281"/>
                </a:lnTo>
                <a:lnTo>
                  <a:pt x="1677809" y="370713"/>
                </a:lnTo>
                <a:lnTo>
                  <a:pt x="1688955" y="376793"/>
                </a:lnTo>
                <a:lnTo>
                  <a:pt x="1700799" y="381523"/>
                </a:lnTo>
                <a:lnTo>
                  <a:pt x="1713343" y="384901"/>
                </a:lnTo>
                <a:lnTo>
                  <a:pt x="1726588" y="386928"/>
                </a:lnTo>
                <a:lnTo>
                  <a:pt x="1740535" y="387603"/>
                </a:lnTo>
                <a:lnTo>
                  <a:pt x="1753435" y="387064"/>
                </a:lnTo>
                <a:lnTo>
                  <a:pt x="1767074" y="385146"/>
                </a:lnTo>
                <a:lnTo>
                  <a:pt x="1779670" y="381841"/>
                </a:lnTo>
                <a:lnTo>
                  <a:pt x="1791230" y="377149"/>
                </a:lnTo>
                <a:lnTo>
                  <a:pt x="1801762" y="371068"/>
                </a:lnTo>
                <a:lnTo>
                  <a:pt x="1811274" y="363600"/>
                </a:lnTo>
                <a:lnTo>
                  <a:pt x="1821825" y="352085"/>
                </a:lnTo>
                <a:lnTo>
                  <a:pt x="1828749" y="341277"/>
                </a:lnTo>
                <a:lnTo>
                  <a:pt x="1833709" y="329590"/>
                </a:lnTo>
                <a:lnTo>
                  <a:pt x="1836692" y="317011"/>
                </a:lnTo>
                <a:lnTo>
                  <a:pt x="1837689" y="303529"/>
                </a:lnTo>
                <a:lnTo>
                  <a:pt x="1836935" y="291736"/>
                </a:lnTo>
                <a:lnTo>
                  <a:pt x="1834240" y="279083"/>
                </a:lnTo>
                <a:lnTo>
                  <a:pt x="1829614" y="267342"/>
                </a:lnTo>
                <a:lnTo>
                  <a:pt x="1823085" y="256539"/>
                </a:lnTo>
                <a:lnTo>
                  <a:pt x="1814666" y="246937"/>
                </a:lnTo>
                <a:lnTo>
                  <a:pt x="1805977" y="239385"/>
                </a:lnTo>
                <a:lnTo>
                  <a:pt x="1795513" y="231893"/>
                </a:lnTo>
                <a:lnTo>
                  <a:pt x="1783268" y="224449"/>
                </a:lnTo>
                <a:lnTo>
                  <a:pt x="1769237" y="217042"/>
                </a:lnTo>
                <a:lnTo>
                  <a:pt x="1744472" y="204724"/>
                </a:lnTo>
                <a:lnTo>
                  <a:pt x="1733804" y="199389"/>
                </a:lnTo>
                <a:lnTo>
                  <a:pt x="1727073" y="195199"/>
                </a:lnTo>
                <a:lnTo>
                  <a:pt x="1724279" y="192150"/>
                </a:lnTo>
                <a:lnTo>
                  <a:pt x="1721612" y="189102"/>
                </a:lnTo>
                <a:lnTo>
                  <a:pt x="1720214" y="185800"/>
                </a:lnTo>
                <a:lnTo>
                  <a:pt x="1720214" y="177418"/>
                </a:lnTo>
                <a:close/>
              </a:path>
              <a:path w="5620258" h="486155">
                <a:moveTo>
                  <a:pt x="1430527" y="138683"/>
                </a:moveTo>
                <a:lnTo>
                  <a:pt x="1430527" y="110997"/>
                </a:lnTo>
                <a:lnTo>
                  <a:pt x="1362837" y="110997"/>
                </a:lnTo>
                <a:lnTo>
                  <a:pt x="1362837" y="380618"/>
                </a:lnTo>
                <a:lnTo>
                  <a:pt x="1430527" y="380618"/>
                </a:lnTo>
                <a:lnTo>
                  <a:pt x="1430544" y="266532"/>
                </a:lnTo>
                <a:lnTo>
                  <a:pt x="1430807" y="249597"/>
                </a:lnTo>
                <a:lnTo>
                  <a:pt x="1431386" y="235825"/>
                </a:lnTo>
                <a:lnTo>
                  <a:pt x="1432269" y="225224"/>
                </a:lnTo>
                <a:lnTo>
                  <a:pt x="1433449" y="217804"/>
                </a:lnTo>
                <a:lnTo>
                  <a:pt x="1439683" y="199662"/>
                </a:lnTo>
                <a:lnTo>
                  <a:pt x="1446020" y="188831"/>
                </a:lnTo>
                <a:lnTo>
                  <a:pt x="1453896" y="179831"/>
                </a:lnTo>
                <a:lnTo>
                  <a:pt x="1464142" y="172322"/>
                </a:lnTo>
                <a:lnTo>
                  <a:pt x="1475976" y="167667"/>
                </a:lnTo>
                <a:lnTo>
                  <a:pt x="1489075" y="166115"/>
                </a:lnTo>
                <a:lnTo>
                  <a:pt x="1491887" y="166181"/>
                </a:lnTo>
                <a:lnTo>
                  <a:pt x="1504841" y="168534"/>
                </a:lnTo>
                <a:lnTo>
                  <a:pt x="1515745" y="174370"/>
                </a:lnTo>
                <a:lnTo>
                  <a:pt x="1525635" y="185831"/>
                </a:lnTo>
                <a:lnTo>
                  <a:pt x="1530731" y="198500"/>
                </a:lnTo>
                <a:lnTo>
                  <a:pt x="1532368" y="206558"/>
                </a:lnTo>
                <a:lnTo>
                  <a:pt x="1533550" y="216761"/>
                </a:lnTo>
                <a:lnTo>
                  <a:pt x="1534386" y="229504"/>
                </a:lnTo>
                <a:lnTo>
                  <a:pt x="1534884" y="244794"/>
                </a:lnTo>
                <a:lnTo>
                  <a:pt x="1535049" y="262636"/>
                </a:lnTo>
                <a:lnTo>
                  <a:pt x="1535049" y="380618"/>
                </a:lnTo>
                <a:lnTo>
                  <a:pt x="1601977" y="380618"/>
                </a:lnTo>
                <a:lnTo>
                  <a:pt x="1601977" y="202437"/>
                </a:lnTo>
                <a:lnTo>
                  <a:pt x="1601488" y="189522"/>
                </a:lnTo>
                <a:lnTo>
                  <a:pt x="1599635" y="175376"/>
                </a:lnTo>
                <a:lnTo>
                  <a:pt x="1596404" y="162555"/>
                </a:lnTo>
                <a:lnTo>
                  <a:pt x="1591799" y="151063"/>
                </a:lnTo>
                <a:lnTo>
                  <a:pt x="1585824" y="140903"/>
                </a:lnTo>
                <a:lnTo>
                  <a:pt x="1578483" y="132079"/>
                </a:lnTo>
                <a:lnTo>
                  <a:pt x="1570586" y="124934"/>
                </a:lnTo>
                <a:lnTo>
                  <a:pt x="1560002" y="117438"/>
                </a:lnTo>
                <a:lnTo>
                  <a:pt x="1548700" y="111614"/>
                </a:lnTo>
                <a:lnTo>
                  <a:pt x="1536673" y="107459"/>
                </a:lnTo>
                <a:lnTo>
                  <a:pt x="1523912" y="104969"/>
                </a:lnTo>
                <a:lnTo>
                  <a:pt x="1510411" y="104139"/>
                </a:lnTo>
                <a:lnTo>
                  <a:pt x="1509558" y="104143"/>
                </a:lnTo>
                <a:lnTo>
                  <a:pt x="1496945" y="105057"/>
                </a:lnTo>
                <a:lnTo>
                  <a:pt x="1484469" y="107562"/>
                </a:lnTo>
                <a:lnTo>
                  <a:pt x="1472184" y="111632"/>
                </a:lnTo>
                <a:lnTo>
                  <a:pt x="1463258" y="115823"/>
                </a:lnTo>
                <a:lnTo>
                  <a:pt x="1452924" y="121899"/>
                </a:lnTo>
                <a:lnTo>
                  <a:pt x="1442018" y="129519"/>
                </a:lnTo>
                <a:lnTo>
                  <a:pt x="1430527" y="138683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98057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0" y="269621"/>
                </a:lnTo>
                <a:lnTo>
                  <a:pt x="67563" y="269621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50613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0" y="269621"/>
                </a:lnTo>
                <a:lnTo>
                  <a:pt x="67563" y="269621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21329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0" y="269621"/>
                </a:lnTo>
                <a:lnTo>
                  <a:pt x="67563" y="269621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76137" y="785367"/>
            <a:ext cx="67563" cy="373634"/>
          </a:xfrm>
          <a:custGeom>
            <a:avLst/>
            <a:gdLst/>
            <a:ahLst/>
            <a:cxnLst/>
            <a:rect l="l" t="t" r="r" b="b"/>
            <a:pathLst>
              <a:path w="67563" h="373634">
                <a:moveTo>
                  <a:pt x="0" y="0"/>
                </a:moveTo>
                <a:lnTo>
                  <a:pt x="0" y="373634"/>
                </a:lnTo>
                <a:lnTo>
                  <a:pt x="67563" y="373634"/>
                </a:lnTo>
                <a:lnTo>
                  <a:pt x="67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69991" y="946150"/>
            <a:ext cx="147193" cy="156845"/>
          </a:xfrm>
          <a:custGeom>
            <a:avLst/>
            <a:gdLst/>
            <a:ahLst/>
            <a:cxnLst/>
            <a:rect l="l" t="t" r="r" b="b"/>
            <a:pathLst>
              <a:path w="147193" h="156845">
                <a:moveTo>
                  <a:pt x="73406" y="0"/>
                </a:moveTo>
                <a:lnTo>
                  <a:pt x="59880" y="1100"/>
                </a:lnTo>
                <a:lnTo>
                  <a:pt x="47390" y="4397"/>
                </a:lnTo>
                <a:lnTo>
                  <a:pt x="35943" y="9881"/>
                </a:lnTo>
                <a:lnTo>
                  <a:pt x="25547" y="17543"/>
                </a:lnTo>
                <a:lnTo>
                  <a:pt x="20955" y="21971"/>
                </a:lnTo>
                <a:lnTo>
                  <a:pt x="13013" y="31806"/>
                </a:lnTo>
                <a:lnTo>
                  <a:pt x="6954" y="42745"/>
                </a:lnTo>
                <a:lnTo>
                  <a:pt x="2778" y="54793"/>
                </a:lnTo>
                <a:lnTo>
                  <a:pt x="485" y="67959"/>
                </a:lnTo>
                <a:lnTo>
                  <a:pt x="0" y="78104"/>
                </a:lnTo>
                <a:lnTo>
                  <a:pt x="902" y="92262"/>
                </a:lnTo>
                <a:lnTo>
                  <a:pt x="3616" y="105231"/>
                </a:lnTo>
                <a:lnTo>
                  <a:pt x="8146" y="117025"/>
                </a:lnTo>
                <a:lnTo>
                  <a:pt x="14501" y="127659"/>
                </a:lnTo>
                <a:lnTo>
                  <a:pt x="20700" y="135127"/>
                </a:lnTo>
                <a:lnTo>
                  <a:pt x="30528" y="143757"/>
                </a:lnTo>
                <a:lnTo>
                  <a:pt x="41440" y="150213"/>
                </a:lnTo>
                <a:lnTo>
                  <a:pt x="53454" y="154496"/>
                </a:lnTo>
                <a:lnTo>
                  <a:pt x="66587" y="156604"/>
                </a:lnTo>
                <a:lnTo>
                  <a:pt x="73151" y="156845"/>
                </a:lnTo>
                <a:lnTo>
                  <a:pt x="86747" y="155757"/>
                </a:lnTo>
                <a:lnTo>
                  <a:pt x="99283" y="152501"/>
                </a:lnTo>
                <a:lnTo>
                  <a:pt x="110751" y="147084"/>
                </a:lnTo>
                <a:lnTo>
                  <a:pt x="121143" y="139515"/>
                </a:lnTo>
                <a:lnTo>
                  <a:pt x="125984" y="134874"/>
                </a:lnTo>
                <a:lnTo>
                  <a:pt x="133925" y="125059"/>
                </a:lnTo>
                <a:lnTo>
                  <a:pt x="140018" y="114141"/>
                </a:lnTo>
                <a:lnTo>
                  <a:pt x="144257" y="102118"/>
                </a:lnTo>
                <a:lnTo>
                  <a:pt x="146635" y="88991"/>
                </a:lnTo>
                <a:lnTo>
                  <a:pt x="147193" y="78104"/>
                </a:lnTo>
                <a:lnTo>
                  <a:pt x="146258" y="64033"/>
                </a:lnTo>
                <a:lnTo>
                  <a:pt x="143461" y="51117"/>
                </a:lnTo>
                <a:lnTo>
                  <a:pt x="138807" y="39358"/>
                </a:lnTo>
                <a:lnTo>
                  <a:pt x="132303" y="28756"/>
                </a:lnTo>
                <a:lnTo>
                  <a:pt x="126364" y="21716"/>
                </a:lnTo>
                <a:lnTo>
                  <a:pt x="116639" y="13149"/>
                </a:lnTo>
                <a:lnTo>
                  <a:pt x="105737" y="6719"/>
                </a:lnTo>
                <a:lnTo>
                  <a:pt x="93686" y="2428"/>
                </a:lnTo>
                <a:lnTo>
                  <a:pt x="80508" y="274"/>
                </a:lnTo>
                <a:lnTo>
                  <a:pt x="734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81427" y="946150"/>
            <a:ext cx="147193" cy="156845"/>
          </a:xfrm>
          <a:custGeom>
            <a:avLst/>
            <a:gdLst/>
            <a:ahLst/>
            <a:cxnLst/>
            <a:rect l="l" t="t" r="r" b="b"/>
            <a:pathLst>
              <a:path w="147193" h="156845">
                <a:moveTo>
                  <a:pt x="73406" y="0"/>
                </a:moveTo>
                <a:lnTo>
                  <a:pt x="59880" y="1100"/>
                </a:lnTo>
                <a:lnTo>
                  <a:pt x="47390" y="4397"/>
                </a:lnTo>
                <a:lnTo>
                  <a:pt x="35943" y="9881"/>
                </a:lnTo>
                <a:lnTo>
                  <a:pt x="25547" y="17543"/>
                </a:lnTo>
                <a:lnTo>
                  <a:pt x="20955" y="21971"/>
                </a:lnTo>
                <a:lnTo>
                  <a:pt x="13013" y="31806"/>
                </a:lnTo>
                <a:lnTo>
                  <a:pt x="6954" y="42745"/>
                </a:lnTo>
                <a:lnTo>
                  <a:pt x="2778" y="54793"/>
                </a:lnTo>
                <a:lnTo>
                  <a:pt x="485" y="67959"/>
                </a:lnTo>
                <a:lnTo>
                  <a:pt x="0" y="78104"/>
                </a:lnTo>
                <a:lnTo>
                  <a:pt x="902" y="92262"/>
                </a:lnTo>
                <a:lnTo>
                  <a:pt x="3616" y="105231"/>
                </a:lnTo>
                <a:lnTo>
                  <a:pt x="8146" y="117025"/>
                </a:lnTo>
                <a:lnTo>
                  <a:pt x="14501" y="127659"/>
                </a:lnTo>
                <a:lnTo>
                  <a:pt x="20700" y="135127"/>
                </a:lnTo>
                <a:lnTo>
                  <a:pt x="30528" y="143757"/>
                </a:lnTo>
                <a:lnTo>
                  <a:pt x="41440" y="150213"/>
                </a:lnTo>
                <a:lnTo>
                  <a:pt x="53454" y="154496"/>
                </a:lnTo>
                <a:lnTo>
                  <a:pt x="66587" y="156604"/>
                </a:lnTo>
                <a:lnTo>
                  <a:pt x="73152" y="156845"/>
                </a:lnTo>
                <a:lnTo>
                  <a:pt x="86747" y="155757"/>
                </a:lnTo>
                <a:lnTo>
                  <a:pt x="99283" y="152501"/>
                </a:lnTo>
                <a:lnTo>
                  <a:pt x="110751" y="147084"/>
                </a:lnTo>
                <a:lnTo>
                  <a:pt x="121143" y="139515"/>
                </a:lnTo>
                <a:lnTo>
                  <a:pt x="125984" y="134874"/>
                </a:lnTo>
                <a:lnTo>
                  <a:pt x="133925" y="125059"/>
                </a:lnTo>
                <a:lnTo>
                  <a:pt x="140018" y="114141"/>
                </a:lnTo>
                <a:lnTo>
                  <a:pt x="144257" y="102118"/>
                </a:lnTo>
                <a:lnTo>
                  <a:pt x="146635" y="88991"/>
                </a:lnTo>
                <a:lnTo>
                  <a:pt x="147193" y="78104"/>
                </a:lnTo>
                <a:lnTo>
                  <a:pt x="146258" y="64033"/>
                </a:lnTo>
                <a:lnTo>
                  <a:pt x="143461" y="51117"/>
                </a:lnTo>
                <a:lnTo>
                  <a:pt x="138807" y="39358"/>
                </a:lnTo>
                <a:lnTo>
                  <a:pt x="132303" y="28756"/>
                </a:lnTo>
                <a:lnTo>
                  <a:pt x="126365" y="21716"/>
                </a:lnTo>
                <a:lnTo>
                  <a:pt x="116639" y="13149"/>
                </a:lnTo>
                <a:lnTo>
                  <a:pt x="105737" y="6719"/>
                </a:lnTo>
                <a:lnTo>
                  <a:pt x="93686" y="2428"/>
                </a:lnTo>
                <a:lnTo>
                  <a:pt x="80508" y="274"/>
                </a:lnTo>
                <a:lnTo>
                  <a:pt x="73406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82842" y="945641"/>
            <a:ext cx="147192" cy="152146"/>
          </a:xfrm>
          <a:custGeom>
            <a:avLst/>
            <a:gdLst/>
            <a:ahLst/>
            <a:cxnLst/>
            <a:rect l="l" t="t" r="r" b="b"/>
            <a:pathLst>
              <a:path w="147192" h="152146">
                <a:moveTo>
                  <a:pt x="73660" y="0"/>
                </a:moveTo>
                <a:lnTo>
                  <a:pt x="59954" y="1074"/>
                </a:lnTo>
                <a:lnTo>
                  <a:pt x="47353" y="4286"/>
                </a:lnTo>
                <a:lnTo>
                  <a:pt x="35864" y="9618"/>
                </a:lnTo>
                <a:lnTo>
                  <a:pt x="25497" y="17054"/>
                </a:lnTo>
                <a:lnTo>
                  <a:pt x="20828" y="21462"/>
                </a:lnTo>
                <a:lnTo>
                  <a:pt x="12689" y="31450"/>
                </a:lnTo>
                <a:lnTo>
                  <a:pt x="6550" y="42479"/>
                </a:lnTo>
                <a:lnTo>
                  <a:pt x="2418" y="54555"/>
                </a:lnTo>
                <a:lnTo>
                  <a:pt x="302" y="67689"/>
                </a:lnTo>
                <a:lnTo>
                  <a:pt x="0" y="75311"/>
                </a:lnTo>
                <a:lnTo>
                  <a:pt x="977" y="89186"/>
                </a:lnTo>
                <a:lnTo>
                  <a:pt x="3909" y="101952"/>
                </a:lnTo>
                <a:lnTo>
                  <a:pt x="8795" y="113617"/>
                </a:lnTo>
                <a:lnTo>
                  <a:pt x="15636" y="124186"/>
                </a:lnTo>
                <a:lnTo>
                  <a:pt x="21336" y="130683"/>
                </a:lnTo>
                <a:lnTo>
                  <a:pt x="31242" y="139104"/>
                </a:lnTo>
                <a:lnTo>
                  <a:pt x="42196" y="145431"/>
                </a:lnTo>
                <a:lnTo>
                  <a:pt x="54216" y="149673"/>
                </a:lnTo>
                <a:lnTo>
                  <a:pt x="67317" y="151838"/>
                </a:lnTo>
                <a:lnTo>
                  <a:pt x="74930" y="152146"/>
                </a:lnTo>
                <a:lnTo>
                  <a:pt x="88632" y="151064"/>
                </a:lnTo>
                <a:lnTo>
                  <a:pt x="101196" y="147813"/>
                </a:lnTo>
                <a:lnTo>
                  <a:pt x="112620" y="142385"/>
                </a:lnTo>
                <a:lnTo>
                  <a:pt x="122906" y="134770"/>
                </a:lnTo>
                <a:lnTo>
                  <a:pt x="126746" y="131063"/>
                </a:lnTo>
                <a:lnTo>
                  <a:pt x="134645" y="121408"/>
                </a:lnTo>
                <a:lnTo>
                  <a:pt x="140612" y="110513"/>
                </a:lnTo>
                <a:lnTo>
                  <a:pt x="144662" y="98379"/>
                </a:lnTo>
                <a:lnTo>
                  <a:pt x="146809" y="85005"/>
                </a:lnTo>
                <a:lnTo>
                  <a:pt x="147192" y="75819"/>
                </a:lnTo>
                <a:lnTo>
                  <a:pt x="146222" y="61781"/>
                </a:lnTo>
                <a:lnTo>
                  <a:pt x="143311" y="48949"/>
                </a:lnTo>
                <a:lnTo>
                  <a:pt x="138458" y="37309"/>
                </a:lnTo>
                <a:lnTo>
                  <a:pt x="131665" y="26844"/>
                </a:lnTo>
                <a:lnTo>
                  <a:pt x="126618" y="21082"/>
                </a:lnTo>
                <a:lnTo>
                  <a:pt x="116864" y="12768"/>
                </a:lnTo>
                <a:lnTo>
                  <a:pt x="105937" y="6514"/>
                </a:lnTo>
                <a:lnTo>
                  <a:pt x="93838" y="2336"/>
                </a:lnTo>
                <a:lnTo>
                  <a:pt x="80566" y="252"/>
                </a:lnTo>
                <a:lnTo>
                  <a:pt x="7366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57694" y="944879"/>
            <a:ext cx="146938" cy="159131"/>
          </a:xfrm>
          <a:custGeom>
            <a:avLst/>
            <a:gdLst/>
            <a:ahLst/>
            <a:cxnLst/>
            <a:rect l="l" t="t" r="r" b="b"/>
            <a:pathLst>
              <a:path w="146938" h="159131">
                <a:moveTo>
                  <a:pt x="72898" y="0"/>
                </a:moveTo>
                <a:lnTo>
                  <a:pt x="59349" y="1128"/>
                </a:lnTo>
                <a:lnTo>
                  <a:pt x="46894" y="4501"/>
                </a:lnTo>
                <a:lnTo>
                  <a:pt x="35518" y="10103"/>
                </a:lnTo>
                <a:lnTo>
                  <a:pt x="25202" y="17915"/>
                </a:lnTo>
                <a:lnTo>
                  <a:pt x="20827" y="22225"/>
                </a:lnTo>
                <a:lnTo>
                  <a:pt x="13028" y="32055"/>
                </a:lnTo>
                <a:lnTo>
                  <a:pt x="7043" y="43010"/>
                </a:lnTo>
                <a:lnTo>
                  <a:pt x="2880" y="55076"/>
                </a:lnTo>
                <a:lnTo>
                  <a:pt x="546" y="68237"/>
                </a:lnTo>
                <a:lnTo>
                  <a:pt x="0" y="79121"/>
                </a:lnTo>
                <a:lnTo>
                  <a:pt x="914" y="93039"/>
                </a:lnTo>
                <a:lnTo>
                  <a:pt x="3652" y="105911"/>
                </a:lnTo>
                <a:lnTo>
                  <a:pt x="8207" y="117737"/>
                </a:lnTo>
                <a:lnTo>
                  <a:pt x="14572" y="128517"/>
                </a:lnTo>
                <a:lnTo>
                  <a:pt x="21208" y="136652"/>
                </a:lnTo>
                <a:lnTo>
                  <a:pt x="31179" y="145608"/>
                </a:lnTo>
                <a:lnTo>
                  <a:pt x="42117" y="152300"/>
                </a:lnTo>
                <a:lnTo>
                  <a:pt x="54032" y="156729"/>
                </a:lnTo>
                <a:lnTo>
                  <a:pt x="66932" y="158895"/>
                </a:lnTo>
                <a:lnTo>
                  <a:pt x="73151" y="159131"/>
                </a:lnTo>
                <a:lnTo>
                  <a:pt x="86725" y="158044"/>
                </a:lnTo>
                <a:lnTo>
                  <a:pt x="99242" y="154780"/>
                </a:lnTo>
                <a:lnTo>
                  <a:pt x="110695" y="149329"/>
                </a:lnTo>
                <a:lnTo>
                  <a:pt x="121076" y="141683"/>
                </a:lnTo>
                <a:lnTo>
                  <a:pt x="125983" y="136906"/>
                </a:lnTo>
                <a:lnTo>
                  <a:pt x="133722" y="127227"/>
                </a:lnTo>
                <a:lnTo>
                  <a:pt x="139684" y="116380"/>
                </a:lnTo>
                <a:lnTo>
                  <a:pt x="143872" y="104358"/>
                </a:lnTo>
                <a:lnTo>
                  <a:pt x="146284" y="91154"/>
                </a:lnTo>
                <a:lnTo>
                  <a:pt x="146938" y="78867"/>
                </a:lnTo>
                <a:lnTo>
                  <a:pt x="146023" y="64729"/>
                </a:lnTo>
                <a:lnTo>
                  <a:pt x="143275" y="51776"/>
                </a:lnTo>
                <a:lnTo>
                  <a:pt x="138697" y="39994"/>
                </a:lnTo>
                <a:lnTo>
                  <a:pt x="132286" y="29369"/>
                </a:lnTo>
                <a:lnTo>
                  <a:pt x="125983" y="21844"/>
                </a:lnTo>
                <a:lnTo>
                  <a:pt x="116169" y="13281"/>
                </a:lnTo>
                <a:lnTo>
                  <a:pt x="105265" y="6824"/>
                </a:lnTo>
                <a:lnTo>
                  <a:pt x="93263" y="2489"/>
                </a:lnTo>
                <a:lnTo>
                  <a:pt x="80155" y="292"/>
                </a:lnTo>
                <a:lnTo>
                  <a:pt x="728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17614" y="944879"/>
            <a:ext cx="146938" cy="159131"/>
          </a:xfrm>
          <a:custGeom>
            <a:avLst/>
            <a:gdLst/>
            <a:ahLst/>
            <a:cxnLst/>
            <a:rect l="l" t="t" r="r" b="b"/>
            <a:pathLst>
              <a:path w="146938" h="159131">
                <a:moveTo>
                  <a:pt x="72897" y="0"/>
                </a:moveTo>
                <a:lnTo>
                  <a:pt x="59349" y="1128"/>
                </a:lnTo>
                <a:lnTo>
                  <a:pt x="46894" y="4501"/>
                </a:lnTo>
                <a:lnTo>
                  <a:pt x="35518" y="10103"/>
                </a:lnTo>
                <a:lnTo>
                  <a:pt x="25202" y="17915"/>
                </a:lnTo>
                <a:lnTo>
                  <a:pt x="20827" y="22225"/>
                </a:lnTo>
                <a:lnTo>
                  <a:pt x="13028" y="32055"/>
                </a:lnTo>
                <a:lnTo>
                  <a:pt x="7043" y="43010"/>
                </a:lnTo>
                <a:lnTo>
                  <a:pt x="2880" y="55076"/>
                </a:lnTo>
                <a:lnTo>
                  <a:pt x="546" y="68237"/>
                </a:lnTo>
                <a:lnTo>
                  <a:pt x="0" y="79121"/>
                </a:lnTo>
                <a:lnTo>
                  <a:pt x="914" y="93039"/>
                </a:lnTo>
                <a:lnTo>
                  <a:pt x="3652" y="105911"/>
                </a:lnTo>
                <a:lnTo>
                  <a:pt x="8207" y="117737"/>
                </a:lnTo>
                <a:lnTo>
                  <a:pt x="14572" y="128517"/>
                </a:lnTo>
                <a:lnTo>
                  <a:pt x="21208" y="136652"/>
                </a:lnTo>
                <a:lnTo>
                  <a:pt x="31179" y="145608"/>
                </a:lnTo>
                <a:lnTo>
                  <a:pt x="42117" y="152300"/>
                </a:lnTo>
                <a:lnTo>
                  <a:pt x="54032" y="156729"/>
                </a:lnTo>
                <a:lnTo>
                  <a:pt x="66932" y="158895"/>
                </a:lnTo>
                <a:lnTo>
                  <a:pt x="73151" y="159131"/>
                </a:lnTo>
                <a:lnTo>
                  <a:pt x="86725" y="158044"/>
                </a:lnTo>
                <a:lnTo>
                  <a:pt x="99242" y="154780"/>
                </a:lnTo>
                <a:lnTo>
                  <a:pt x="110695" y="149329"/>
                </a:lnTo>
                <a:lnTo>
                  <a:pt x="121076" y="141683"/>
                </a:lnTo>
                <a:lnTo>
                  <a:pt x="125983" y="136906"/>
                </a:lnTo>
                <a:lnTo>
                  <a:pt x="133722" y="127227"/>
                </a:lnTo>
                <a:lnTo>
                  <a:pt x="139684" y="116380"/>
                </a:lnTo>
                <a:lnTo>
                  <a:pt x="143872" y="104358"/>
                </a:lnTo>
                <a:lnTo>
                  <a:pt x="146284" y="91154"/>
                </a:lnTo>
                <a:lnTo>
                  <a:pt x="146938" y="78867"/>
                </a:lnTo>
                <a:lnTo>
                  <a:pt x="146023" y="64729"/>
                </a:lnTo>
                <a:lnTo>
                  <a:pt x="143275" y="51776"/>
                </a:lnTo>
                <a:lnTo>
                  <a:pt x="138697" y="39994"/>
                </a:lnTo>
                <a:lnTo>
                  <a:pt x="132286" y="29369"/>
                </a:lnTo>
                <a:lnTo>
                  <a:pt x="125983" y="21844"/>
                </a:lnTo>
                <a:lnTo>
                  <a:pt x="116169" y="13281"/>
                </a:lnTo>
                <a:lnTo>
                  <a:pt x="105265" y="6824"/>
                </a:lnTo>
                <a:lnTo>
                  <a:pt x="93263" y="2489"/>
                </a:lnTo>
                <a:lnTo>
                  <a:pt x="80155" y="292"/>
                </a:lnTo>
                <a:lnTo>
                  <a:pt x="7289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39690" y="944879"/>
            <a:ext cx="146938" cy="159131"/>
          </a:xfrm>
          <a:custGeom>
            <a:avLst/>
            <a:gdLst/>
            <a:ahLst/>
            <a:cxnLst/>
            <a:rect l="l" t="t" r="r" b="b"/>
            <a:pathLst>
              <a:path w="146938" h="159131">
                <a:moveTo>
                  <a:pt x="72898" y="0"/>
                </a:moveTo>
                <a:lnTo>
                  <a:pt x="59349" y="1128"/>
                </a:lnTo>
                <a:lnTo>
                  <a:pt x="46894" y="4501"/>
                </a:lnTo>
                <a:lnTo>
                  <a:pt x="35518" y="10103"/>
                </a:lnTo>
                <a:lnTo>
                  <a:pt x="25202" y="17915"/>
                </a:lnTo>
                <a:lnTo>
                  <a:pt x="20827" y="22225"/>
                </a:lnTo>
                <a:lnTo>
                  <a:pt x="13028" y="32055"/>
                </a:lnTo>
                <a:lnTo>
                  <a:pt x="7043" y="43010"/>
                </a:lnTo>
                <a:lnTo>
                  <a:pt x="2880" y="55076"/>
                </a:lnTo>
                <a:lnTo>
                  <a:pt x="546" y="68237"/>
                </a:lnTo>
                <a:lnTo>
                  <a:pt x="0" y="79121"/>
                </a:lnTo>
                <a:lnTo>
                  <a:pt x="914" y="93039"/>
                </a:lnTo>
                <a:lnTo>
                  <a:pt x="3652" y="105911"/>
                </a:lnTo>
                <a:lnTo>
                  <a:pt x="8207" y="117737"/>
                </a:lnTo>
                <a:lnTo>
                  <a:pt x="14572" y="128517"/>
                </a:lnTo>
                <a:lnTo>
                  <a:pt x="21209" y="136652"/>
                </a:lnTo>
                <a:lnTo>
                  <a:pt x="31179" y="145608"/>
                </a:lnTo>
                <a:lnTo>
                  <a:pt x="42117" y="152300"/>
                </a:lnTo>
                <a:lnTo>
                  <a:pt x="54032" y="156729"/>
                </a:lnTo>
                <a:lnTo>
                  <a:pt x="66932" y="158895"/>
                </a:lnTo>
                <a:lnTo>
                  <a:pt x="73151" y="159131"/>
                </a:lnTo>
                <a:lnTo>
                  <a:pt x="86725" y="158044"/>
                </a:lnTo>
                <a:lnTo>
                  <a:pt x="99242" y="154780"/>
                </a:lnTo>
                <a:lnTo>
                  <a:pt x="110695" y="149329"/>
                </a:lnTo>
                <a:lnTo>
                  <a:pt x="121076" y="141683"/>
                </a:lnTo>
                <a:lnTo>
                  <a:pt x="125984" y="136906"/>
                </a:lnTo>
                <a:lnTo>
                  <a:pt x="133722" y="127227"/>
                </a:lnTo>
                <a:lnTo>
                  <a:pt x="139684" y="116380"/>
                </a:lnTo>
                <a:lnTo>
                  <a:pt x="143872" y="104358"/>
                </a:lnTo>
                <a:lnTo>
                  <a:pt x="146284" y="91154"/>
                </a:lnTo>
                <a:lnTo>
                  <a:pt x="146938" y="78867"/>
                </a:lnTo>
                <a:lnTo>
                  <a:pt x="146023" y="64729"/>
                </a:lnTo>
                <a:lnTo>
                  <a:pt x="143275" y="51776"/>
                </a:lnTo>
                <a:lnTo>
                  <a:pt x="138697" y="39994"/>
                </a:lnTo>
                <a:lnTo>
                  <a:pt x="132286" y="29369"/>
                </a:lnTo>
                <a:lnTo>
                  <a:pt x="125984" y="21844"/>
                </a:lnTo>
                <a:lnTo>
                  <a:pt x="116169" y="13281"/>
                </a:lnTo>
                <a:lnTo>
                  <a:pt x="105265" y="6824"/>
                </a:lnTo>
                <a:lnTo>
                  <a:pt x="93263" y="2489"/>
                </a:lnTo>
                <a:lnTo>
                  <a:pt x="80155" y="292"/>
                </a:lnTo>
                <a:lnTo>
                  <a:pt x="7289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86961" y="944879"/>
            <a:ext cx="147447" cy="159131"/>
          </a:xfrm>
          <a:custGeom>
            <a:avLst/>
            <a:gdLst/>
            <a:ahLst/>
            <a:cxnLst/>
            <a:rect l="l" t="t" r="r" b="b"/>
            <a:pathLst>
              <a:path w="147447" h="159131">
                <a:moveTo>
                  <a:pt x="74040" y="0"/>
                </a:moveTo>
                <a:lnTo>
                  <a:pt x="60419" y="1078"/>
                </a:lnTo>
                <a:lnTo>
                  <a:pt x="47871" y="4304"/>
                </a:lnTo>
                <a:lnTo>
                  <a:pt x="36388" y="9660"/>
                </a:lnTo>
                <a:lnTo>
                  <a:pt x="25962" y="17129"/>
                </a:lnTo>
                <a:lnTo>
                  <a:pt x="20954" y="21844"/>
                </a:lnTo>
                <a:lnTo>
                  <a:pt x="13109" y="31571"/>
                </a:lnTo>
                <a:lnTo>
                  <a:pt x="7095" y="42445"/>
                </a:lnTo>
                <a:lnTo>
                  <a:pt x="2913" y="54480"/>
                </a:lnTo>
                <a:lnTo>
                  <a:pt x="562" y="67688"/>
                </a:lnTo>
                <a:lnTo>
                  <a:pt x="0" y="78867"/>
                </a:lnTo>
                <a:lnTo>
                  <a:pt x="887" y="93091"/>
                </a:lnTo>
                <a:lnTo>
                  <a:pt x="3550" y="106128"/>
                </a:lnTo>
                <a:lnTo>
                  <a:pt x="7988" y="117984"/>
                </a:lnTo>
                <a:lnTo>
                  <a:pt x="14202" y="128665"/>
                </a:lnTo>
                <a:lnTo>
                  <a:pt x="20954" y="136906"/>
                </a:lnTo>
                <a:lnTo>
                  <a:pt x="30808" y="145649"/>
                </a:lnTo>
                <a:lnTo>
                  <a:pt x="41709" y="152212"/>
                </a:lnTo>
                <a:lnTo>
                  <a:pt x="53665" y="156601"/>
                </a:lnTo>
                <a:lnTo>
                  <a:pt x="66684" y="158826"/>
                </a:lnTo>
                <a:lnTo>
                  <a:pt x="74040" y="159131"/>
                </a:lnTo>
                <a:lnTo>
                  <a:pt x="87424" y="158008"/>
                </a:lnTo>
                <a:lnTo>
                  <a:pt x="99818" y="154640"/>
                </a:lnTo>
                <a:lnTo>
                  <a:pt x="111222" y="149028"/>
                </a:lnTo>
                <a:lnTo>
                  <a:pt x="121638" y="141170"/>
                </a:lnTo>
                <a:lnTo>
                  <a:pt x="126237" y="136652"/>
                </a:lnTo>
                <a:lnTo>
                  <a:pt x="134097" y="126738"/>
                </a:lnTo>
                <a:lnTo>
                  <a:pt x="140152" y="115778"/>
                </a:lnTo>
                <a:lnTo>
                  <a:pt x="144395" y="103772"/>
                </a:lnTo>
                <a:lnTo>
                  <a:pt x="146820" y="90720"/>
                </a:lnTo>
                <a:lnTo>
                  <a:pt x="147447" y="79121"/>
                </a:lnTo>
                <a:lnTo>
                  <a:pt x="146527" y="65124"/>
                </a:lnTo>
                <a:lnTo>
                  <a:pt x="143773" y="52212"/>
                </a:lnTo>
                <a:lnTo>
                  <a:pt x="139192" y="40400"/>
                </a:lnTo>
                <a:lnTo>
                  <a:pt x="132790" y="29702"/>
                </a:lnTo>
                <a:lnTo>
                  <a:pt x="126618" y="22225"/>
                </a:lnTo>
                <a:lnTo>
                  <a:pt x="116781" y="13469"/>
                </a:lnTo>
                <a:lnTo>
                  <a:pt x="105899" y="6881"/>
                </a:lnTo>
                <a:lnTo>
                  <a:pt x="93949" y="2476"/>
                </a:lnTo>
                <a:lnTo>
                  <a:pt x="80905" y="271"/>
                </a:lnTo>
                <a:lnTo>
                  <a:pt x="7404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59836" y="939673"/>
            <a:ext cx="146685" cy="50800"/>
          </a:xfrm>
          <a:custGeom>
            <a:avLst/>
            <a:gdLst/>
            <a:ahLst/>
            <a:cxnLst/>
            <a:rect l="l" t="t" r="r" b="b"/>
            <a:pathLst>
              <a:path w="146685" h="50800">
                <a:moveTo>
                  <a:pt x="74549" y="0"/>
                </a:moveTo>
                <a:lnTo>
                  <a:pt x="61147" y="947"/>
                </a:lnTo>
                <a:lnTo>
                  <a:pt x="48593" y="3783"/>
                </a:lnTo>
                <a:lnTo>
                  <a:pt x="36877" y="8497"/>
                </a:lnTo>
                <a:lnTo>
                  <a:pt x="25987" y="15076"/>
                </a:lnTo>
                <a:lnTo>
                  <a:pt x="17078" y="23074"/>
                </a:lnTo>
                <a:lnTo>
                  <a:pt x="9646" y="32927"/>
                </a:lnTo>
                <a:lnTo>
                  <a:pt x="2575" y="45413"/>
                </a:lnTo>
                <a:lnTo>
                  <a:pt x="0" y="50800"/>
                </a:lnTo>
                <a:lnTo>
                  <a:pt x="146685" y="50800"/>
                </a:lnTo>
                <a:lnTo>
                  <a:pt x="141902" y="38809"/>
                </a:lnTo>
                <a:lnTo>
                  <a:pt x="135049" y="28146"/>
                </a:lnTo>
                <a:lnTo>
                  <a:pt x="126110" y="18812"/>
                </a:lnTo>
                <a:lnTo>
                  <a:pt x="120268" y="14224"/>
                </a:lnTo>
                <a:lnTo>
                  <a:pt x="109384" y="7715"/>
                </a:lnTo>
                <a:lnTo>
                  <a:pt x="97578" y="3165"/>
                </a:lnTo>
                <a:lnTo>
                  <a:pt x="84892" y="602"/>
                </a:lnTo>
                <a:lnTo>
                  <a:pt x="7454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98057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67563" y="0"/>
                </a:lnTo>
                <a:lnTo>
                  <a:pt x="67563" y="269621"/>
                </a:lnTo>
                <a:lnTo>
                  <a:pt x="0" y="26962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50613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67563" y="0"/>
                </a:lnTo>
                <a:lnTo>
                  <a:pt x="67563" y="269621"/>
                </a:lnTo>
                <a:lnTo>
                  <a:pt x="0" y="26962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21329" y="889380"/>
            <a:ext cx="67563" cy="269621"/>
          </a:xfrm>
          <a:custGeom>
            <a:avLst/>
            <a:gdLst/>
            <a:ahLst/>
            <a:cxnLst/>
            <a:rect l="l" t="t" r="r" b="b"/>
            <a:pathLst>
              <a:path w="67563" h="269621">
                <a:moveTo>
                  <a:pt x="0" y="0"/>
                </a:moveTo>
                <a:lnTo>
                  <a:pt x="67563" y="0"/>
                </a:lnTo>
                <a:lnTo>
                  <a:pt x="67563" y="269621"/>
                </a:lnTo>
                <a:lnTo>
                  <a:pt x="0" y="26962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6647" y="882523"/>
            <a:ext cx="191388" cy="283463"/>
          </a:xfrm>
          <a:custGeom>
            <a:avLst/>
            <a:gdLst/>
            <a:ahLst/>
            <a:cxnLst/>
            <a:rect l="l" t="t" r="r" b="b"/>
            <a:pathLst>
              <a:path w="191388" h="283463">
                <a:moveTo>
                  <a:pt x="97662" y="0"/>
                </a:moveTo>
                <a:lnTo>
                  <a:pt x="110638" y="716"/>
                </a:lnTo>
                <a:lnTo>
                  <a:pt x="123218" y="2867"/>
                </a:lnTo>
                <a:lnTo>
                  <a:pt x="135393" y="6452"/>
                </a:lnTo>
                <a:lnTo>
                  <a:pt x="147066" y="11429"/>
                </a:lnTo>
                <a:lnTo>
                  <a:pt x="158097" y="17768"/>
                </a:lnTo>
                <a:lnTo>
                  <a:pt x="168258" y="25313"/>
                </a:lnTo>
                <a:lnTo>
                  <a:pt x="177560" y="34064"/>
                </a:lnTo>
                <a:lnTo>
                  <a:pt x="186015" y="44021"/>
                </a:lnTo>
                <a:lnTo>
                  <a:pt x="186435" y="44576"/>
                </a:lnTo>
                <a:lnTo>
                  <a:pt x="144525" y="86487"/>
                </a:lnTo>
                <a:lnTo>
                  <a:pt x="132511" y="75773"/>
                </a:lnTo>
                <a:lnTo>
                  <a:pt x="121036" y="68002"/>
                </a:lnTo>
                <a:lnTo>
                  <a:pt x="110112" y="63165"/>
                </a:lnTo>
                <a:lnTo>
                  <a:pt x="99748" y="61249"/>
                </a:lnTo>
                <a:lnTo>
                  <a:pt x="98171" y="61213"/>
                </a:lnTo>
                <a:lnTo>
                  <a:pt x="90550" y="61213"/>
                </a:lnTo>
                <a:lnTo>
                  <a:pt x="84581" y="62737"/>
                </a:lnTo>
                <a:lnTo>
                  <a:pt x="80391" y="66039"/>
                </a:lnTo>
                <a:lnTo>
                  <a:pt x="76073" y="69214"/>
                </a:lnTo>
                <a:lnTo>
                  <a:pt x="73913" y="73278"/>
                </a:lnTo>
                <a:lnTo>
                  <a:pt x="73913" y="77977"/>
                </a:lnTo>
                <a:lnTo>
                  <a:pt x="73913" y="81661"/>
                </a:lnTo>
                <a:lnTo>
                  <a:pt x="75310" y="84962"/>
                </a:lnTo>
                <a:lnTo>
                  <a:pt x="77977" y="88011"/>
                </a:lnTo>
                <a:lnTo>
                  <a:pt x="80772" y="91059"/>
                </a:lnTo>
                <a:lnTo>
                  <a:pt x="87502" y="95250"/>
                </a:lnTo>
                <a:lnTo>
                  <a:pt x="98171" y="100584"/>
                </a:lnTo>
                <a:lnTo>
                  <a:pt x="122935" y="112902"/>
                </a:lnTo>
                <a:lnTo>
                  <a:pt x="136967" y="120309"/>
                </a:lnTo>
                <a:lnTo>
                  <a:pt x="149212" y="127753"/>
                </a:lnTo>
                <a:lnTo>
                  <a:pt x="159676" y="135245"/>
                </a:lnTo>
                <a:lnTo>
                  <a:pt x="168365" y="142797"/>
                </a:lnTo>
                <a:lnTo>
                  <a:pt x="175284" y="150418"/>
                </a:lnTo>
                <a:lnTo>
                  <a:pt x="183313" y="163202"/>
                </a:lnTo>
                <a:lnTo>
                  <a:pt x="187939" y="174943"/>
                </a:lnTo>
                <a:lnTo>
                  <a:pt x="190634" y="187596"/>
                </a:lnTo>
                <a:lnTo>
                  <a:pt x="191388" y="199389"/>
                </a:lnTo>
                <a:lnTo>
                  <a:pt x="190391" y="212871"/>
                </a:lnTo>
                <a:lnTo>
                  <a:pt x="187408" y="225450"/>
                </a:lnTo>
                <a:lnTo>
                  <a:pt x="182448" y="237137"/>
                </a:lnTo>
                <a:lnTo>
                  <a:pt x="175524" y="247945"/>
                </a:lnTo>
                <a:lnTo>
                  <a:pt x="166646" y="257883"/>
                </a:lnTo>
                <a:lnTo>
                  <a:pt x="155461" y="266928"/>
                </a:lnTo>
                <a:lnTo>
                  <a:pt x="144929" y="273009"/>
                </a:lnTo>
                <a:lnTo>
                  <a:pt x="133369" y="277701"/>
                </a:lnTo>
                <a:lnTo>
                  <a:pt x="120773" y="281006"/>
                </a:lnTo>
                <a:lnTo>
                  <a:pt x="107134" y="282924"/>
                </a:lnTo>
                <a:lnTo>
                  <a:pt x="94233" y="283463"/>
                </a:lnTo>
                <a:lnTo>
                  <a:pt x="80287" y="282788"/>
                </a:lnTo>
                <a:lnTo>
                  <a:pt x="67042" y="280761"/>
                </a:lnTo>
                <a:lnTo>
                  <a:pt x="54498" y="277383"/>
                </a:lnTo>
                <a:lnTo>
                  <a:pt x="42654" y="272653"/>
                </a:lnTo>
                <a:lnTo>
                  <a:pt x="31508" y="266573"/>
                </a:lnTo>
                <a:lnTo>
                  <a:pt x="21058" y="259141"/>
                </a:lnTo>
                <a:lnTo>
                  <a:pt x="11304" y="250357"/>
                </a:lnTo>
                <a:lnTo>
                  <a:pt x="2244" y="240223"/>
                </a:lnTo>
                <a:lnTo>
                  <a:pt x="0" y="237362"/>
                </a:lnTo>
                <a:lnTo>
                  <a:pt x="41655" y="192024"/>
                </a:lnTo>
                <a:lnTo>
                  <a:pt x="50661" y="201218"/>
                </a:lnTo>
                <a:lnTo>
                  <a:pt x="60660" y="209034"/>
                </a:lnTo>
                <a:lnTo>
                  <a:pt x="69596" y="214375"/>
                </a:lnTo>
                <a:lnTo>
                  <a:pt x="82632" y="220177"/>
                </a:lnTo>
                <a:lnTo>
                  <a:pt x="94327" y="222835"/>
                </a:lnTo>
                <a:lnTo>
                  <a:pt x="97917" y="223012"/>
                </a:lnTo>
                <a:lnTo>
                  <a:pt x="106806" y="223012"/>
                </a:lnTo>
                <a:lnTo>
                  <a:pt x="114046" y="220852"/>
                </a:lnTo>
                <a:lnTo>
                  <a:pt x="119506" y="216535"/>
                </a:lnTo>
                <a:lnTo>
                  <a:pt x="124968" y="212216"/>
                </a:lnTo>
                <a:lnTo>
                  <a:pt x="127634" y="207263"/>
                </a:lnTo>
                <a:lnTo>
                  <a:pt x="127634" y="201675"/>
                </a:lnTo>
                <a:lnTo>
                  <a:pt x="124998" y="192384"/>
                </a:lnTo>
                <a:lnTo>
                  <a:pt x="117076" y="183230"/>
                </a:lnTo>
                <a:lnTo>
                  <a:pt x="103846" y="174213"/>
                </a:lnTo>
                <a:lnTo>
                  <a:pt x="98171" y="171196"/>
                </a:lnTo>
                <a:lnTo>
                  <a:pt x="75437" y="159765"/>
                </a:lnTo>
                <a:lnTo>
                  <a:pt x="60578" y="151571"/>
                </a:lnTo>
                <a:lnTo>
                  <a:pt x="47636" y="142898"/>
                </a:lnTo>
                <a:lnTo>
                  <a:pt x="36610" y="133745"/>
                </a:lnTo>
                <a:lnTo>
                  <a:pt x="27496" y="124110"/>
                </a:lnTo>
                <a:lnTo>
                  <a:pt x="20291" y="113993"/>
                </a:lnTo>
                <a:lnTo>
                  <a:pt x="14994" y="103391"/>
                </a:lnTo>
                <a:lnTo>
                  <a:pt x="11601" y="92305"/>
                </a:lnTo>
                <a:lnTo>
                  <a:pt x="10110" y="80731"/>
                </a:lnTo>
                <a:lnTo>
                  <a:pt x="10032" y="77342"/>
                </a:lnTo>
                <a:lnTo>
                  <a:pt x="11126" y="64211"/>
                </a:lnTo>
                <a:lnTo>
                  <a:pt x="14418" y="51905"/>
                </a:lnTo>
                <a:lnTo>
                  <a:pt x="19921" y="40432"/>
                </a:lnTo>
                <a:lnTo>
                  <a:pt x="27651" y="29799"/>
                </a:lnTo>
                <a:lnTo>
                  <a:pt x="34671" y="22605"/>
                </a:lnTo>
                <a:lnTo>
                  <a:pt x="44503" y="14824"/>
                </a:lnTo>
                <a:lnTo>
                  <a:pt x="55340" y="8684"/>
                </a:lnTo>
                <a:lnTo>
                  <a:pt x="67172" y="4180"/>
                </a:lnTo>
                <a:lnTo>
                  <a:pt x="79988" y="1306"/>
                </a:lnTo>
                <a:lnTo>
                  <a:pt x="93778" y="58"/>
                </a:lnTo>
                <a:lnTo>
                  <a:pt x="9766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97903" y="882523"/>
            <a:ext cx="239141" cy="276478"/>
          </a:xfrm>
          <a:custGeom>
            <a:avLst/>
            <a:gdLst/>
            <a:ahLst/>
            <a:cxnLst/>
            <a:rect l="l" t="t" r="r" b="b"/>
            <a:pathLst>
              <a:path w="239141" h="276478">
                <a:moveTo>
                  <a:pt x="147574" y="0"/>
                </a:moveTo>
                <a:lnTo>
                  <a:pt x="161075" y="829"/>
                </a:lnTo>
                <a:lnTo>
                  <a:pt x="173836" y="3319"/>
                </a:lnTo>
                <a:lnTo>
                  <a:pt x="185863" y="7474"/>
                </a:lnTo>
                <a:lnTo>
                  <a:pt x="197165" y="13298"/>
                </a:lnTo>
                <a:lnTo>
                  <a:pt x="207749" y="20794"/>
                </a:lnTo>
                <a:lnTo>
                  <a:pt x="215646" y="27939"/>
                </a:lnTo>
                <a:lnTo>
                  <a:pt x="222987" y="36763"/>
                </a:lnTo>
                <a:lnTo>
                  <a:pt x="228962" y="46923"/>
                </a:lnTo>
                <a:lnTo>
                  <a:pt x="233567" y="58415"/>
                </a:lnTo>
                <a:lnTo>
                  <a:pt x="236798" y="71236"/>
                </a:lnTo>
                <a:lnTo>
                  <a:pt x="238651" y="85382"/>
                </a:lnTo>
                <a:lnTo>
                  <a:pt x="239141" y="98298"/>
                </a:lnTo>
                <a:lnTo>
                  <a:pt x="239141" y="276478"/>
                </a:lnTo>
                <a:lnTo>
                  <a:pt x="172212" y="276478"/>
                </a:lnTo>
                <a:lnTo>
                  <a:pt x="172212" y="158496"/>
                </a:lnTo>
                <a:lnTo>
                  <a:pt x="172047" y="140654"/>
                </a:lnTo>
                <a:lnTo>
                  <a:pt x="171549" y="125364"/>
                </a:lnTo>
                <a:lnTo>
                  <a:pt x="170713" y="112621"/>
                </a:lnTo>
                <a:lnTo>
                  <a:pt x="169531" y="102418"/>
                </a:lnTo>
                <a:lnTo>
                  <a:pt x="167999" y="94749"/>
                </a:lnTo>
                <a:lnTo>
                  <a:pt x="162798" y="81691"/>
                </a:lnTo>
                <a:lnTo>
                  <a:pt x="155096" y="72053"/>
                </a:lnTo>
                <a:lnTo>
                  <a:pt x="142004" y="64394"/>
                </a:lnTo>
                <a:lnTo>
                  <a:pt x="129050" y="62041"/>
                </a:lnTo>
                <a:lnTo>
                  <a:pt x="126238" y="61975"/>
                </a:lnTo>
                <a:lnTo>
                  <a:pt x="113139" y="63527"/>
                </a:lnTo>
                <a:lnTo>
                  <a:pt x="101305" y="68182"/>
                </a:lnTo>
                <a:lnTo>
                  <a:pt x="91058" y="75691"/>
                </a:lnTo>
                <a:lnTo>
                  <a:pt x="83183" y="84691"/>
                </a:lnTo>
                <a:lnTo>
                  <a:pt x="76846" y="95522"/>
                </a:lnTo>
                <a:lnTo>
                  <a:pt x="72068" y="108163"/>
                </a:lnTo>
                <a:lnTo>
                  <a:pt x="69432" y="121084"/>
                </a:lnTo>
                <a:lnTo>
                  <a:pt x="68549" y="131685"/>
                </a:lnTo>
                <a:lnTo>
                  <a:pt x="67970" y="145457"/>
                </a:lnTo>
                <a:lnTo>
                  <a:pt x="67707" y="162392"/>
                </a:lnTo>
                <a:lnTo>
                  <a:pt x="67691" y="168401"/>
                </a:lnTo>
                <a:lnTo>
                  <a:pt x="67691" y="276478"/>
                </a:lnTo>
                <a:lnTo>
                  <a:pt x="0" y="276478"/>
                </a:lnTo>
                <a:lnTo>
                  <a:pt x="0" y="6857"/>
                </a:lnTo>
                <a:lnTo>
                  <a:pt x="67691" y="6857"/>
                </a:lnTo>
                <a:lnTo>
                  <a:pt x="67691" y="34543"/>
                </a:lnTo>
                <a:lnTo>
                  <a:pt x="79181" y="25379"/>
                </a:lnTo>
                <a:lnTo>
                  <a:pt x="90087" y="17759"/>
                </a:lnTo>
                <a:lnTo>
                  <a:pt x="100421" y="11683"/>
                </a:lnTo>
                <a:lnTo>
                  <a:pt x="109347" y="7492"/>
                </a:lnTo>
                <a:lnTo>
                  <a:pt x="121632" y="3422"/>
                </a:lnTo>
                <a:lnTo>
                  <a:pt x="134108" y="917"/>
                </a:lnTo>
                <a:lnTo>
                  <a:pt x="146721" y="3"/>
                </a:lnTo>
                <a:lnTo>
                  <a:pt x="1475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50304" y="882523"/>
            <a:ext cx="279019" cy="283463"/>
          </a:xfrm>
          <a:custGeom>
            <a:avLst/>
            <a:gdLst/>
            <a:ahLst/>
            <a:cxnLst/>
            <a:rect l="l" t="t" r="r" b="b"/>
            <a:pathLst>
              <a:path w="279019" h="283463">
                <a:moveTo>
                  <a:pt x="126492" y="0"/>
                </a:moveTo>
                <a:lnTo>
                  <a:pt x="139516" y="685"/>
                </a:lnTo>
                <a:lnTo>
                  <a:pt x="152099" y="2742"/>
                </a:lnTo>
                <a:lnTo>
                  <a:pt x="164257" y="6171"/>
                </a:lnTo>
                <a:lnTo>
                  <a:pt x="171957" y="9143"/>
                </a:lnTo>
                <a:lnTo>
                  <a:pt x="182997" y="14617"/>
                </a:lnTo>
                <a:lnTo>
                  <a:pt x="193572" y="21383"/>
                </a:lnTo>
                <a:lnTo>
                  <a:pt x="203696" y="29453"/>
                </a:lnTo>
                <a:lnTo>
                  <a:pt x="211327" y="36702"/>
                </a:lnTo>
                <a:lnTo>
                  <a:pt x="211327" y="6857"/>
                </a:lnTo>
                <a:lnTo>
                  <a:pt x="279019" y="6857"/>
                </a:lnTo>
                <a:lnTo>
                  <a:pt x="279019" y="276478"/>
                </a:lnTo>
                <a:lnTo>
                  <a:pt x="211327" y="276478"/>
                </a:lnTo>
                <a:lnTo>
                  <a:pt x="211327" y="248030"/>
                </a:lnTo>
                <a:lnTo>
                  <a:pt x="200875" y="257239"/>
                </a:lnTo>
                <a:lnTo>
                  <a:pt x="190408" y="264977"/>
                </a:lnTo>
                <a:lnTo>
                  <a:pt x="179913" y="271259"/>
                </a:lnTo>
                <a:lnTo>
                  <a:pt x="159818" y="279271"/>
                </a:lnTo>
                <a:lnTo>
                  <a:pt x="147460" y="281979"/>
                </a:lnTo>
                <a:lnTo>
                  <a:pt x="134540" y="283315"/>
                </a:lnTo>
                <a:lnTo>
                  <a:pt x="128397" y="283463"/>
                </a:lnTo>
                <a:lnTo>
                  <a:pt x="115232" y="282798"/>
                </a:lnTo>
                <a:lnTo>
                  <a:pt x="102533" y="280801"/>
                </a:lnTo>
                <a:lnTo>
                  <a:pt x="90297" y="277471"/>
                </a:lnTo>
                <a:lnTo>
                  <a:pt x="78526" y="272806"/>
                </a:lnTo>
                <a:lnTo>
                  <a:pt x="67219" y="266804"/>
                </a:lnTo>
                <a:lnTo>
                  <a:pt x="56376" y="259464"/>
                </a:lnTo>
                <a:lnTo>
                  <a:pt x="45998" y="250785"/>
                </a:lnTo>
                <a:lnTo>
                  <a:pt x="38100" y="242950"/>
                </a:lnTo>
                <a:lnTo>
                  <a:pt x="29642" y="233108"/>
                </a:lnTo>
                <a:lnTo>
                  <a:pt x="22245" y="222724"/>
                </a:lnTo>
                <a:lnTo>
                  <a:pt x="15907" y="211797"/>
                </a:lnTo>
                <a:lnTo>
                  <a:pt x="10630" y="200326"/>
                </a:lnTo>
                <a:lnTo>
                  <a:pt x="6413" y="188309"/>
                </a:lnTo>
                <a:lnTo>
                  <a:pt x="3255" y="175745"/>
                </a:lnTo>
                <a:lnTo>
                  <a:pt x="1158" y="162633"/>
                </a:lnTo>
                <a:lnTo>
                  <a:pt x="121" y="148971"/>
                </a:lnTo>
                <a:lnTo>
                  <a:pt x="0" y="142239"/>
                </a:lnTo>
                <a:lnTo>
                  <a:pt x="498" y="127957"/>
                </a:lnTo>
                <a:lnTo>
                  <a:pt x="1997" y="114288"/>
                </a:lnTo>
                <a:lnTo>
                  <a:pt x="4497" y="101235"/>
                </a:lnTo>
                <a:lnTo>
                  <a:pt x="8001" y="88798"/>
                </a:lnTo>
                <a:lnTo>
                  <a:pt x="12512" y="76978"/>
                </a:lnTo>
                <a:lnTo>
                  <a:pt x="18032" y="65778"/>
                </a:lnTo>
                <a:lnTo>
                  <a:pt x="24564" y="55197"/>
                </a:lnTo>
                <a:lnTo>
                  <a:pt x="32110" y="45237"/>
                </a:lnTo>
                <a:lnTo>
                  <a:pt x="46657" y="30199"/>
                </a:lnTo>
                <a:lnTo>
                  <a:pt x="57010" y="21869"/>
                </a:lnTo>
                <a:lnTo>
                  <a:pt x="67890" y="14886"/>
                </a:lnTo>
                <a:lnTo>
                  <a:pt x="79297" y="9246"/>
                </a:lnTo>
                <a:lnTo>
                  <a:pt x="91235" y="4945"/>
                </a:lnTo>
                <a:lnTo>
                  <a:pt x="103704" y="1981"/>
                </a:lnTo>
                <a:lnTo>
                  <a:pt x="116706" y="350"/>
                </a:lnTo>
                <a:lnTo>
                  <a:pt x="12649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15532" y="882523"/>
            <a:ext cx="278511" cy="382015"/>
          </a:xfrm>
          <a:custGeom>
            <a:avLst/>
            <a:gdLst/>
            <a:ahLst/>
            <a:cxnLst/>
            <a:rect l="l" t="t" r="r" b="b"/>
            <a:pathLst>
              <a:path w="278511" h="382015">
                <a:moveTo>
                  <a:pt x="125602" y="0"/>
                </a:moveTo>
                <a:lnTo>
                  <a:pt x="138602" y="677"/>
                </a:lnTo>
                <a:lnTo>
                  <a:pt x="151198" y="2722"/>
                </a:lnTo>
                <a:lnTo>
                  <a:pt x="163357" y="6152"/>
                </a:lnTo>
                <a:lnTo>
                  <a:pt x="169544" y="8509"/>
                </a:lnTo>
                <a:lnTo>
                  <a:pt x="180052" y="13554"/>
                </a:lnTo>
                <a:lnTo>
                  <a:pt x="190559" y="20014"/>
                </a:lnTo>
                <a:lnTo>
                  <a:pt x="201067" y="27888"/>
                </a:lnTo>
                <a:lnTo>
                  <a:pt x="211073" y="36702"/>
                </a:lnTo>
                <a:lnTo>
                  <a:pt x="211073" y="6857"/>
                </a:lnTo>
                <a:lnTo>
                  <a:pt x="278511" y="6857"/>
                </a:lnTo>
                <a:lnTo>
                  <a:pt x="278511" y="237871"/>
                </a:lnTo>
                <a:lnTo>
                  <a:pt x="278103" y="253990"/>
                </a:lnTo>
                <a:lnTo>
                  <a:pt x="276882" y="269036"/>
                </a:lnTo>
                <a:lnTo>
                  <a:pt x="274843" y="283008"/>
                </a:lnTo>
                <a:lnTo>
                  <a:pt x="271987" y="295907"/>
                </a:lnTo>
                <a:lnTo>
                  <a:pt x="263817" y="318485"/>
                </a:lnTo>
                <a:lnTo>
                  <a:pt x="252359" y="336769"/>
                </a:lnTo>
                <a:lnTo>
                  <a:pt x="242673" y="347234"/>
                </a:lnTo>
                <a:lnTo>
                  <a:pt x="223584" y="361826"/>
                </a:lnTo>
                <a:lnTo>
                  <a:pt x="201120" y="372468"/>
                </a:lnTo>
                <a:lnTo>
                  <a:pt x="188622" y="376311"/>
                </a:lnTo>
                <a:lnTo>
                  <a:pt x="175281" y="379169"/>
                </a:lnTo>
                <a:lnTo>
                  <a:pt x="161096" y="381043"/>
                </a:lnTo>
                <a:lnTo>
                  <a:pt x="146067" y="381934"/>
                </a:lnTo>
                <a:lnTo>
                  <a:pt x="139699" y="382015"/>
                </a:lnTo>
                <a:lnTo>
                  <a:pt x="125215" y="381664"/>
                </a:lnTo>
                <a:lnTo>
                  <a:pt x="111623" y="380609"/>
                </a:lnTo>
                <a:lnTo>
                  <a:pt x="98923" y="378851"/>
                </a:lnTo>
                <a:lnTo>
                  <a:pt x="76202" y="373225"/>
                </a:lnTo>
                <a:lnTo>
                  <a:pt x="60799" y="366951"/>
                </a:lnTo>
                <a:lnTo>
                  <a:pt x="49521" y="360774"/>
                </a:lnTo>
                <a:lnTo>
                  <a:pt x="39169" y="353568"/>
                </a:lnTo>
                <a:lnTo>
                  <a:pt x="29725" y="345325"/>
                </a:lnTo>
                <a:lnTo>
                  <a:pt x="19278" y="333566"/>
                </a:lnTo>
                <a:lnTo>
                  <a:pt x="12158" y="323206"/>
                </a:lnTo>
                <a:lnTo>
                  <a:pt x="6101" y="311929"/>
                </a:lnTo>
                <a:lnTo>
                  <a:pt x="1137" y="299714"/>
                </a:lnTo>
                <a:lnTo>
                  <a:pt x="0" y="296290"/>
                </a:lnTo>
                <a:lnTo>
                  <a:pt x="74548" y="296290"/>
                </a:lnTo>
                <a:lnTo>
                  <a:pt x="83682" y="304749"/>
                </a:lnTo>
                <a:lnTo>
                  <a:pt x="94757" y="311319"/>
                </a:lnTo>
                <a:lnTo>
                  <a:pt x="100075" y="313563"/>
                </a:lnTo>
                <a:lnTo>
                  <a:pt x="111338" y="316874"/>
                </a:lnTo>
                <a:lnTo>
                  <a:pt x="123918" y="318811"/>
                </a:lnTo>
                <a:lnTo>
                  <a:pt x="137033" y="319404"/>
                </a:lnTo>
                <a:lnTo>
                  <a:pt x="151671" y="318723"/>
                </a:lnTo>
                <a:lnTo>
                  <a:pt x="164583" y="316667"/>
                </a:lnTo>
                <a:lnTo>
                  <a:pt x="175767" y="313218"/>
                </a:lnTo>
                <a:lnTo>
                  <a:pt x="180847" y="310896"/>
                </a:lnTo>
                <a:lnTo>
                  <a:pt x="192518" y="303437"/>
                </a:lnTo>
                <a:lnTo>
                  <a:pt x="201073" y="294408"/>
                </a:lnTo>
                <a:lnTo>
                  <a:pt x="204215" y="289178"/>
                </a:lnTo>
                <a:lnTo>
                  <a:pt x="207444" y="280469"/>
                </a:lnTo>
                <a:lnTo>
                  <a:pt x="209654" y="268873"/>
                </a:lnTo>
                <a:lnTo>
                  <a:pt x="210845" y="254393"/>
                </a:lnTo>
                <a:lnTo>
                  <a:pt x="211073" y="243077"/>
                </a:lnTo>
                <a:lnTo>
                  <a:pt x="200934" y="252237"/>
                </a:lnTo>
                <a:lnTo>
                  <a:pt x="190540" y="259873"/>
                </a:lnTo>
                <a:lnTo>
                  <a:pt x="179874" y="265953"/>
                </a:lnTo>
                <a:lnTo>
                  <a:pt x="162190" y="272506"/>
                </a:lnTo>
                <a:lnTo>
                  <a:pt x="149895" y="275023"/>
                </a:lnTo>
                <a:lnTo>
                  <a:pt x="136758" y="276299"/>
                </a:lnTo>
                <a:lnTo>
                  <a:pt x="129286" y="276478"/>
                </a:lnTo>
                <a:lnTo>
                  <a:pt x="115730" y="275842"/>
                </a:lnTo>
                <a:lnTo>
                  <a:pt x="102728" y="273933"/>
                </a:lnTo>
                <a:lnTo>
                  <a:pt x="90276" y="270753"/>
                </a:lnTo>
                <a:lnTo>
                  <a:pt x="78371" y="266305"/>
                </a:lnTo>
                <a:lnTo>
                  <a:pt x="67010" y="260589"/>
                </a:lnTo>
                <a:lnTo>
                  <a:pt x="56189" y="253607"/>
                </a:lnTo>
                <a:lnTo>
                  <a:pt x="45907" y="245360"/>
                </a:lnTo>
                <a:lnTo>
                  <a:pt x="37591" y="237362"/>
                </a:lnTo>
                <a:lnTo>
                  <a:pt x="29179" y="227662"/>
                </a:lnTo>
                <a:lnTo>
                  <a:pt x="21839" y="217369"/>
                </a:lnTo>
                <a:lnTo>
                  <a:pt x="15571" y="206482"/>
                </a:lnTo>
                <a:lnTo>
                  <a:pt x="10376" y="195001"/>
                </a:lnTo>
                <a:lnTo>
                  <a:pt x="6253" y="182924"/>
                </a:lnTo>
                <a:lnTo>
                  <a:pt x="3202" y="170249"/>
                </a:lnTo>
                <a:lnTo>
                  <a:pt x="1223" y="156975"/>
                </a:lnTo>
                <a:lnTo>
                  <a:pt x="317" y="143102"/>
                </a:lnTo>
                <a:lnTo>
                  <a:pt x="253" y="138175"/>
                </a:lnTo>
                <a:lnTo>
                  <a:pt x="778" y="123772"/>
                </a:lnTo>
                <a:lnTo>
                  <a:pt x="2353" y="110026"/>
                </a:lnTo>
                <a:lnTo>
                  <a:pt x="4976" y="96941"/>
                </a:lnTo>
                <a:lnTo>
                  <a:pt x="8650" y="84519"/>
                </a:lnTo>
                <a:lnTo>
                  <a:pt x="13373" y="72762"/>
                </a:lnTo>
                <a:lnTo>
                  <a:pt x="19145" y="61672"/>
                </a:lnTo>
                <a:lnTo>
                  <a:pt x="25968" y="51253"/>
                </a:lnTo>
                <a:lnTo>
                  <a:pt x="33839" y="41506"/>
                </a:lnTo>
                <a:lnTo>
                  <a:pt x="49959" y="26183"/>
                </a:lnTo>
                <a:lnTo>
                  <a:pt x="60571" y="18517"/>
                </a:lnTo>
                <a:lnTo>
                  <a:pt x="71712" y="12179"/>
                </a:lnTo>
                <a:lnTo>
                  <a:pt x="83383" y="7165"/>
                </a:lnTo>
                <a:lnTo>
                  <a:pt x="95583" y="3475"/>
                </a:lnTo>
                <a:lnTo>
                  <a:pt x="108313" y="1107"/>
                </a:lnTo>
                <a:lnTo>
                  <a:pt x="121573" y="57"/>
                </a:lnTo>
                <a:lnTo>
                  <a:pt x="125602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02554" y="882523"/>
            <a:ext cx="282701" cy="283463"/>
          </a:xfrm>
          <a:custGeom>
            <a:avLst/>
            <a:gdLst/>
            <a:ahLst/>
            <a:cxnLst/>
            <a:rect l="l" t="t" r="r" b="b"/>
            <a:pathLst>
              <a:path w="282701" h="283463">
                <a:moveTo>
                  <a:pt x="139700" y="0"/>
                </a:moveTo>
                <a:lnTo>
                  <a:pt x="152656" y="557"/>
                </a:lnTo>
                <a:lnTo>
                  <a:pt x="165326" y="2229"/>
                </a:lnTo>
                <a:lnTo>
                  <a:pt x="177713" y="5017"/>
                </a:lnTo>
                <a:lnTo>
                  <a:pt x="189823" y="8919"/>
                </a:lnTo>
                <a:lnTo>
                  <a:pt x="201657" y="13936"/>
                </a:lnTo>
                <a:lnTo>
                  <a:pt x="211455" y="19050"/>
                </a:lnTo>
                <a:lnTo>
                  <a:pt x="222575" y="26019"/>
                </a:lnTo>
                <a:lnTo>
                  <a:pt x="232832" y="33803"/>
                </a:lnTo>
                <a:lnTo>
                  <a:pt x="242222" y="42401"/>
                </a:lnTo>
                <a:lnTo>
                  <a:pt x="250742" y="51812"/>
                </a:lnTo>
                <a:lnTo>
                  <a:pt x="258387" y="62038"/>
                </a:lnTo>
                <a:lnTo>
                  <a:pt x="263906" y="70865"/>
                </a:lnTo>
                <a:lnTo>
                  <a:pt x="269886" y="82360"/>
                </a:lnTo>
                <a:lnTo>
                  <a:pt x="274720" y="94192"/>
                </a:lnTo>
                <a:lnTo>
                  <a:pt x="278412" y="106354"/>
                </a:lnTo>
                <a:lnTo>
                  <a:pt x="280964" y="118836"/>
                </a:lnTo>
                <a:lnTo>
                  <a:pt x="282381" y="131632"/>
                </a:lnTo>
                <a:lnTo>
                  <a:pt x="282701" y="141477"/>
                </a:lnTo>
                <a:lnTo>
                  <a:pt x="282139" y="154438"/>
                </a:lnTo>
                <a:lnTo>
                  <a:pt x="280453" y="167108"/>
                </a:lnTo>
                <a:lnTo>
                  <a:pt x="277647" y="179494"/>
                </a:lnTo>
                <a:lnTo>
                  <a:pt x="273726" y="191598"/>
                </a:lnTo>
                <a:lnTo>
                  <a:pt x="268694" y="203425"/>
                </a:lnTo>
                <a:lnTo>
                  <a:pt x="263779" y="212851"/>
                </a:lnTo>
                <a:lnTo>
                  <a:pt x="256774" y="223907"/>
                </a:lnTo>
                <a:lnTo>
                  <a:pt x="248960" y="234096"/>
                </a:lnTo>
                <a:lnTo>
                  <a:pt x="240329" y="243424"/>
                </a:lnTo>
                <a:lnTo>
                  <a:pt x="230873" y="251894"/>
                </a:lnTo>
                <a:lnTo>
                  <a:pt x="220584" y="259510"/>
                </a:lnTo>
                <a:lnTo>
                  <a:pt x="212090" y="264794"/>
                </a:lnTo>
                <a:lnTo>
                  <a:pt x="200731" y="270616"/>
                </a:lnTo>
                <a:lnTo>
                  <a:pt x="188993" y="275353"/>
                </a:lnTo>
                <a:lnTo>
                  <a:pt x="176871" y="279005"/>
                </a:lnTo>
                <a:lnTo>
                  <a:pt x="164361" y="281573"/>
                </a:lnTo>
                <a:lnTo>
                  <a:pt x="151460" y="283056"/>
                </a:lnTo>
                <a:lnTo>
                  <a:pt x="139954" y="283463"/>
                </a:lnTo>
                <a:lnTo>
                  <a:pt x="126467" y="282886"/>
                </a:lnTo>
                <a:lnTo>
                  <a:pt x="113452" y="281152"/>
                </a:lnTo>
                <a:lnTo>
                  <a:pt x="100911" y="278260"/>
                </a:lnTo>
                <a:lnTo>
                  <a:pt x="88844" y="274209"/>
                </a:lnTo>
                <a:lnTo>
                  <a:pt x="77252" y="268999"/>
                </a:lnTo>
                <a:lnTo>
                  <a:pt x="66138" y="262626"/>
                </a:lnTo>
                <a:lnTo>
                  <a:pt x="55502" y="255091"/>
                </a:lnTo>
                <a:lnTo>
                  <a:pt x="45345" y="246393"/>
                </a:lnTo>
                <a:lnTo>
                  <a:pt x="31939" y="232250"/>
                </a:lnTo>
                <a:lnTo>
                  <a:pt x="23997" y="221829"/>
                </a:lnTo>
                <a:lnTo>
                  <a:pt x="17193" y="210926"/>
                </a:lnTo>
                <a:lnTo>
                  <a:pt x="11524" y="199540"/>
                </a:lnTo>
                <a:lnTo>
                  <a:pt x="6989" y="187673"/>
                </a:lnTo>
                <a:lnTo>
                  <a:pt x="3584" y="175323"/>
                </a:lnTo>
                <a:lnTo>
                  <a:pt x="1306" y="162491"/>
                </a:lnTo>
                <a:lnTo>
                  <a:pt x="154" y="149176"/>
                </a:lnTo>
                <a:lnTo>
                  <a:pt x="0" y="141986"/>
                </a:lnTo>
                <a:lnTo>
                  <a:pt x="562" y="128281"/>
                </a:lnTo>
                <a:lnTo>
                  <a:pt x="2250" y="115095"/>
                </a:lnTo>
                <a:lnTo>
                  <a:pt x="5066" y="102427"/>
                </a:lnTo>
                <a:lnTo>
                  <a:pt x="9012" y="90276"/>
                </a:lnTo>
                <a:lnTo>
                  <a:pt x="14089" y="78642"/>
                </a:lnTo>
                <a:lnTo>
                  <a:pt x="20301" y="67522"/>
                </a:lnTo>
                <a:lnTo>
                  <a:pt x="27649" y="56916"/>
                </a:lnTo>
                <a:lnTo>
                  <a:pt x="36135" y="46823"/>
                </a:lnTo>
                <a:lnTo>
                  <a:pt x="45762" y="37242"/>
                </a:lnTo>
                <a:lnTo>
                  <a:pt x="56825" y="27984"/>
                </a:lnTo>
                <a:lnTo>
                  <a:pt x="67687" y="20449"/>
                </a:lnTo>
                <a:lnTo>
                  <a:pt x="78940" y="14096"/>
                </a:lnTo>
                <a:lnTo>
                  <a:pt x="90584" y="8924"/>
                </a:lnTo>
                <a:lnTo>
                  <a:pt x="102618" y="4930"/>
                </a:lnTo>
                <a:lnTo>
                  <a:pt x="115044" y="2113"/>
                </a:lnTo>
                <a:lnTo>
                  <a:pt x="127860" y="472"/>
                </a:lnTo>
                <a:lnTo>
                  <a:pt x="13970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79899" y="882523"/>
            <a:ext cx="239140" cy="276478"/>
          </a:xfrm>
          <a:custGeom>
            <a:avLst/>
            <a:gdLst/>
            <a:ahLst/>
            <a:cxnLst/>
            <a:rect l="l" t="t" r="r" b="b"/>
            <a:pathLst>
              <a:path w="239140" h="276478">
                <a:moveTo>
                  <a:pt x="147574" y="0"/>
                </a:moveTo>
                <a:lnTo>
                  <a:pt x="161075" y="829"/>
                </a:lnTo>
                <a:lnTo>
                  <a:pt x="173836" y="3319"/>
                </a:lnTo>
                <a:lnTo>
                  <a:pt x="185863" y="7474"/>
                </a:lnTo>
                <a:lnTo>
                  <a:pt x="197165" y="13298"/>
                </a:lnTo>
                <a:lnTo>
                  <a:pt x="207749" y="20794"/>
                </a:lnTo>
                <a:lnTo>
                  <a:pt x="215646" y="27939"/>
                </a:lnTo>
                <a:lnTo>
                  <a:pt x="222987" y="36763"/>
                </a:lnTo>
                <a:lnTo>
                  <a:pt x="228962" y="46923"/>
                </a:lnTo>
                <a:lnTo>
                  <a:pt x="233567" y="58415"/>
                </a:lnTo>
                <a:lnTo>
                  <a:pt x="236798" y="71236"/>
                </a:lnTo>
                <a:lnTo>
                  <a:pt x="238651" y="85382"/>
                </a:lnTo>
                <a:lnTo>
                  <a:pt x="239140" y="98298"/>
                </a:lnTo>
                <a:lnTo>
                  <a:pt x="239140" y="276478"/>
                </a:lnTo>
                <a:lnTo>
                  <a:pt x="172212" y="276478"/>
                </a:lnTo>
                <a:lnTo>
                  <a:pt x="172212" y="158496"/>
                </a:lnTo>
                <a:lnTo>
                  <a:pt x="172047" y="140654"/>
                </a:lnTo>
                <a:lnTo>
                  <a:pt x="171549" y="125364"/>
                </a:lnTo>
                <a:lnTo>
                  <a:pt x="170713" y="112621"/>
                </a:lnTo>
                <a:lnTo>
                  <a:pt x="169531" y="102418"/>
                </a:lnTo>
                <a:lnTo>
                  <a:pt x="167999" y="94749"/>
                </a:lnTo>
                <a:lnTo>
                  <a:pt x="162798" y="81691"/>
                </a:lnTo>
                <a:lnTo>
                  <a:pt x="155096" y="72053"/>
                </a:lnTo>
                <a:lnTo>
                  <a:pt x="142004" y="64394"/>
                </a:lnTo>
                <a:lnTo>
                  <a:pt x="129050" y="62041"/>
                </a:lnTo>
                <a:lnTo>
                  <a:pt x="126237" y="61975"/>
                </a:lnTo>
                <a:lnTo>
                  <a:pt x="113139" y="63527"/>
                </a:lnTo>
                <a:lnTo>
                  <a:pt x="101305" y="68182"/>
                </a:lnTo>
                <a:lnTo>
                  <a:pt x="91059" y="75691"/>
                </a:lnTo>
                <a:lnTo>
                  <a:pt x="83183" y="84691"/>
                </a:lnTo>
                <a:lnTo>
                  <a:pt x="76846" y="95522"/>
                </a:lnTo>
                <a:lnTo>
                  <a:pt x="72068" y="108163"/>
                </a:lnTo>
                <a:lnTo>
                  <a:pt x="69432" y="121084"/>
                </a:lnTo>
                <a:lnTo>
                  <a:pt x="68549" y="131685"/>
                </a:lnTo>
                <a:lnTo>
                  <a:pt x="67970" y="145457"/>
                </a:lnTo>
                <a:lnTo>
                  <a:pt x="67707" y="162392"/>
                </a:lnTo>
                <a:lnTo>
                  <a:pt x="67690" y="168401"/>
                </a:lnTo>
                <a:lnTo>
                  <a:pt x="67690" y="276478"/>
                </a:lnTo>
                <a:lnTo>
                  <a:pt x="0" y="276478"/>
                </a:lnTo>
                <a:lnTo>
                  <a:pt x="0" y="6857"/>
                </a:lnTo>
                <a:lnTo>
                  <a:pt x="67690" y="6857"/>
                </a:lnTo>
                <a:lnTo>
                  <a:pt x="67690" y="34543"/>
                </a:lnTo>
                <a:lnTo>
                  <a:pt x="79181" y="25379"/>
                </a:lnTo>
                <a:lnTo>
                  <a:pt x="90087" y="17759"/>
                </a:lnTo>
                <a:lnTo>
                  <a:pt x="100421" y="11683"/>
                </a:lnTo>
                <a:lnTo>
                  <a:pt x="109347" y="7492"/>
                </a:lnTo>
                <a:lnTo>
                  <a:pt x="121632" y="3422"/>
                </a:lnTo>
                <a:lnTo>
                  <a:pt x="134108" y="917"/>
                </a:lnTo>
                <a:lnTo>
                  <a:pt x="146721" y="3"/>
                </a:lnTo>
                <a:lnTo>
                  <a:pt x="1475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34079" y="882523"/>
            <a:ext cx="191388" cy="283463"/>
          </a:xfrm>
          <a:custGeom>
            <a:avLst/>
            <a:gdLst/>
            <a:ahLst/>
            <a:cxnLst/>
            <a:rect l="l" t="t" r="r" b="b"/>
            <a:pathLst>
              <a:path w="191388" h="283463">
                <a:moveTo>
                  <a:pt x="97662" y="0"/>
                </a:moveTo>
                <a:lnTo>
                  <a:pt x="110638" y="716"/>
                </a:lnTo>
                <a:lnTo>
                  <a:pt x="123218" y="2867"/>
                </a:lnTo>
                <a:lnTo>
                  <a:pt x="135393" y="6452"/>
                </a:lnTo>
                <a:lnTo>
                  <a:pt x="147066" y="11429"/>
                </a:lnTo>
                <a:lnTo>
                  <a:pt x="158097" y="17768"/>
                </a:lnTo>
                <a:lnTo>
                  <a:pt x="168258" y="25313"/>
                </a:lnTo>
                <a:lnTo>
                  <a:pt x="177560" y="34064"/>
                </a:lnTo>
                <a:lnTo>
                  <a:pt x="186015" y="44021"/>
                </a:lnTo>
                <a:lnTo>
                  <a:pt x="186436" y="44576"/>
                </a:lnTo>
                <a:lnTo>
                  <a:pt x="144525" y="86487"/>
                </a:lnTo>
                <a:lnTo>
                  <a:pt x="132511" y="75773"/>
                </a:lnTo>
                <a:lnTo>
                  <a:pt x="121036" y="68002"/>
                </a:lnTo>
                <a:lnTo>
                  <a:pt x="110112" y="63165"/>
                </a:lnTo>
                <a:lnTo>
                  <a:pt x="99748" y="61249"/>
                </a:lnTo>
                <a:lnTo>
                  <a:pt x="98171" y="61213"/>
                </a:lnTo>
                <a:lnTo>
                  <a:pt x="90550" y="61213"/>
                </a:lnTo>
                <a:lnTo>
                  <a:pt x="84582" y="62737"/>
                </a:lnTo>
                <a:lnTo>
                  <a:pt x="80391" y="66039"/>
                </a:lnTo>
                <a:lnTo>
                  <a:pt x="76073" y="69214"/>
                </a:lnTo>
                <a:lnTo>
                  <a:pt x="73913" y="73278"/>
                </a:lnTo>
                <a:lnTo>
                  <a:pt x="73913" y="77977"/>
                </a:lnTo>
                <a:lnTo>
                  <a:pt x="73913" y="81661"/>
                </a:lnTo>
                <a:lnTo>
                  <a:pt x="75311" y="84962"/>
                </a:lnTo>
                <a:lnTo>
                  <a:pt x="77978" y="88011"/>
                </a:lnTo>
                <a:lnTo>
                  <a:pt x="80772" y="91059"/>
                </a:lnTo>
                <a:lnTo>
                  <a:pt x="87503" y="95250"/>
                </a:lnTo>
                <a:lnTo>
                  <a:pt x="98171" y="100584"/>
                </a:lnTo>
                <a:lnTo>
                  <a:pt x="122936" y="112902"/>
                </a:lnTo>
                <a:lnTo>
                  <a:pt x="136967" y="120309"/>
                </a:lnTo>
                <a:lnTo>
                  <a:pt x="149212" y="127753"/>
                </a:lnTo>
                <a:lnTo>
                  <a:pt x="159676" y="135245"/>
                </a:lnTo>
                <a:lnTo>
                  <a:pt x="168365" y="142797"/>
                </a:lnTo>
                <a:lnTo>
                  <a:pt x="175284" y="150418"/>
                </a:lnTo>
                <a:lnTo>
                  <a:pt x="183313" y="163202"/>
                </a:lnTo>
                <a:lnTo>
                  <a:pt x="187939" y="174943"/>
                </a:lnTo>
                <a:lnTo>
                  <a:pt x="190634" y="187596"/>
                </a:lnTo>
                <a:lnTo>
                  <a:pt x="191388" y="199389"/>
                </a:lnTo>
                <a:lnTo>
                  <a:pt x="190391" y="212871"/>
                </a:lnTo>
                <a:lnTo>
                  <a:pt x="187408" y="225450"/>
                </a:lnTo>
                <a:lnTo>
                  <a:pt x="182448" y="237137"/>
                </a:lnTo>
                <a:lnTo>
                  <a:pt x="175524" y="247945"/>
                </a:lnTo>
                <a:lnTo>
                  <a:pt x="166646" y="257883"/>
                </a:lnTo>
                <a:lnTo>
                  <a:pt x="155461" y="266928"/>
                </a:lnTo>
                <a:lnTo>
                  <a:pt x="144929" y="273009"/>
                </a:lnTo>
                <a:lnTo>
                  <a:pt x="133369" y="277701"/>
                </a:lnTo>
                <a:lnTo>
                  <a:pt x="120773" y="281006"/>
                </a:lnTo>
                <a:lnTo>
                  <a:pt x="107134" y="282924"/>
                </a:lnTo>
                <a:lnTo>
                  <a:pt x="94234" y="283463"/>
                </a:lnTo>
                <a:lnTo>
                  <a:pt x="80287" y="282788"/>
                </a:lnTo>
                <a:lnTo>
                  <a:pt x="67042" y="280761"/>
                </a:lnTo>
                <a:lnTo>
                  <a:pt x="54498" y="277383"/>
                </a:lnTo>
                <a:lnTo>
                  <a:pt x="42654" y="272653"/>
                </a:lnTo>
                <a:lnTo>
                  <a:pt x="31508" y="266573"/>
                </a:lnTo>
                <a:lnTo>
                  <a:pt x="21058" y="259141"/>
                </a:lnTo>
                <a:lnTo>
                  <a:pt x="11304" y="250357"/>
                </a:lnTo>
                <a:lnTo>
                  <a:pt x="2244" y="240223"/>
                </a:lnTo>
                <a:lnTo>
                  <a:pt x="0" y="237362"/>
                </a:lnTo>
                <a:lnTo>
                  <a:pt x="41656" y="192024"/>
                </a:lnTo>
                <a:lnTo>
                  <a:pt x="50661" y="201218"/>
                </a:lnTo>
                <a:lnTo>
                  <a:pt x="60660" y="209034"/>
                </a:lnTo>
                <a:lnTo>
                  <a:pt x="69596" y="214375"/>
                </a:lnTo>
                <a:lnTo>
                  <a:pt x="82632" y="220177"/>
                </a:lnTo>
                <a:lnTo>
                  <a:pt x="94327" y="222835"/>
                </a:lnTo>
                <a:lnTo>
                  <a:pt x="97917" y="223012"/>
                </a:lnTo>
                <a:lnTo>
                  <a:pt x="106807" y="223012"/>
                </a:lnTo>
                <a:lnTo>
                  <a:pt x="114046" y="220852"/>
                </a:lnTo>
                <a:lnTo>
                  <a:pt x="119507" y="216535"/>
                </a:lnTo>
                <a:lnTo>
                  <a:pt x="124968" y="212216"/>
                </a:lnTo>
                <a:lnTo>
                  <a:pt x="127635" y="207263"/>
                </a:lnTo>
                <a:lnTo>
                  <a:pt x="127635" y="201675"/>
                </a:lnTo>
                <a:lnTo>
                  <a:pt x="124998" y="192384"/>
                </a:lnTo>
                <a:lnTo>
                  <a:pt x="117076" y="183230"/>
                </a:lnTo>
                <a:lnTo>
                  <a:pt x="103846" y="174213"/>
                </a:lnTo>
                <a:lnTo>
                  <a:pt x="98171" y="171196"/>
                </a:lnTo>
                <a:lnTo>
                  <a:pt x="75437" y="159765"/>
                </a:lnTo>
                <a:lnTo>
                  <a:pt x="60578" y="151571"/>
                </a:lnTo>
                <a:lnTo>
                  <a:pt x="47636" y="142898"/>
                </a:lnTo>
                <a:lnTo>
                  <a:pt x="36610" y="133745"/>
                </a:lnTo>
                <a:lnTo>
                  <a:pt x="27496" y="124110"/>
                </a:lnTo>
                <a:lnTo>
                  <a:pt x="20291" y="113993"/>
                </a:lnTo>
                <a:lnTo>
                  <a:pt x="14994" y="103391"/>
                </a:lnTo>
                <a:lnTo>
                  <a:pt x="11601" y="92305"/>
                </a:lnTo>
                <a:lnTo>
                  <a:pt x="10110" y="80731"/>
                </a:lnTo>
                <a:lnTo>
                  <a:pt x="10033" y="77342"/>
                </a:lnTo>
                <a:lnTo>
                  <a:pt x="11126" y="64211"/>
                </a:lnTo>
                <a:lnTo>
                  <a:pt x="14418" y="51905"/>
                </a:lnTo>
                <a:lnTo>
                  <a:pt x="19921" y="40432"/>
                </a:lnTo>
                <a:lnTo>
                  <a:pt x="27651" y="29799"/>
                </a:lnTo>
                <a:lnTo>
                  <a:pt x="34671" y="22605"/>
                </a:lnTo>
                <a:lnTo>
                  <a:pt x="44503" y="14824"/>
                </a:lnTo>
                <a:lnTo>
                  <a:pt x="55340" y="8684"/>
                </a:lnTo>
                <a:lnTo>
                  <a:pt x="67172" y="4180"/>
                </a:lnTo>
                <a:lnTo>
                  <a:pt x="79988" y="1306"/>
                </a:lnTo>
                <a:lnTo>
                  <a:pt x="93778" y="58"/>
                </a:lnTo>
                <a:lnTo>
                  <a:pt x="9766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0615" y="882523"/>
            <a:ext cx="239140" cy="276478"/>
          </a:xfrm>
          <a:custGeom>
            <a:avLst/>
            <a:gdLst/>
            <a:ahLst/>
            <a:cxnLst/>
            <a:rect l="l" t="t" r="r" b="b"/>
            <a:pathLst>
              <a:path w="239140" h="276478">
                <a:moveTo>
                  <a:pt x="147574" y="0"/>
                </a:moveTo>
                <a:lnTo>
                  <a:pt x="161075" y="829"/>
                </a:lnTo>
                <a:lnTo>
                  <a:pt x="173836" y="3319"/>
                </a:lnTo>
                <a:lnTo>
                  <a:pt x="185863" y="7474"/>
                </a:lnTo>
                <a:lnTo>
                  <a:pt x="197165" y="13298"/>
                </a:lnTo>
                <a:lnTo>
                  <a:pt x="207749" y="20794"/>
                </a:lnTo>
                <a:lnTo>
                  <a:pt x="215646" y="27939"/>
                </a:lnTo>
                <a:lnTo>
                  <a:pt x="222987" y="36763"/>
                </a:lnTo>
                <a:lnTo>
                  <a:pt x="228962" y="46923"/>
                </a:lnTo>
                <a:lnTo>
                  <a:pt x="233567" y="58415"/>
                </a:lnTo>
                <a:lnTo>
                  <a:pt x="236798" y="71236"/>
                </a:lnTo>
                <a:lnTo>
                  <a:pt x="238651" y="85382"/>
                </a:lnTo>
                <a:lnTo>
                  <a:pt x="239140" y="98298"/>
                </a:lnTo>
                <a:lnTo>
                  <a:pt x="239140" y="276478"/>
                </a:lnTo>
                <a:lnTo>
                  <a:pt x="172212" y="276478"/>
                </a:lnTo>
                <a:lnTo>
                  <a:pt x="172212" y="158496"/>
                </a:lnTo>
                <a:lnTo>
                  <a:pt x="172047" y="140654"/>
                </a:lnTo>
                <a:lnTo>
                  <a:pt x="171549" y="125364"/>
                </a:lnTo>
                <a:lnTo>
                  <a:pt x="170713" y="112621"/>
                </a:lnTo>
                <a:lnTo>
                  <a:pt x="169531" y="102418"/>
                </a:lnTo>
                <a:lnTo>
                  <a:pt x="167999" y="94749"/>
                </a:lnTo>
                <a:lnTo>
                  <a:pt x="162798" y="81691"/>
                </a:lnTo>
                <a:lnTo>
                  <a:pt x="155096" y="72053"/>
                </a:lnTo>
                <a:lnTo>
                  <a:pt x="142004" y="64394"/>
                </a:lnTo>
                <a:lnTo>
                  <a:pt x="129050" y="62041"/>
                </a:lnTo>
                <a:lnTo>
                  <a:pt x="126237" y="61975"/>
                </a:lnTo>
                <a:lnTo>
                  <a:pt x="113139" y="63527"/>
                </a:lnTo>
                <a:lnTo>
                  <a:pt x="101305" y="68182"/>
                </a:lnTo>
                <a:lnTo>
                  <a:pt x="91059" y="75691"/>
                </a:lnTo>
                <a:lnTo>
                  <a:pt x="83183" y="84691"/>
                </a:lnTo>
                <a:lnTo>
                  <a:pt x="76846" y="95522"/>
                </a:lnTo>
                <a:lnTo>
                  <a:pt x="72068" y="108163"/>
                </a:lnTo>
                <a:lnTo>
                  <a:pt x="69432" y="121084"/>
                </a:lnTo>
                <a:lnTo>
                  <a:pt x="68549" y="131685"/>
                </a:lnTo>
                <a:lnTo>
                  <a:pt x="67970" y="145457"/>
                </a:lnTo>
                <a:lnTo>
                  <a:pt x="67707" y="162392"/>
                </a:lnTo>
                <a:lnTo>
                  <a:pt x="67690" y="168401"/>
                </a:lnTo>
                <a:lnTo>
                  <a:pt x="67690" y="276478"/>
                </a:lnTo>
                <a:lnTo>
                  <a:pt x="0" y="276478"/>
                </a:lnTo>
                <a:lnTo>
                  <a:pt x="0" y="6857"/>
                </a:lnTo>
                <a:lnTo>
                  <a:pt x="67690" y="6857"/>
                </a:lnTo>
                <a:lnTo>
                  <a:pt x="67690" y="34543"/>
                </a:lnTo>
                <a:lnTo>
                  <a:pt x="79181" y="25379"/>
                </a:lnTo>
                <a:lnTo>
                  <a:pt x="90087" y="17759"/>
                </a:lnTo>
                <a:lnTo>
                  <a:pt x="100421" y="11683"/>
                </a:lnTo>
                <a:lnTo>
                  <a:pt x="109347" y="7492"/>
                </a:lnTo>
                <a:lnTo>
                  <a:pt x="121632" y="3422"/>
                </a:lnTo>
                <a:lnTo>
                  <a:pt x="134108" y="917"/>
                </a:lnTo>
                <a:lnTo>
                  <a:pt x="146721" y="3"/>
                </a:lnTo>
                <a:lnTo>
                  <a:pt x="1475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91510" y="882523"/>
            <a:ext cx="282955" cy="283463"/>
          </a:xfrm>
          <a:custGeom>
            <a:avLst/>
            <a:gdLst/>
            <a:ahLst/>
            <a:cxnLst/>
            <a:rect l="l" t="t" r="r" b="b"/>
            <a:pathLst>
              <a:path w="282955" h="283463">
                <a:moveTo>
                  <a:pt x="139445" y="0"/>
                </a:moveTo>
                <a:lnTo>
                  <a:pt x="153685" y="530"/>
                </a:lnTo>
                <a:lnTo>
                  <a:pt x="167293" y="2120"/>
                </a:lnTo>
                <a:lnTo>
                  <a:pt x="180274" y="4771"/>
                </a:lnTo>
                <a:lnTo>
                  <a:pt x="192631" y="8483"/>
                </a:lnTo>
                <a:lnTo>
                  <a:pt x="204367" y="13255"/>
                </a:lnTo>
                <a:lnTo>
                  <a:pt x="215486" y="19087"/>
                </a:lnTo>
                <a:lnTo>
                  <a:pt x="225990" y="25979"/>
                </a:lnTo>
                <a:lnTo>
                  <a:pt x="235885" y="33932"/>
                </a:lnTo>
                <a:lnTo>
                  <a:pt x="243077" y="40766"/>
                </a:lnTo>
                <a:lnTo>
                  <a:pt x="251407" y="50110"/>
                </a:lnTo>
                <a:lnTo>
                  <a:pt x="258764" y="60090"/>
                </a:lnTo>
                <a:lnTo>
                  <a:pt x="265148" y="70706"/>
                </a:lnTo>
                <a:lnTo>
                  <a:pt x="270557" y="81961"/>
                </a:lnTo>
                <a:lnTo>
                  <a:pt x="274992" y="93855"/>
                </a:lnTo>
                <a:lnTo>
                  <a:pt x="278450" y="106389"/>
                </a:lnTo>
                <a:lnTo>
                  <a:pt x="280930" y="119565"/>
                </a:lnTo>
                <a:lnTo>
                  <a:pt x="282432" y="133382"/>
                </a:lnTo>
                <a:lnTo>
                  <a:pt x="282955" y="147843"/>
                </a:lnTo>
                <a:lnTo>
                  <a:pt x="282955" y="148336"/>
                </a:lnTo>
                <a:lnTo>
                  <a:pt x="282701" y="161289"/>
                </a:lnTo>
                <a:lnTo>
                  <a:pt x="65404" y="161289"/>
                </a:lnTo>
                <a:lnTo>
                  <a:pt x="68648" y="174592"/>
                </a:lnTo>
                <a:lnTo>
                  <a:pt x="73743" y="186496"/>
                </a:lnTo>
                <a:lnTo>
                  <a:pt x="80688" y="197000"/>
                </a:lnTo>
                <a:lnTo>
                  <a:pt x="89484" y="206105"/>
                </a:lnTo>
                <a:lnTo>
                  <a:pt x="100593" y="213955"/>
                </a:lnTo>
                <a:lnTo>
                  <a:pt x="111858" y="219097"/>
                </a:lnTo>
                <a:lnTo>
                  <a:pt x="124346" y="222425"/>
                </a:lnTo>
                <a:lnTo>
                  <a:pt x="138058" y="223932"/>
                </a:lnTo>
                <a:lnTo>
                  <a:pt x="142748" y="224027"/>
                </a:lnTo>
                <a:lnTo>
                  <a:pt x="156087" y="223159"/>
                </a:lnTo>
                <a:lnTo>
                  <a:pt x="168731" y="220557"/>
                </a:lnTo>
                <a:lnTo>
                  <a:pt x="180680" y="216225"/>
                </a:lnTo>
                <a:lnTo>
                  <a:pt x="191934" y="210169"/>
                </a:lnTo>
                <a:lnTo>
                  <a:pt x="202492" y="202392"/>
                </a:lnTo>
                <a:lnTo>
                  <a:pt x="207899" y="197485"/>
                </a:lnTo>
                <a:lnTo>
                  <a:pt x="264922" y="224281"/>
                </a:lnTo>
                <a:lnTo>
                  <a:pt x="256642" y="235012"/>
                </a:lnTo>
                <a:lnTo>
                  <a:pt x="247775" y="244665"/>
                </a:lnTo>
                <a:lnTo>
                  <a:pt x="238321" y="253231"/>
                </a:lnTo>
                <a:lnTo>
                  <a:pt x="228280" y="260699"/>
                </a:lnTo>
                <a:lnTo>
                  <a:pt x="217652" y="267059"/>
                </a:lnTo>
                <a:lnTo>
                  <a:pt x="203042" y="273638"/>
                </a:lnTo>
                <a:lnTo>
                  <a:pt x="191515" y="277391"/>
                </a:lnTo>
                <a:lnTo>
                  <a:pt x="179295" y="280246"/>
                </a:lnTo>
                <a:lnTo>
                  <a:pt x="166391" y="282202"/>
                </a:lnTo>
                <a:lnTo>
                  <a:pt x="152810" y="283258"/>
                </a:lnTo>
                <a:lnTo>
                  <a:pt x="143255" y="283463"/>
                </a:lnTo>
                <a:lnTo>
                  <a:pt x="129025" y="282938"/>
                </a:lnTo>
                <a:lnTo>
                  <a:pt x="115407" y="281363"/>
                </a:lnTo>
                <a:lnTo>
                  <a:pt x="102404" y="278737"/>
                </a:lnTo>
                <a:lnTo>
                  <a:pt x="90017" y="275062"/>
                </a:lnTo>
                <a:lnTo>
                  <a:pt x="78250" y="270335"/>
                </a:lnTo>
                <a:lnTo>
                  <a:pt x="67105" y="264559"/>
                </a:lnTo>
                <a:lnTo>
                  <a:pt x="56584" y="257732"/>
                </a:lnTo>
                <a:lnTo>
                  <a:pt x="46688" y="249856"/>
                </a:lnTo>
                <a:lnTo>
                  <a:pt x="31015" y="233757"/>
                </a:lnTo>
                <a:lnTo>
                  <a:pt x="23270" y="223494"/>
                </a:lnTo>
                <a:lnTo>
                  <a:pt x="16641" y="212672"/>
                </a:lnTo>
                <a:lnTo>
                  <a:pt x="11124" y="201290"/>
                </a:lnTo>
                <a:lnTo>
                  <a:pt x="6717" y="189348"/>
                </a:lnTo>
                <a:lnTo>
                  <a:pt x="3418" y="176846"/>
                </a:lnTo>
                <a:lnTo>
                  <a:pt x="1224" y="163784"/>
                </a:lnTo>
                <a:lnTo>
                  <a:pt x="132" y="150161"/>
                </a:lnTo>
                <a:lnTo>
                  <a:pt x="0" y="143255"/>
                </a:lnTo>
                <a:lnTo>
                  <a:pt x="529" y="129274"/>
                </a:lnTo>
                <a:lnTo>
                  <a:pt x="2117" y="115851"/>
                </a:lnTo>
                <a:lnTo>
                  <a:pt x="4765" y="102988"/>
                </a:lnTo>
                <a:lnTo>
                  <a:pt x="8474" y="90684"/>
                </a:lnTo>
                <a:lnTo>
                  <a:pt x="13246" y="78940"/>
                </a:lnTo>
                <a:lnTo>
                  <a:pt x="19081" y="67755"/>
                </a:lnTo>
                <a:lnTo>
                  <a:pt x="25981" y="57130"/>
                </a:lnTo>
                <a:lnTo>
                  <a:pt x="33948" y="47064"/>
                </a:lnTo>
                <a:lnTo>
                  <a:pt x="49416" y="31720"/>
                </a:lnTo>
                <a:lnTo>
                  <a:pt x="59634" y="23806"/>
                </a:lnTo>
                <a:lnTo>
                  <a:pt x="70408" y="17026"/>
                </a:lnTo>
                <a:lnTo>
                  <a:pt x="81741" y="11380"/>
                </a:lnTo>
                <a:lnTo>
                  <a:pt x="93635" y="6867"/>
                </a:lnTo>
                <a:lnTo>
                  <a:pt x="106091" y="3488"/>
                </a:lnTo>
                <a:lnTo>
                  <a:pt x="119114" y="1243"/>
                </a:lnTo>
                <a:lnTo>
                  <a:pt x="132706" y="131"/>
                </a:lnTo>
                <a:lnTo>
                  <a:pt x="13944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13990" y="882523"/>
            <a:ext cx="282702" cy="283463"/>
          </a:xfrm>
          <a:custGeom>
            <a:avLst/>
            <a:gdLst/>
            <a:ahLst/>
            <a:cxnLst/>
            <a:rect l="l" t="t" r="r" b="b"/>
            <a:pathLst>
              <a:path w="282702" h="283463">
                <a:moveTo>
                  <a:pt x="139700" y="0"/>
                </a:moveTo>
                <a:lnTo>
                  <a:pt x="152656" y="557"/>
                </a:lnTo>
                <a:lnTo>
                  <a:pt x="165326" y="2229"/>
                </a:lnTo>
                <a:lnTo>
                  <a:pt x="177713" y="5017"/>
                </a:lnTo>
                <a:lnTo>
                  <a:pt x="189823" y="8919"/>
                </a:lnTo>
                <a:lnTo>
                  <a:pt x="201657" y="13936"/>
                </a:lnTo>
                <a:lnTo>
                  <a:pt x="211455" y="19050"/>
                </a:lnTo>
                <a:lnTo>
                  <a:pt x="222575" y="26019"/>
                </a:lnTo>
                <a:lnTo>
                  <a:pt x="232832" y="33803"/>
                </a:lnTo>
                <a:lnTo>
                  <a:pt x="242222" y="42401"/>
                </a:lnTo>
                <a:lnTo>
                  <a:pt x="250742" y="51812"/>
                </a:lnTo>
                <a:lnTo>
                  <a:pt x="258387" y="62038"/>
                </a:lnTo>
                <a:lnTo>
                  <a:pt x="263906" y="70865"/>
                </a:lnTo>
                <a:lnTo>
                  <a:pt x="269886" y="82360"/>
                </a:lnTo>
                <a:lnTo>
                  <a:pt x="274720" y="94192"/>
                </a:lnTo>
                <a:lnTo>
                  <a:pt x="278412" y="106354"/>
                </a:lnTo>
                <a:lnTo>
                  <a:pt x="280964" y="118836"/>
                </a:lnTo>
                <a:lnTo>
                  <a:pt x="282381" y="131632"/>
                </a:lnTo>
                <a:lnTo>
                  <a:pt x="282702" y="141477"/>
                </a:lnTo>
                <a:lnTo>
                  <a:pt x="282139" y="154438"/>
                </a:lnTo>
                <a:lnTo>
                  <a:pt x="280453" y="167108"/>
                </a:lnTo>
                <a:lnTo>
                  <a:pt x="277647" y="179494"/>
                </a:lnTo>
                <a:lnTo>
                  <a:pt x="273726" y="191598"/>
                </a:lnTo>
                <a:lnTo>
                  <a:pt x="268694" y="203425"/>
                </a:lnTo>
                <a:lnTo>
                  <a:pt x="263779" y="212851"/>
                </a:lnTo>
                <a:lnTo>
                  <a:pt x="256774" y="223907"/>
                </a:lnTo>
                <a:lnTo>
                  <a:pt x="248960" y="234096"/>
                </a:lnTo>
                <a:lnTo>
                  <a:pt x="240329" y="243424"/>
                </a:lnTo>
                <a:lnTo>
                  <a:pt x="230873" y="251894"/>
                </a:lnTo>
                <a:lnTo>
                  <a:pt x="220584" y="259510"/>
                </a:lnTo>
                <a:lnTo>
                  <a:pt x="212090" y="264794"/>
                </a:lnTo>
                <a:lnTo>
                  <a:pt x="200731" y="270616"/>
                </a:lnTo>
                <a:lnTo>
                  <a:pt x="188993" y="275353"/>
                </a:lnTo>
                <a:lnTo>
                  <a:pt x="176871" y="279005"/>
                </a:lnTo>
                <a:lnTo>
                  <a:pt x="164361" y="281573"/>
                </a:lnTo>
                <a:lnTo>
                  <a:pt x="151460" y="283056"/>
                </a:lnTo>
                <a:lnTo>
                  <a:pt x="139954" y="283463"/>
                </a:lnTo>
                <a:lnTo>
                  <a:pt x="126467" y="282886"/>
                </a:lnTo>
                <a:lnTo>
                  <a:pt x="113452" y="281152"/>
                </a:lnTo>
                <a:lnTo>
                  <a:pt x="100911" y="278260"/>
                </a:lnTo>
                <a:lnTo>
                  <a:pt x="88844" y="274209"/>
                </a:lnTo>
                <a:lnTo>
                  <a:pt x="77252" y="268999"/>
                </a:lnTo>
                <a:lnTo>
                  <a:pt x="66138" y="262626"/>
                </a:lnTo>
                <a:lnTo>
                  <a:pt x="55502" y="255091"/>
                </a:lnTo>
                <a:lnTo>
                  <a:pt x="45345" y="246393"/>
                </a:lnTo>
                <a:lnTo>
                  <a:pt x="31939" y="232250"/>
                </a:lnTo>
                <a:lnTo>
                  <a:pt x="23997" y="221829"/>
                </a:lnTo>
                <a:lnTo>
                  <a:pt x="17193" y="210926"/>
                </a:lnTo>
                <a:lnTo>
                  <a:pt x="11524" y="199540"/>
                </a:lnTo>
                <a:lnTo>
                  <a:pt x="6989" y="187673"/>
                </a:lnTo>
                <a:lnTo>
                  <a:pt x="3584" y="175323"/>
                </a:lnTo>
                <a:lnTo>
                  <a:pt x="1306" y="162491"/>
                </a:lnTo>
                <a:lnTo>
                  <a:pt x="154" y="149176"/>
                </a:lnTo>
                <a:lnTo>
                  <a:pt x="0" y="141986"/>
                </a:lnTo>
                <a:lnTo>
                  <a:pt x="562" y="128281"/>
                </a:lnTo>
                <a:lnTo>
                  <a:pt x="2250" y="115095"/>
                </a:lnTo>
                <a:lnTo>
                  <a:pt x="5066" y="102427"/>
                </a:lnTo>
                <a:lnTo>
                  <a:pt x="9012" y="90276"/>
                </a:lnTo>
                <a:lnTo>
                  <a:pt x="14089" y="78642"/>
                </a:lnTo>
                <a:lnTo>
                  <a:pt x="20301" y="67522"/>
                </a:lnTo>
                <a:lnTo>
                  <a:pt x="27649" y="56916"/>
                </a:lnTo>
                <a:lnTo>
                  <a:pt x="36135" y="46823"/>
                </a:lnTo>
                <a:lnTo>
                  <a:pt x="45762" y="37242"/>
                </a:lnTo>
                <a:lnTo>
                  <a:pt x="56825" y="27984"/>
                </a:lnTo>
                <a:lnTo>
                  <a:pt x="67687" y="20449"/>
                </a:lnTo>
                <a:lnTo>
                  <a:pt x="78940" y="14096"/>
                </a:lnTo>
                <a:lnTo>
                  <a:pt x="90584" y="8924"/>
                </a:lnTo>
                <a:lnTo>
                  <a:pt x="102618" y="4930"/>
                </a:lnTo>
                <a:lnTo>
                  <a:pt x="115044" y="2113"/>
                </a:lnTo>
                <a:lnTo>
                  <a:pt x="127860" y="472"/>
                </a:lnTo>
                <a:lnTo>
                  <a:pt x="13970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48128" y="882523"/>
            <a:ext cx="144780" cy="276478"/>
          </a:xfrm>
          <a:custGeom>
            <a:avLst/>
            <a:gdLst/>
            <a:ahLst/>
            <a:cxnLst/>
            <a:rect l="l" t="t" r="r" b="b"/>
            <a:pathLst>
              <a:path w="144780" h="276478">
                <a:moveTo>
                  <a:pt x="117221" y="0"/>
                </a:moveTo>
                <a:lnTo>
                  <a:pt x="129217" y="1371"/>
                </a:lnTo>
                <a:lnTo>
                  <a:pt x="141738" y="5485"/>
                </a:lnTo>
                <a:lnTo>
                  <a:pt x="144780" y="6857"/>
                </a:lnTo>
                <a:lnTo>
                  <a:pt x="123698" y="65150"/>
                </a:lnTo>
                <a:lnTo>
                  <a:pt x="115824" y="61213"/>
                </a:lnTo>
                <a:lnTo>
                  <a:pt x="109220" y="59181"/>
                </a:lnTo>
                <a:lnTo>
                  <a:pt x="104140" y="59181"/>
                </a:lnTo>
                <a:lnTo>
                  <a:pt x="92751" y="62102"/>
                </a:lnTo>
                <a:lnTo>
                  <a:pt x="82811" y="70833"/>
                </a:lnTo>
                <a:lnTo>
                  <a:pt x="77724" y="78486"/>
                </a:lnTo>
                <a:lnTo>
                  <a:pt x="74425" y="85946"/>
                </a:lnTo>
                <a:lnTo>
                  <a:pt x="71732" y="95440"/>
                </a:lnTo>
                <a:lnTo>
                  <a:pt x="69638" y="106966"/>
                </a:lnTo>
                <a:lnTo>
                  <a:pt x="68143" y="120525"/>
                </a:lnTo>
                <a:lnTo>
                  <a:pt x="67240" y="136116"/>
                </a:lnTo>
                <a:lnTo>
                  <a:pt x="66929" y="153740"/>
                </a:lnTo>
                <a:lnTo>
                  <a:pt x="66929" y="154304"/>
                </a:lnTo>
                <a:lnTo>
                  <a:pt x="67183" y="167512"/>
                </a:lnTo>
                <a:lnTo>
                  <a:pt x="67183" y="276478"/>
                </a:lnTo>
                <a:lnTo>
                  <a:pt x="0" y="276478"/>
                </a:lnTo>
                <a:lnTo>
                  <a:pt x="0" y="6857"/>
                </a:lnTo>
                <a:lnTo>
                  <a:pt x="58039" y="6857"/>
                </a:lnTo>
                <a:lnTo>
                  <a:pt x="58039" y="40893"/>
                </a:lnTo>
                <a:lnTo>
                  <a:pt x="64719" y="28914"/>
                </a:lnTo>
                <a:lnTo>
                  <a:pt x="72717" y="18990"/>
                </a:lnTo>
                <a:lnTo>
                  <a:pt x="82008" y="11120"/>
                </a:lnTo>
                <a:lnTo>
                  <a:pt x="94547" y="4305"/>
                </a:lnTo>
                <a:lnTo>
                  <a:pt x="106772" y="861"/>
                </a:lnTo>
                <a:lnTo>
                  <a:pt x="11722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57120" y="862202"/>
            <a:ext cx="80010" cy="74802"/>
          </a:xfrm>
          <a:custGeom>
            <a:avLst/>
            <a:gdLst/>
            <a:ahLst/>
            <a:cxnLst/>
            <a:rect l="l" t="t" r="r" b="b"/>
            <a:pathLst>
              <a:path w="80010" h="74802">
                <a:moveTo>
                  <a:pt x="0" y="0"/>
                </a:moveTo>
                <a:lnTo>
                  <a:pt x="0" y="74802"/>
                </a:lnTo>
                <a:lnTo>
                  <a:pt x="22098" y="74802"/>
                </a:lnTo>
                <a:lnTo>
                  <a:pt x="38282" y="74344"/>
                </a:lnTo>
                <a:lnTo>
                  <a:pt x="50659" y="72989"/>
                </a:lnTo>
                <a:lnTo>
                  <a:pt x="58293" y="71120"/>
                </a:lnTo>
                <a:lnTo>
                  <a:pt x="65024" y="68580"/>
                </a:lnTo>
                <a:lnTo>
                  <a:pt x="70357" y="64516"/>
                </a:lnTo>
                <a:lnTo>
                  <a:pt x="74294" y="58800"/>
                </a:lnTo>
                <a:lnTo>
                  <a:pt x="78105" y="53086"/>
                </a:lnTo>
                <a:lnTo>
                  <a:pt x="80010" y="46100"/>
                </a:lnTo>
                <a:lnTo>
                  <a:pt x="80010" y="37973"/>
                </a:lnTo>
                <a:lnTo>
                  <a:pt x="77830" y="24056"/>
                </a:lnTo>
                <a:lnTo>
                  <a:pt x="71315" y="13227"/>
                </a:lnTo>
                <a:lnTo>
                  <a:pt x="63754" y="7238"/>
                </a:lnTo>
                <a:lnTo>
                  <a:pt x="55323" y="3715"/>
                </a:lnTo>
                <a:lnTo>
                  <a:pt x="43645" y="1356"/>
                </a:lnTo>
                <a:lnTo>
                  <a:pt x="28719" y="16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287778" y="794512"/>
            <a:ext cx="216535" cy="364489"/>
          </a:xfrm>
          <a:custGeom>
            <a:avLst/>
            <a:gdLst/>
            <a:ahLst/>
            <a:cxnLst/>
            <a:rect l="l" t="t" r="r" b="b"/>
            <a:pathLst>
              <a:path w="216535" h="364489">
                <a:moveTo>
                  <a:pt x="0" y="0"/>
                </a:moveTo>
                <a:lnTo>
                  <a:pt x="73533" y="0"/>
                </a:lnTo>
                <a:lnTo>
                  <a:pt x="90317" y="236"/>
                </a:lnTo>
                <a:lnTo>
                  <a:pt x="105666" y="945"/>
                </a:lnTo>
                <a:lnTo>
                  <a:pt x="119579" y="2128"/>
                </a:lnTo>
                <a:lnTo>
                  <a:pt x="132058" y="3783"/>
                </a:lnTo>
                <a:lnTo>
                  <a:pt x="143102" y="5911"/>
                </a:lnTo>
                <a:lnTo>
                  <a:pt x="152710" y="8512"/>
                </a:lnTo>
                <a:lnTo>
                  <a:pt x="159639" y="11049"/>
                </a:lnTo>
                <a:lnTo>
                  <a:pt x="171289" y="16883"/>
                </a:lnTo>
                <a:lnTo>
                  <a:pt x="181723" y="24166"/>
                </a:lnTo>
                <a:lnTo>
                  <a:pt x="190951" y="32916"/>
                </a:lnTo>
                <a:lnTo>
                  <a:pt x="198982" y="43153"/>
                </a:lnTo>
                <a:lnTo>
                  <a:pt x="206981" y="57399"/>
                </a:lnTo>
                <a:lnTo>
                  <a:pt x="211345" y="68922"/>
                </a:lnTo>
                <a:lnTo>
                  <a:pt x="214388" y="81304"/>
                </a:lnTo>
                <a:lnTo>
                  <a:pt x="216109" y="94545"/>
                </a:lnTo>
                <a:lnTo>
                  <a:pt x="216535" y="105790"/>
                </a:lnTo>
                <a:lnTo>
                  <a:pt x="215812" y="119919"/>
                </a:lnTo>
                <a:lnTo>
                  <a:pt x="213642" y="133088"/>
                </a:lnTo>
                <a:lnTo>
                  <a:pt x="210018" y="145307"/>
                </a:lnTo>
                <a:lnTo>
                  <a:pt x="204936" y="156586"/>
                </a:lnTo>
                <a:lnTo>
                  <a:pt x="198390" y="166937"/>
                </a:lnTo>
                <a:lnTo>
                  <a:pt x="188177" y="178610"/>
                </a:lnTo>
                <a:lnTo>
                  <a:pt x="178666" y="186768"/>
                </a:lnTo>
                <a:lnTo>
                  <a:pt x="168063" y="193751"/>
                </a:lnTo>
                <a:lnTo>
                  <a:pt x="156369" y="199548"/>
                </a:lnTo>
                <a:lnTo>
                  <a:pt x="143582" y="204148"/>
                </a:lnTo>
                <a:lnTo>
                  <a:pt x="134531" y="206277"/>
                </a:lnTo>
                <a:lnTo>
                  <a:pt x="124617" y="207741"/>
                </a:lnTo>
                <a:lnTo>
                  <a:pt x="112738" y="208864"/>
                </a:lnTo>
                <a:lnTo>
                  <a:pt x="98883" y="209644"/>
                </a:lnTo>
                <a:lnTo>
                  <a:pt x="83041" y="210081"/>
                </a:lnTo>
                <a:lnTo>
                  <a:pt x="69342" y="210185"/>
                </a:lnTo>
                <a:lnTo>
                  <a:pt x="69342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36692" y="790066"/>
            <a:ext cx="142494" cy="368935"/>
          </a:xfrm>
          <a:custGeom>
            <a:avLst/>
            <a:gdLst/>
            <a:ahLst/>
            <a:cxnLst/>
            <a:rect l="l" t="t" r="r" b="b"/>
            <a:pathLst>
              <a:path w="142494" h="368935">
                <a:moveTo>
                  <a:pt x="34798" y="0"/>
                </a:moveTo>
                <a:lnTo>
                  <a:pt x="102362" y="0"/>
                </a:lnTo>
                <a:lnTo>
                  <a:pt x="102362" y="99313"/>
                </a:lnTo>
                <a:lnTo>
                  <a:pt x="142494" y="99313"/>
                </a:lnTo>
                <a:lnTo>
                  <a:pt x="142494" y="157607"/>
                </a:lnTo>
                <a:lnTo>
                  <a:pt x="102362" y="157607"/>
                </a:lnTo>
                <a:lnTo>
                  <a:pt x="102362" y="368935"/>
                </a:lnTo>
                <a:lnTo>
                  <a:pt x="34798" y="368935"/>
                </a:lnTo>
                <a:lnTo>
                  <a:pt x="34798" y="157607"/>
                </a:lnTo>
                <a:lnTo>
                  <a:pt x="0" y="157607"/>
                </a:lnTo>
                <a:lnTo>
                  <a:pt x="0" y="99313"/>
                </a:lnTo>
                <a:lnTo>
                  <a:pt x="34798" y="99313"/>
                </a:lnTo>
                <a:lnTo>
                  <a:pt x="347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25140" y="790066"/>
            <a:ext cx="142494" cy="368935"/>
          </a:xfrm>
          <a:custGeom>
            <a:avLst/>
            <a:gdLst/>
            <a:ahLst/>
            <a:cxnLst/>
            <a:rect l="l" t="t" r="r" b="b"/>
            <a:pathLst>
              <a:path w="142494" h="368935">
                <a:moveTo>
                  <a:pt x="34798" y="0"/>
                </a:moveTo>
                <a:lnTo>
                  <a:pt x="102362" y="0"/>
                </a:lnTo>
                <a:lnTo>
                  <a:pt x="102362" y="99313"/>
                </a:lnTo>
                <a:lnTo>
                  <a:pt x="142494" y="99313"/>
                </a:lnTo>
                <a:lnTo>
                  <a:pt x="142494" y="157607"/>
                </a:lnTo>
                <a:lnTo>
                  <a:pt x="102362" y="157607"/>
                </a:lnTo>
                <a:lnTo>
                  <a:pt x="102362" y="368935"/>
                </a:lnTo>
                <a:lnTo>
                  <a:pt x="34798" y="368935"/>
                </a:lnTo>
                <a:lnTo>
                  <a:pt x="34798" y="157607"/>
                </a:lnTo>
                <a:lnTo>
                  <a:pt x="0" y="157607"/>
                </a:lnTo>
                <a:lnTo>
                  <a:pt x="0" y="99313"/>
                </a:lnTo>
                <a:lnTo>
                  <a:pt x="34798" y="99313"/>
                </a:lnTo>
                <a:lnTo>
                  <a:pt x="347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90383" y="785367"/>
            <a:ext cx="279019" cy="380619"/>
          </a:xfrm>
          <a:custGeom>
            <a:avLst/>
            <a:gdLst/>
            <a:ahLst/>
            <a:cxnLst/>
            <a:rect l="l" t="t" r="r" b="b"/>
            <a:pathLst>
              <a:path w="279019" h="380619">
                <a:moveTo>
                  <a:pt x="211327" y="0"/>
                </a:moveTo>
                <a:lnTo>
                  <a:pt x="279019" y="0"/>
                </a:lnTo>
                <a:lnTo>
                  <a:pt x="279019" y="373634"/>
                </a:lnTo>
                <a:lnTo>
                  <a:pt x="211327" y="373634"/>
                </a:lnTo>
                <a:lnTo>
                  <a:pt x="211327" y="345186"/>
                </a:lnTo>
                <a:lnTo>
                  <a:pt x="200875" y="354394"/>
                </a:lnTo>
                <a:lnTo>
                  <a:pt x="190408" y="362132"/>
                </a:lnTo>
                <a:lnTo>
                  <a:pt x="179913" y="368414"/>
                </a:lnTo>
                <a:lnTo>
                  <a:pt x="159818" y="376426"/>
                </a:lnTo>
                <a:lnTo>
                  <a:pt x="147460" y="379134"/>
                </a:lnTo>
                <a:lnTo>
                  <a:pt x="134540" y="380470"/>
                </a:lnTo>
                <a:lnTo>
                  <a:pt x="128397" y="380619"/>
                </a:lnTo>
                <a:lnTo>
                  <a:pt x="115232" y="379953"/>
                </a:lnTo>
                <a:lnTo>
                  <a:pt x="102533" y="377956"/>
                </a:lnTo>
                <a:lnTo>
                  <a:pt x="90297" y="374626"/>
                </a:lnTo>
                <a:lnTo>
                  <a:pt x="78526" y="369961"/>
                </a:lnTo>
                <a:lnTo>
                  <a:pt x="67219" y="363959"/>
                </a:lnTo>
                <a:lnTo>
                  <a:pt x="56376" y="356619"/>
                </a:lnTo>
                <a:lnTo>
                  <a:pt x="45998" y="347940"/>
                </a:lnTo>
                <a:lnTo>
                  <a:pt x="38100" y="340106"/>
                </a:lnTo>
                <a:lnTo>
                  <a:pt x="29642" y="330263"/>
                </a:lnTo>
                <a:lnTo>
                  <a:pt x="22245" y="319879"/>
                </a:lnTo>
                <a:lnTo>
                  <a:pt x="15907" y="308952"/>
                </a:lnTo>
                <a:lnTo>
                  <a:pt x="10630" y="297481"/>
                </a:lnTo>
                <a:lnTo>
                  <a:pt x="6413" y="285464"/>
                </a:lnTo>
                <a:lnTo>
                  <a:pt x="3255" y="272900"/>
                </a:lnTo>
                <a:lnTo>
                  <a:pt x="1158" y="259788"/>
                </a:lnTo>
                <a:lnTo>
                  <a:pt x="121" y="246126"/>
                </a:lnTo>
                <a:lnTo>
                  <a:pt x="0" y="239395"/>
                </a:lnTo>
                <a:lnTo>
                  <a:pt x="503" y="225112"/>
                </a:lnTo>
                <a:lnTo>
                  <a:pt x="2013" y="211443"/>
                </a:lnTo>
                <a:lnTo>
                  <a:pt x="4527" y="198390"/>
                </a:lnTo>
                <a:lnTo>
                  <a:pt x="8045" y="185953"/>
                </a:lnTo>
                <a:lnTo>
                  <a:pt x="12566" y="174133"/>
                </a:lnTo>
                <a:lnTo>
                  <a:pt x="18088" y="162933"/>
                </a:lnTo>
                <a:lnTo>
                  <a:pt x="24611" y="152352"/>
                </a:lnTo>
                <a:lnTo>
                  <a:pt x="32132" y="142392"/>
                </a:lnTo>
                <a:lnTo>
                  <a:pt x="46657" y="127354"/>
                </a:lnTo>
                <a:lnTo>
                  <a:pt x="57010" y="119024"/>
                </a:lnTo>
                <a:lnTo>
                  <a:pt x="67890" y="112041"/>
                </a:lnTo>
                <a:lnTo>
                  <a:pt x="79297" y="106401"/>
                </a:lnTo>
                <a:lnTo>
                  <a:pt x="91235" y="102100"/>
                </a:lnTo>
                <a:lnTo>
                  <a:pt x="103704" y="99136"/>
                </a:lnTo>
                <a:lnTo>
                  <a:pt x="116706" y="97505"/>
                </a:lnTo>
                <a:lnTo>
                  <a:pt x="126492" y="97155"/>
                </a:lnTo>
                <a:lnTo>
                  <a:pt x="139516" y="97840"/>
                </a:lnTo>
                <a:lnTo>
                  <a:pt x="152099" y="99897"/>
                </a:lnTo>
                <a:lnTo>
                  <a:pt x="164257" y="103326"/>
                </a:lnTo>
                <a:lnTo>
                  <a:pt x="182997" y="111772"/>
                </a:lnTo>
                <a:lnTo>
                  <a:pt x="193572" y="118538"/>
                </a:lnTo>
                <a:lnTo>
                  <a:pt x="203696" y="126608"/>
                </a:lnTo>
                <a:lnTo>
                  <a:pt x="211327" y="133858"/>
                </a:lnTo>
                <a:lnTo>
                  <a:pt x="2113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76137" y="785367"/>
            <a:ext cx="67563" cy="373634"/>
          </a:xfrm>
          <a:custGeom>
            <a:avLst/>
            <a:gdLst/>
            <a:ahLst/>
            <a:cxnLst/>
            <a:rect l="l" t="t" r="r" b="b"/>
            <a:pathLst>
              <a:path w="67563" h="373634">
                <a:moveTo>
                  <a:pt x="0" y="0"/>
                </a:moveTo>
                <a:lnTo>
                  <a:pt x="67563" y="0"/>
                </a:lnTo>
                <a:lnTo>
                  <a:pt x="67563" y="373634"/>
                </a:lnTo>
                <a:lnTo>
                  <a:pt x="0" y="37363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72380" y="785367"/>
            <a:ext cx="279019" cy="380619"/>
          </a:xfrm>
          <a:custGeom>
            <a:avLst/>
            <a:gdLst/>
            <a:ahLst/>
            <a:cxnLst/>
            <a:rect l="l" t="t" r="r" b="b"/>
            <a:pathLst>
              <a:path w="279019" h="380619">
                <a:moveTo>
                  <a:pt x="211328" y="0"/>
                </a:moveTo>
                <a:lnTo>
                  <a:pt x="279019" y="0"/>
                </a:lnTo>
                <a:lnTo>
                  <a:pt x="279019" y="373634"/>
                </a:lnTo>
                <a:lnTo>
                  <a:pt x="211328" y="373634"/>
                </a:lnTo>
                <a:lnTo>
                  <a:pt x="211328" y="345186"/>
                </a:lnTo>
                <a:lnTo>
                  <a:pt x="200875" y="354394"/>
                </a:lnTo>
                <a:lnTo>
                  <a:pt x="190408" y="362132"/>
                </a:lnTo>
                <a:lnTo>
                  <a:pt x="179913" y="368414"/>
                </a:lnTo>
                <a:lnTo>
                  <a:pt x="159818" y="376426"/>
                </a:lnTo>
                <a:lnTo>
                  <a:pt x="147460" y="379134"/>
                </a:lnTo>
                <a:lnTo>
                  <a:pt x="134540" y="380470"/>
                </a:lnTo>
                <a:lnTo>
                  <a:pt x="128397" y="380619"/>
                </a:lnTo>
                <a:lnTo>
                  <a:pt x="115232" y="379953"/>
                </a:lnTo>
                <a:lnTo>
                  <a:pt x="102533" y="377956"/>
                </a:lnTo>
                <a:lnTo>
                  <a:pt x="90297" y="374626"/>
                </a:lnTo>
                <a:lnTo>
                  <a:pt x="78526" y="369961"/>
                </a:lnTo>
                <a:lnTo>
                  <a:pt x="67219" y="363959"/>
                </a:lnTo>
                <a:lnTo>
                  <a:pt x="56376" y="356619"/>
                </a:lnTo>
                <a:lnTo>
                  <a:pt x="45998" y="347940"/>
                </a:lnTo>
                <a:lnTo>
                  <a:pt x="38100" y="340106"/>
                </a:lnTo>
                <a:lnTo>
                  <a:pt x="29642" y="330263"/>
                </a:lnTo>
                <a:lnTo>
                  <a:pt x="22245" y="319879"/>
                </a:lnTo>
                <a:lnTo>
                  <a:pt x="15907" y="308952"/>
                </a:lnTo>
                <a:lnTo>
                  <a:pt x="10630" y="297481"/>
                </a:lnTo>
                <a:lnTo>
                  <a:pt x="6413" y="285464"/>
                </a:lnTo>
                <a:lnTo>
                  <a:pt x="3255" y="272900"/>
                </a:lnTo>
                <a:lnTo>
                  <a:pt x="1158" y="259788"/>
                </a:lnTo>
                <a:lnTo>
                  <a:pt x="121" y="246126"/>
                </a:lnTo>
                <a:lnTo>
                  <a:pt x="0" y="239395"/>
                </a:lnTo>
                <a:lnTo>
                  <a:pt x="498" y="225112"/>
                </a:lnTo>
                <a:lnTo>
                  <a:pt x="1997" y="211443"/>
                </a:lnTo>
                <a:lnTo>
                  <a:pt x="4497" y="198390"/>
                </a:lnTo>
                <a:lnTo>
                  <a:pt x="8001" y="185953"/>
                </a:lnTo>
                <a:lnTo>
                  <a:pt x="12512" y="174133"/>
                </a:lnTo>
                <a:lnTo>
                  <a:pt x="18032" y="162933"/>
                </a:lnTo>
                <a:lnTo>
                  <a:pt x="24564" y="152352"/>
                </a:lnTo>
                <a:lnTo>
                  <a:pt x="32110" y="142392"/>
                </a:lnTo>
                <a:lnTo>
                  <a:pt x="46657" y="127354"/>
                </a:lnTo>
                <a:lnTo>
                  <a:pt x="57010" y="119024"/>
                </a:lnTo>
                <a:lnTo>
                  <a:pt x="67890" y="112041"/>
                </a:lnTo>
                <a:lnTo>
                  <a:pt x="79297" y="106401"/>
                </a:lnTo>
                <a:lnTo>
                  <a:pt x="91235" y="102100"/>
                </a:lnTo>
                <a:lnTo>
                  <a:pt x="103704" y="99136"/>
                </a:lnTo>
                <a:lnTo>
                  <a:pt x="116706" y="97505"/>
                </a:lnTo>
                <a:lnTo>
                  <a:pt x="126492" y="97155"/>
                </a:lnTo>
                <a:lnTo>
                  <a:pt x="139516" y="97840"/>
                </a:lnTo>
                <a:lnTo>
                  <a:pt x="152099" y="99897"/>
                </a:lnTo>
                <a:lnTo>
                  <a:pt x="164257" y="103326"/>
                </a:lnTo>
                <a:lnTo>
                  <a:pt x="182997" y="111772"/>
                </a:lnTo>
                <a:lnTo>
                  <a:pt x="193572" y="118538"/>
                </a:lnTo>
                <a:lnTo>
                  <a:pt x="203696" y="126608"/>
                </a:lnTo>
                <a:lnTo>
                  <a:pt x="211328" y="133858"/>
                </a:lnTo>
                <a:lnTo>
                  <a:pt x="21132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22699" y="785367"/>
            <a:ext cx="279018" cy="380619"/>
          </a:xfrm>
          <a:custGeom>
            <a:avLst/>
            <a:gdLst/>
            <a:ahLst/>
            <a:cxnLst/>
            <a:rect l="l" t="t" r="r" b="b"/>
            <a:pathLst>
              <a:path w="279018" h="380619">
                <a:moveTo>
                  <a:pt x="0" y="0"/>
                </a:moveTo>
                <a:lnTo>
                  <a:pt x="67183" y="0"/>
                </a:lnTo>
                <a:lnTo>
                  <a:pt x="67183" y="133858"/>
                </a:lnTo>
                <a:lnTo>
                  <a:pt x="77018" y="124790"/>
                </a:lnTo>
                <a:lnTo>
                  <a:pt x="87275" y="117028"/>
                </a:lnTo>
                <a:lnTo>
                  <a:pt x="97954" y="110557"/>
                </a:lnTo>
                <a:lnTo>
                  <a:pt x="106806" y="106299"/>
                </a:lnTo>
                <a:lnTo>
                  <a:pt x="118686" y="101986"/>
                </a:lnTo>
                <a:lnTo>
                  <a:pt x="131004" y="99037"/>
                </a:lnTo>
                <a:lnTo>
                  <a:pt x="143746" y="97453"/>
                </a:lnTo>
                <a:lnTo>
                  <a:pt x="152400" y="97155"/>
                </a:lnTo>
                <a:lnTo>
                  <a:pt x="165781" y="97817"/>
                </a:lnTo>
                <a:lnTo>
                  <a:pt x="178638" y="99807"/>
                </a:lnTo>
                <a:lnTo>
                  <a:pt x="190970" y="103128"/>
                </a:lnTo>
                <a:lnTo>
                  <a:pt x="202775" y="107783"/>
                </a:lnTo>
                <a:lnTo>
                  <a:pt x="214052" y="113776"/>
                </a:lnTo>
                <a:lnTo>
                  <a:pt x="224798" y="121109"/>
                </a:lnTo>
                <a:lnTo>
                  <a:pt x="235012" y="129786"/>
                </a:lnTo>
                <a:lnTo>
                  <a:pt x="242188" y="137033"/>
                </a:lnTo>
                <a:lnTo>
                  <a:pt x="250274" y="146640"/>
                </a:lnTo>
                <a:lnTo>
                  <a:pt x="257362" y="156869"/>
                </a:lnTo>
                <a:lnTo>
                  <a:pt x="263450" y="167719"/>
                </a:lnTo>
                <a:lnTo>
                  <a:pt x="268538" y="179189"/>
                </a:lnTo>
                <a:lnTo>
                  <a:pt x="272623" y="191277"/>
                </a:lnTo>
                <a:lnTo>
                  <a:pt x="275706" y="203982"/>
                </a:lnTo>
                <a:lnTo>
                  <a:pt x="277784" y="217302"/>
                </a:lnTo>
                <a:lnTo>
                  <a:pt x="278857" y="231238"/>
                </a:lnTo>
                <a:lnTo>
                  <a:pt x="279018" y="239395"/>
                </a:lnTo>
                <a:lnTo>
                  <a:pt x="278488" y="253319"/>
                </a:lnTo>
                <a:lnTo>
                  <a:pt x="276898" y="266694"/>
                </a:lnTo>
                <a:lnTo>
                  <a:pt x="274248" y="279520"/>
                </a:lnTo>
                <a:lnTo>
                  <a:pt x="270538" y="291799"/>
                </a:lnTo>
                <a:lnTo>
                  <a:pt x="265768" y="303531"/>
                </a:lnTo>
                <a:lnTo>
                  <a:pt x="259938" y="314719"/>
                </a:lnTo>
                <a:lnTo>
                  <a:pt x="253048" y="325362"/>
                </a:lnTo>
                <a:lnTo>
                  <a:pt x="245098" y="335464"/>
                </a:lnTo>
                <a:lnTo>
                  <a:pt x="230877" y="349838"/>
                </a:lnTo>
                <a:lnTo>
                  <a:pt x="220384" y="358232"/>
                </a:lnTo>
                <a:lnTo>
                  <a:pt x="209436" y="365290"/>
                </a:lnTo>
                <a:lnTo>
                  <a:pt x="198034" y="371013"/>
                </a:lnTo>
                <a:lnTo>
                  <a:pt x="186174" y="375404"/>
                </a:lnTo>
                <a:lnTo>
                  <a:pt x="173855" y="378463"/>
                </a:lnTo>
                <a:lnTo>
                  <a:pt x="161076" y="380192"/>
                </a:lnTo>
                <a:lnTo>
                  <a:pt x="150495" y="380619"/>
                </a:lnTo>
                <a:lnTo>
                  <a:pt x="137338" y="379930"/>
                </a:lnTo>
                <a:lnTo>
                  <a:pt x="124756" y="377876"/>
                </a:lnTo>
                <a:lnTo>
                  <a:pt x="112695" y="374475"/>
                </a:lnTo>
                <a:lnTo>
                  <a:pt x="96535" y="367237"/>
                </a:lnTo>
                <a:lnTo>
                  <a:pt x="86023" y="360672"/>
                </a:lnTo>
                <a:lnTo>
                  <a:pt x="75539" y="352654"/>
                </a:lnTo>
                <a:lnTo>
                  <a:pt x="67183" y="345186"/>
                </a:lnTo>
                <a:lnTo>
                  <a:pt x="67183" y="373634"/>
                </a:lnTo>
                <a:lnTo>
                  <a:pt x="0" y="37363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88913" y="778383"/>
            <a:ext cx="86233" cy="87756"/>
          </a:xfrm>
          <a:custGeom>
            <a:avLst/>
            <a:gdLst/>
            <a:ahLst/>
            <a:cxnLst/>
            <a:rect l="l" t="t" r="r" b="b"/>
            <a:pathLst>
              <a:path w="86233" h="87756">
                <a:moveTo>
                  <a:pt x="42925" y="0"/>
                </a:moveTo>
                <a:lnTo>
                  <a:pt x="55819" y="1904"/>
                </a:lnTo>
                <a:lnTo>
                  <a:pt x="67239" y="7619"/>
                </a:lnTo>
                <a:lnTo>
                  <a:pt x="73406" y="12953"/>
                </a:lnTo>
                <a:lnTo>
                  <a:pt x="81220" y="23361"/>
                </a:lnTo>
                <a:lnTo>
                  <a:pt x="85438" y="35385"/>
                </a:lnTo>
                <a:lnTo>
                  <a:pt x="86233" y="44195"/>
                </a:lnTo>
                <a:lnTo>
                  <a:pt x="84357" y="57199"/>
                </a:lnTo>
                <a:lnTo>
                  <a:pt x="78788" y="68620"/>
                </a:lnTo>
                <a:lnTo>
                  <a:pt x="73533" y="74929"/>
                </a:lnTo>
                <a:lnTo>
                  <a:pt x="63025" y="82936"/>
                </a:lnTo>
                <a:lnTo>
                  <a:pt x="51026" y="87110"/>
                </a:lnTo>
                <a:lnTo>
                  <a:pt x="43434" y="87756"/>
                </a:lnTo>
                <a:lnTo>
                  <a:pt x="30466" y="85878"/>
                </a:lnTo>
                <a:lnTo>
                  <a:pt x="19071" y="80243"/>
                </a:lnTo>
                <a:lnTo>
                  <a:pt x="12700" y="74802"/>
                </a:lnTo>
                <a:lnTo>
                  <a:pt x="4979" y="64264"/>
                </a:lnTo>
                <a:lnTo>
                  <a:pt x="817" y="52245"/>
                </a:lnTo>
                <a:lnTo>
                  <a:pt x="0" y="43179"/>
                </a:lnTo>
                <a:lnTo>
                  <a:pt x="1865" y="30176"/>
                </a:lnTo>
                <a:lnTo>
                  <a:pt x="7461" y="18755"/>
                </a:lnTo>
                <a:lnTo>
                  <a:pt x="12573" y="12700"/>
                </a:lnTo>
                <a:lnTo>
                  <a:pt x="23066" y="4769"/>
                </a:lnTo>
                <a:lnTo>
                  <a:pt x="35105" y="655"/>
                </a:lnTo>
                <a:lnTo>
                  <a:pt x="429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41469" y="778383"/>
            <a:ext cx="86232" cy="87756"/>
          </a:xfrm>
          <a:custGeom>
            <a:avLst/>
            <a:gdLst/>
            <a:ahLst/>
            <a:cxnLst/>
            <a:rect l="l" t="t" r="r" b="b"/>
            <a:pathLst>
              <a:path w="86232" h="87756">
                <a:moveTo>
                  <a:pt x="42925" y="0"/>
                </a:moveTo>
                <a:lnTo>
                  <a:pt x="55819" y="1904"/>
                </a:lnTo>
                <a:lnTo>
                  <a:pt x="67239" y="7619"/>
                </a:lnTo>
                <a:lnTo>
                  <a:pt x="73405" y="12953"/>
                </a:lnTo>
                <a:lnTo>
                  <a:pt x="81220" y="23361"/>
                </a:lnTo>
                <a:lnTo>
                  <a:pt x="85438" y="35385"/>
                </a:lnTo>
                <a:lnTo>
                  <a:pt x="86232" y="44195"/>
                </a:lnTo>
                <a:lnTo>
                  <a:pt x="84357" y="57199"/>
                </a:lnTo>
                <a:lnTo>
                  <a:pt x="78788" y="68620"/>
                </a:lnTo>
                <a:lnTo>
                  <a:pt x="73532" y="74929"/>
                </a:lnTo>
                <a:lnTo>
                  <a:pt x="63025" y="82936"/>
                </a:lnTo>
                <a:lnTo>
                  <a:pt x="51026" y="87110"/>
                </a:lnTo>
                <a:lnTo>
                  <a:pt x="43433" y="87756"/>
                </a:lnTo>
                <a:lnTo>
                  <a:pt x="30466" y="85878"/>
                </a:lnTo>
                <a:lnTo>
                  <a:pt x="19071" y="80243"/>
                </a:lnTo>
                <a:lnTo>
                  <a:pt x="12700" y="74802"/>
                </a:lnTo>
                <a:lnTo>
                  <a:pt x="4979" y="64264"/>
                </a:lnTo>
                <a:lnTo>
                  <a:pt x="817" y="52245"/>
                </a:lnTo>
                <a:lnTo>
                  <a:pt x="0" y="43179"/>
                </a:lnTo>
                <a:lnTo>
                  <a:pt x="1865" y="30176"/>
                </a:lnTo>
                <a:lnTo>
                  <a:pt x="7461" y="18755"/>
                </a:lnTo>
                <a:lnTo>
                  <a:pt x="12572" y="12700"/>
                </a:lnTo>
                <a:lnTo>
                  <a:pt x="23066" y="4769"/>
                </a:lnTo>
                <a:lnTo>
                  <a:pt x="35105" y="655"/>
                </a:lnTo>
                <a:lnTo>
                  <a:pt x="429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12185" y="778383"/>
            <a:ext cx="86232" cy="87756"/>
          </a:xfrm>
          <a:custGeom>
            <a:avLst/>
            <a:gdLst/>
            <a:ahLst/>
            <a:cxnLst/>
            <a:rect l="l" t="t" r="r" b="b"/>
            <a:pathLst>
              <a:path w="86232" h="87756">
                <a:moveTo>
                  <a:pt x="42925" y="0"/>
                </a:moveTo>
                <a:lnTo>
                  <a:pt x="55819" y="1904"/>
                </a:lnTo>
                <a:lnTo>
                  <a:pt x="67239" y="7619"/>
                </a:lnTo>
                <a:lnTo>
                  <a:pt x="73405" y="12953"/>
                </a:lnTo>
                <a:lnTo>
                  <a:pt x="81220" y="23361"/>
                </a:lnTo>
                <a:lnTo>
                  <a:pt x="85438" y="35385"/>
                </a:lnTo>
                <a:lnTo>
                  <a:pt x="86232" y="44195"/>
                </a:lnTo>
                <a:lnTo>
                  <a:pt x="84357" y="57199"/>
                </a:lnTo>
                <a:lnTo>
                  <a:pt x="78788" y="68620"/>
                </a:lnTo>
                <a:lnTo>
                  <a:pt x="73532" y="74929"/>
                </a:lnTo>
                <a:lnTo>
                  <a:pt x="63025" y="82936"/>
                </a:lnTo>
                <a:lnTo>
                  <a:pt x="51026" y="87110"/>
                </a:lnTo>
                <a:lnTo>
                  <a:pt x="43434" y="87756"/>
                </a:lnTo>
                <a:lnTo>
                  <a:pt x="30466" y="85878"/>
                </a:lnTo>
                <a:lnTo>
                  <a:pt x="19071" y="80243"/>
                </a:lnTo>
                <a:lnTo>
                  <a:pt x="12700" y="74802"/>
                </a:lnTo>
                <a:lnTo>
                  <a:pt x="4979" y="64264"/>
                </a:lnTo>
                <a:lnTo>
                  <a:pt x="817" y="52245"/>
                </a:lnTo>
                <a:lnTo>
                  <a:pt x="0" y="43179"/>
                </a:lnTo>
                <a:lnTo>
                  <a:pt x="1865" y="30176"/>
                </a:lnTo>
                <a:lnTo>
                  <a:pt x="7461" y="18755"/>
                </a:lnTo>
                <a:lnTo>
                  <a:pt x="12573" y="12700"/>
                </a:lnTo>
                <a:lnTo>
                  <a:pt x="23066" y="4769"/>
                </a:lnTo>
                <a:lnTo>
                  <a:pt x="35105" y="655"/>
                </a:lnTo>
                <a:lnTo>
                  <a:pt x="429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86324" y="1828800"/>
            <a:ext cx="3452749" cy="464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3400" y="1676400"/>
            <a:ext cx="4579773" cy="4336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3412" indent="82295">
              <a:lnSpc>
                <a:spcPts val="2942"/>
              </a:lnSpc>
              <a:spcBef>
                <a:spcPts val="175"/>
              </a:spcBef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 order to</a:t>
            </a:r>
            <a:r>
              <a:rPr sz="24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remove these </a:t>
            </a:r>
            <a:endParaRPr sz="2400"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unbound</a:t>
            </a:r>
            <a:r>
              <a:rPr sz="24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impurities, a wash </a:t>
            </a:r>
            <a:endParaRPr sz="2400"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extreme pH,</a:t>
            </a:r>
            <a:r>
              <a:rPr sz="24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salt </a:t>
            </a:r>
            <a:endParaRPr sz="2400"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concentration, or </a:t>
            </a:r>
            <a:endParaRPr sz="2400"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temperature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run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through </a:t>
            </a:r>
            <a:endParaRPr sz="2400"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2400" b="1" spc="0" smtClean="0">
                <a:solidFill>
                  <a:srgbClr val="FFFFFF"/>
                </a:solidFill>
                <a:latin typeface="Century Gothic"/>
                <a:cs typeface="Century Gothic"/>
              </a:rPr>
              <a:t>gel.</a:t>
            </a:r>
            <a:endParaRPr lang="en-US" sz="2400" b="1" spc="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173412">
              <a:lnSpc>
                <a:spcPts val="2942"/>
              </a:lnSpc>
            </a:pPr>
            <a:r>
              <a:rPr sz="2400" b="1" spc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2400" b="1" spc="9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imp</a:t>
            </a:r>
            <a:r>
              <a:rPr sz="24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rtant to use a </a:t>
            </a:r>
            <a:endParaRPr sz="2400">
              <a:latin typeface="Century Gothic"/>
              <a:cs typeface="Century Gothic"/>
            </a:endParaRPr>
          </a:p>
          <a:p>
            <a:pPr marL="12700" marR="407991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strong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wash so that</a:t>
            </a:r>
            <a:r>
              <a:rPr sz="24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all</a:t>
            </a:r>
            <a:r>
              <a:rPr sz="2400" b="1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endParaRPr sz="2400">
              <a:latin typeface="Century Gothic"/>
              <a:cs typeface="Century Gothic"/>
            </a:endParaRPr>
          </a:p>
          <a:p>
            <a:pPr marL="12700" marR="407991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impurities</a:t>
            </a:r>
            <a:r>
              <a:rPr sz="24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removed.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Once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4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impurities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washed-out,</a:t>
            </a:r>
            <a:r>
              <a:rPr sz="24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only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remai</a:t>
            </a:r>
            <a:r>
              <a:rPr sz="24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ing</a:t>
            </a:r>
            <a:r>
              <a:rPr sz="24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part of</a:t>
            </a:r>
            <a:r>
              <a:rPr sz="2400" b="1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pr</a:t>
            </a:r>
            <a:r>
              <a:rPr sz="24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tein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mixture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should be the 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942"/>
              </a:lnSpc>
            </a:pP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desired</a:t>
            </a:r>
            <a:r>
              <a:rPr sz="24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isolates.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7548" y="1786277"/>
            <a:ext cx="279237" cy="269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7548" y="3615712"/>
            <a:ext cx="279237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7548" y="4566688"/>
            <a:ext cx="279237" cy="26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900">
              <a:latin typeface="Wingdings 2"/>
              <a:cs typeface="Wingdings 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98057" y="889380"/>
            <a:ext cx="67563" cy="269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650613" y="889380"/>
            <a:ext cx="67563" cy="269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521329" y="889380"/>
            <a:ext cx="67563" cy="2696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6176137" y="785367"/>
            <a:ext cx="67563" cy="373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5571490" y="790066"/>
            <a:ext cx="67563" cy="9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1"/>
              </a:spcBef>
            </a:pPr>
            <a:endParaRPr sz="750"/>
          </a:p>
        </p:txBody>
      </p:sp>
      <p:sp>
        <p:nvSpPr>
          <p:cNvPr id="15" name="object 15"/>
          <p:cNvSpPr txBox="1"/>
          <p:nvPr/>
        </p:nvSpPr>
        <p:spPr>
          <a:xfrm>
            <a:off x="5639054" y="790066"/>
            <a:ext cx="40132" cy="9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1"/>
              </a:spcBef>
            </a:pPr>
            <a:endParaRPr sz="750"/>
          </a:p>
        </p:txBody>
      </p:sp>
      <p:sp>
        <p:nvSpPr>
          <p:cNvPr id="14" name="object 14"/>
          <p:cNvSpPr txBox="1"/>
          <p:nvPr/>
        </p:nvSpPr>
        <p:spPr>
          <a:xfrm>
            <a:off x="5571490" y="889380"/>
            <a:ext cx="107696" cy="58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71490" y="947674"/>
            <a:ext cx="67563" cy="21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639054" y="947674"/>
            <a:ext cx="40132" cy="21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059938" y="790066"/>
            <a:ext cx="67563" cy="9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1"/>
              </a:spcBef>
            </a:pPr>
            <a:endParaRPr sz="750"/>
          </a:p>
        </p:txBody>
      </p:sp>
      <p:sp>
        <p:nvSpPr>
          <p:cNvPr id="10" name="object 10"/>
          <p:cNvSpPr txBox="1"/>
          <p:nvPr/>
        </p:nvSpPr>
        <p:spPr>
          <a:xfrm>
            <a:off x="3127502" y="790066"/>
            <a:ext cx="40131" cy="993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1"/>
              </a:spcBef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3059938" y="889380"/>
            <a:ext cx="107695" cy="58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9938" y="947674"/>
            <a:ext cx="67563" cy="21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127502" y="947674"/>
            <a:ext cx="40131" cy="211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40435" y="807847"/>
            <a:ext cx="64401" cy="94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904836" y="807847"/>
            <a:ext cx="38214" cy="94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840435" y="902335"/>
            <a:ext cx="102615" cy="5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435" y="957834"/>
            <a:ext cx="64401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4836" y="957834"/>
            <a:ext cx="38214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892" y="355091"/>
            <a:ext cx="1955292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41932" y="423671"/>
            <a:ext cx="6573011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6" y="861060"/>
            <a:ext cx="1882139" cy="56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780" y="609473"/>
            <a:ext cx="1284084" cy="378713"/>
          </a:xfrm>
          <a:custGeom>
            <a:avLst/>
            <a:gdLst/>
            <a:ahLst/>
            <a:cxnLst/>
            <a:rect l="l" t="t" r="r" b="b"/>
            <a:pathLst>
              <a:path w="1284084" h="378713">
                <a:moveTo>
                  <a:pt x="1157592" y="188213"/>
                </a:moveTo>
                <a:lnTo>
                  <a:pt x="1157592" y="0"/>
                </a:lnTo>
                <a:lnTo>
                  <a:pt x="1102093" y="0"/>
                </a:lnTo>
                <a:lnTo>
                  <a:pt x="1103109" y="90169"/>
                </a:lnTo>
                <a:lnTo>
                  <a:pt x="1103109" y="188213"/>
                </a:lnTo>
                <a:lnTo>
                  <a:pt x="1036307" y="188213"/>
                </a:lnTo>
                <a:lnTo>
                  <a:pt x="1102093" y="0"/>
                </a:lnTo>
                <a:lnTo>
                  <a:pt x="975601" y="188213"/>
                </a:lnTo>
                <a:lnTo>
                  <a:pt x="975601" y="239649"/>
                </a:lnTo>
                <a:lnTo>
                  <a:pt x="1103109" y="239649"/>
                </a:lnTo>
                <a:lnTo>
                  <a:pt x="1103109" y="299592"/>
                </a:lnTo>
                <a:lnTo>
                  <a:pt x="1157592" y="299592"/>
                </a:lnTo>
                <a:lnTo>
                  <a:pt x="1157592" y="239649"/>
                </a:lnTo>
                <a:lnTo>
                  <a:pt x="1183627" y="239649"/>
                </a:lnTo>
                <a:lnTo>
                  <a:pt x="1183627" y="188213"/>
                </a:lnTo>
                <a:lnTo>
                  <a:pt x="1157592" y="188213"/>
                </a:lnTo>
                <a:close/>
              </a:path>
              <a:path w="1284084" h="378713">
                <a:moveTo>
                  <a:pt x="1102093" y="0"/>
                </a:moveTo>
                <a:lnTo>
                  <a:pt x="1036307" y="188213"/>
                </a:lnTo>
                <a:lnTo>
                  <a:pt x="1103109" y="90169"/>
                </a:lnTo>
                <a:lnTo>
                  <a:pt x="1102093" y="0"/>
                </a:lnTo>
                <a:close/>
              </a:path>
              <a:path w="1284084" h="378713">
                <a:moveTo>
                  <a:pt x="1284084" y="273938"/>
                </a:moveTo>
                <a:lnTo>
                  <a:pt x="1284084" y="265429"/>
                </a:lnTo>
                <a:lnTo>
                  <a:pt x="1281036" y="258063"/>
                </a:lnTo>
                <a:lnTo>
                  <a:pt x="1274940" y="252094"/>
                </a:lnTo>
                <a:lnTo>
                  <a:pt x="1268844" y="245999"/>
                </a:lnTo>
                <a:lnTo>
                  <a:pt x="1261478" y="242950"/>
                </a:lnTo>
                <a:lnTo>
                  <a:pt x="1244206" y="242950"/>
                </a:lnTo>
                <a:lnTo>
                  <a:pt x="1236840" y="245999"/>
                </a:lnTo>
                <a:lnTo>
                  <a:pt x="1230744" y="252094"/>
                </a:lnTo>
                <a:lnTo>
                  <a:pt x="1224648" y="258063"/>
                </a:lnTo>
                <a:lnTo>
                  <a:pt x="1221600" y="265429"/>
                </a:lnTo>
                <a:lnTo>
                  <a:pt x="1221600" y="282575"/>
                </a:lnTo>
                <a:lnTo>
                  <a:pt x="1224648" y="289940"/>
                </a:lnTo>
                <a:lnTo>
                  <a:pt x="1230744" y="296037"/>
                </a:lnTo>
                <a:lnTo>
                  <a:pt x="1236840" y="302132"/>
                </a:lnTo>
                <a:lnTo>
                  <a:pt x="1244206" y="305180"/>
                </a:lnTo>
                <a:lnTo>
                  <a:pt x="1261478" y="305180"/>
                </a:lnTo>
                <a:lnTo>
                  <a:pt x="1268844" y="302132"/>
                </a:lnTo>
                <a:lnTo>
                  <a:pt x="1274940" y="296037"/>
                </a:lnTo>
                <a:lnTo>
                  <a:pt x="1281036" y="289940"/>
                </a:lnTo>
                <a:lnTo>
                  <a:pt x="1284084" y="282575"/>
                </a:lnTo>
                <a:lnTo>
                  <a:pt x="1284084" y="273938"/>
                </a:lnTo>
                <a:close/>
              </a:path>
              <a:path w="1284084" h="378713">
                <a:moveTo>
                  <a:pt x="774856" y="296386"/>
                </a:moveTo>
                <a:lnTo>
                  <a:pt x="786080" y="290149"/>
                </a:lnTo>
                <a:lnTo>
                  <a:pt x="796732" y="282244"/>
                </a:lnTo>
                <a:lnTo>
                  <a:pt x="806818" y="272668"/>
                </a:lnTo>
                <a:lnTo>
                  <a:pt x="813552" y="264847"/>
                </a:lnTo>
                <a:lnTo>
                  <a:pt x="820808" y="254420"/>
                </a:lnTo>
                <a:lnTo>
                  <a:pt x="826744" y="243300"/>
                </a:lnTo>
                <a:lnTo>
                  <a:pt x="831361" y="231488"/>
                </a:lnTo>
                <a:lnTo>
                  <a:pt x="834659" y="218984"/>
                </a:lnTo>
                <a:lnTo>
                  <a:pt x="836638" y="205786"/>
                </a:lnTo>
                <a:lnTo>
                  <a:pt x="837298" y="191897"/>
                </a:lnTo>
                <a:lnTo>
                  <a:pt x="836829" y="179532"/>
                </a:lnTo>
                <a:lnTo>
                  <a:pt x="835124" y="165999"/>
                </a:lnTo>
                <a:lnTo>
                  <a:pt x="832165" y="153237"/>
                </a:lnTo>
                <a:lnTo>
                  <a:pt x="827949" y="141244"/>
                </a:lnTo>
                <a:lnTo>
                  <a:pt x="822470" y="130018"/>
                </a:lnTo>
                <a:lnTo>
                  <a:pt x="815724" y="119555"/>
                </a:lnTo>
                <a:lnTo>
                  <a:pt x="807707" y="109854"/>
                </a:lnTo>
                <a:lnTo>
                  <a:pt x="795829" y="98694"/>
                </a:lnTo>
                <a:lnTo>
                  <a:pt x="785157" y="91190"/>
                </a:lnTo>
                <a:lnTo>
                  <a:pt x="773818" y="85354"/>
                </a:lnTo>
                <a:lnTo>
                  <a:pt x="761814" y="81185"/>
                </a:lnTo>
                <a:lnTo>
                  <a:pt x="749149" y="78684"/>
                </a:lnTo>
                <a:lnTo>
                  <a:pt x="735825" y="77850"/>
                </a:lnTo>
                <a:lnTo>
                  <a:pt x="723667" y="78617"/>
                </a:lnTo>
                <a:lnTo>
                  <a:pt x="711195" y="81091"/>
                </a:lnTo>
                <a:lnTo>
                  <a:pt x="699274" y="85216"/>
                </a:lnTo>
                <a:lnTo>
                  <a:pt x="687801" y="91183"/>
                </a:lnTo>
                <a:lnTo>
                  <a:pt x="677384" y="98470"/>
                </a:lnTo>
                <a:lnTo>
                  <a:pt x="667486" y="107314"/>
                </a:lnTo>
                <a:lnTo>
                  <a:pt x="667486" y="83438"/>
                </a:lnTo>
                <a:lnTo>
                  <a:pt x="613638" y="83438"/>
                </a:lnTo>
                <a:lnTo>
                  <a:pt x="613638" y="378713"/>
                </a:lnTo>
                <a:lnTo>
                  <a:pt x="667486" y="378713"/>
                </a:lnTo>
                <a:lnTo>
                  <a:pt x="667486" y="276732"/>
                </a:lnTo>
                <a:lnTo>
                  <a:pt x="666206" y="205168"/>
                </a:lnTo>
                <a:lnTo>
                  <a:pt x="665099" y="191135"/>
                </a:lnTo>
                <a:lnTo>
                  <a:pt x="665903" y="179333"/>
                </a:lnTo>
                <a:lnTo>
                  <a:pt x="668970" y="166578"/>
                </a:lnTo>
                <a:lnTo>
                  <a:pt x="674332" y="155272"/>
                </a:lnTo>
                <a:lnTo>
                  <a:pt x="681990" y="145414"/>
                </a:lnTo>
                <a:lnTo>
                  <a:pt x="688015" y="139946"/>
                </a:lnTo>
                <a:lnTo>
                  <a:pt x="698842" y="133296"/>
                </a:lnTo>
                <a:lnTo>
                  <a:pt x="711010" y="129330"/>
                </a:lnTo>
                <a:lnTo>
                  <a:pt x="724522" y="128015"/>
                </a:lnTo>
                <a:lnTo>
                  <a:pt x="732768" y="128508"/>
                </a:lnTo>
                <a:lnTo>
                  <a:pt x="745397" y="131507"/>
                </a:lnTo>
                <a:lnTo>
                  <a:pt x="756708" y="137259"/>
                </a:lnTo>
                <a:lnTo>
                  <a:pt x="766686" y="145796"/>
                </a:lnTo>
                <a:lnTo>
                  <a:pt x="773053" y="153887"/>
                </a:lnTo>
                <a:lnTo>
                  <a:pt x="778749" y="165008"/>
                </a:lnTo>
                <a:lnTo>
                  <a:pt x="782177" y="177513"/>
                </a:lnTo>
                <a:lnTo>
                  <a:pt x="783323" y="191388"/>
                </a:lnTo>
                <a:lnTo>
                  <a:pt x="782459" y="203473"/>
                </a:lnTo>
                <a:lnTo>
                  <a:pt x="779335" y="216135"/>
                </a:lnTo>
                <a:lnTo>
                  <a:pt x="773946" y="227474"/>
                </a:lnTo>
                <a:lnTo>
                  <a:pt x="766305" y="237489"/>
                </a:lnTo>
                <a:lnTo>
                  <a:pt x="760573" y="242854"/>
                </a:lnTo>
                <a:lnTo>
                  <a:pt x="749770" y="249871"/>
                </a:lnTo>
                <a:lnTo>
                  <a:pt x="737748" y="254105"/>
                </a:lnTo>
                <a:lnTo>
                  <a:pt x="724522" y="255524"/>
                </a:lnTo>
                <a:lnTo>
                  <a:pt x="715882" y="254985"/>
                </a:lnTo>
                <a:lnTo>
                  <a:pt x="703251" y="251925"/>
                </a:lnTo>
                <a:lnTo>
                  <a:pt x="691955" y="246172"/>
                </a:lnTo>
                <a:lnTo>
                  <a:pt x="681990" y="237743"/>
                </a:lnTo>
                <a:lnTo>
                  <a:pt x="675073" y="228933"/>
                </a:lnTo>
                <a:lnTo>
                  <a:pt x="678447" y="286189"/>
                </a:lnTo>
                <a:lnTo>
                  <a:pt x="688937" y="293298"/>
                </a:lnTo>
                <a:lnTo>
                  <a:pt x="699465" y="298576"/>
                </a:lnTo>
                <a:lnTo>
                  <a:pt x="708795" y="301810"/>
                </a:lnTo>
                <a:lnTo>
                  <a:pt x="721180" y="304344"/>
                </a:lnTo>
                <a:lnTo>
                  <a:pt x="734301" y="305180"/>
                </a:lnTo>
                <a:lnTo>
                  <a:pt x="737732" y="305126"/>
                </a:lnTo>
                <a:lnTo>
                  <a:pt x="750686" y="303871"/>
                </a:lnTo>
                <a:lnTo>
                  <a:pt x="763059" y="300959"/>
                </a:lnTo>
                <a:lnTo>
                  <a:pt x="774856" y="296386"/>
                </a:lnTo>
                <a:close/>
              </a:path>
              <a:path w="1284084" h="378713">
                <a:moveTo>
                  <a:pt x="669531" y="217776"/>
                </a:moveTo>
                <a:lnTo>
                  <a:pt x="666206" y="205168"/>
                </a:lnTo>
                <a:lnTo>
                  <a:pt x="667486" y="276732"/>
                </a:lnTo>
                <a:lnTo>
                  <a:pt x="668001" y="277224"/>
                </a:lnTo>
                <a:lnTo>
                  <a:pt x="678447" y="286189"/>
                </a:lnTo>
                <a:lnTo>
                  <a:pt x="675073" y="228933"/>
                </a:lnTo>
                <a:lnTo>
                  <a:pt x="669531" y="217776"/>
                </a:lnTo>
                <a:close/>
              </a:path>
              <a:path w="1284084" h="378713">
                <a:moveTo>
                  <a:pt x="1284084" y="109092"/>
                </a:moveTo>
                <a:lnTo>
                  <a:pt x="1284084" y="100456"/>
                </a:lnTo>
                <a:lnTo>
                  <a:pt x="1281036" y="93090"/>
                </a:lnTo>
                <a:lnTo>
                  <a:pt x="1274940" y="86994"/>
                </a:lnTo>
                <a:lnTo>
                  <a:pt x="1268844" y="80899"/>
                </a:lnTo>
                <a:lnTo>
                  <a:pt x="1261478" y="77850"/>
                </a:lnTo>
                <a:lnTo>
                  <a:pt x="1244206" y="77850"/>
                </a:lnTo>
                <a:lnTo>
                  <a:pt x="1236840" y="80899"/>
                </a:lnTo>
                <a:lnTo>
                  <a:pt x="1230744" y="86994"/>
                </a:lnTo>
                <a:lnTo>
                  <a:pt x="1224648" y="93090"/>
                </a:lnTo>
                <a:lnTo>
                  <a:pt x="1221600" y="100456"/>
                </a:lnTo>
                <a:lnTo>
                  <a:pt x="1221600" y="117728"/>
                </a:lnTo>
                <a:lnTo>
                  <a:pt x="1224648" y="124967"/>
                </a:lnTo>
                <a:lnTo>
                  <a:pt x="1230744" y="131063"/>
                </a:lnTo>
                <a:lnTo>
                  <a:pt x="1236840" y="137032"/>
                </a:lnTo>
                <a:lnTo>
                  <a:pt x="1244206" y="140080"/>
                </a:lnTo>
                <a:lnTo>
                  <a:pt x="1261478" y="140080"/>
                </a:lnTo>
                <a:lnTo>
                  <a:pt x="1268844" y="137032"/>
                </a:lnTo>
                <a:lnTo>
                  <a:pt x="1274940" y="130937"/>
                </a:lnTo>
                <a:lnTo>
                  <a:pt x="1281036" y="124840"/>
                </a:lnTo>
                <a:lnTo>
                  <a:pt x="1284084" y="117601"/>
                </a:lnTo>
                <a:lnTo>
                  <a:pt x="1284084" y="109092"/>
                </a:lnTo>
                <a:close/>
              </a:path>
              <a:path w="1284084" h="378713">
                <a:moveTo>
                  <a:pt x="374891" y="273050"/>
                </a:moveTo>
                <a:lnTo>
                  <a:pt x="384393" y="281570"/>
                </a:lnTo>
                <a:lnTo>
                  <a:pt x="394690" y="288793"/>
                </a:lnTo>
                <a:lnTo>
                  <a:pt x="405759" y="294699"/>
                </a:lnTo>
                <a:lnTo>
                  <a:pt x="417600" y="299288"/>
                </a:lnTo>
                <a:lnTo>
                  <a:pt x="430211" y="302563"/>
                </a:lnTo>
                <a:lnTo>
                  <a:pt x="443593" y="304526"/>
                </a:lnTo>
                <a:lnTo>
                  <a:pt x="457746" y="305180"/>
                </a:lnTo>
                <a:lnTo>
                  <a:pt x="465540" y="305013"/>
                </a:lnTo>
                <a:lnTo>
                  <a:pt x="479043" y="303849"/>
                </a:lnTo>
                <a:lnTo>
                  <a:pt x="491681" y="301568"/>
                </a:lnTo>
                <a:lnTo>
                  <a:pt x="503454" y="298162"/>
                </a:lnTo>
                <a:lnTo>
                  <a:pt x="514362" y="293624"/>
                </a:lnTo>
                <a:lnTo>
                  <a:pt x="528087" y="285475"/>
                </a:lnTo>
                <a:lnTo>
                  <a:pt x="537891" y="277568"/>
                </a:lnTo>
                <a:lnTo>
                  <a:pt x="546960" y="268298"/>
                </a:lnTo>
                <a:lnTo>
                  <a:pt x="555294" y="257682"/>
                </a:lnTo>
                <a:lnTo>
                  <a:pt x="509600" y="236219"/>
                </a:lnTo>
                <a:lnTo>
                  <a:pt x="505141" y="240276"/>
                </a:lnTo>
                <a:lnTo>
                  <a:pt x="494490" y="247836"/>
                </a:lnTo>
                <a:lnTo>
                  <a:pt x="482972" y="253236"/>
                </a:lnTo>
                <a:lnTo>
                  <a:pt x="470588" y="256476"/>
                </a:lnTo>
                <a:lnTo>
                  <a:pt x="457339" y="257555"/>
                </a:lnTo>
                <a:lnTo>
                  <a:pt x="450670" y="257308"/>
                </a:lnTo>
                <a:lnTo>
                  <a:pt x="437449" y="255103"/>
                </a:lnTo>
                <a:lnTo>
                  <a:pt x="425733" y="250613"/>
                </a:lnTo>
                <a:lnTo>
                  <a:pt x="415518" y="243839"/>
                </a:lnTo>
                <a:lnTo>
                  <a:pt x="404610" y="231776"/>
                </a:lnTo>
                <a:lnTo>
                  <a:pt x="398813" y="220400"/>
                </a:lnTo>
                <a:lnTo>
                  <a:pt x="395351" y="207263"/>
                </a:lnTo>
                <a:lnTo>
                  <a:pt x="569595" y="207263"/>
                </a:lnTo>
                <a:lnTo>
                  <a:pt x="569798" y="196850"/>
                </a:lnTo>
                <a:lnTo>
                  <a:pt x="568857" y="179093"/>
                </a:lnTo>
                <a:lnTo>
                  <a:pt x="566733" y="165683"/>
                </a:lnTo>
                <a:lnTo>
                  <a:pt x="563389" y="153066"/>
                </a:lnTo>
                <a:lnTo>
                  <a:pt x="558825" y="141248"/>
                </a:lnTo>
                <a:lnTo>
                  <a:pt x="553040" y="130230"/>
                </a:lnTo>
                <a:lnTo>
                  <a:pt x="546034" y="120019"/>
                </a:lnTo>
                <a:lnTo>
                  <a:pt x="537806" y="110616"/>
                </a:lnTo>
                <a:lnTo>
                  <a:pt x="528028" y="101721"/>
                </a:lnTo>
                <a:lnTo>
                  <a:pt x="517746" y="94427"/>
                </a:lnTo>
                <a:lnTo>
                  <a:pt x="506693" y="88460"/>
                </a:lnTo>
                <a:lnTo>
                  <a:pt x="494867" y="83818"/>
                </a:lnTo>
                <a:lnTo>
                  <a:pt x="482270" y="80503"/>
                </a:lnTo>
                <a:lnTo>
                  <a:pt x="468901" y="78514"/>
                </a:lnTo>
                <a:lnTo>
                  <a:pt x="457441" y="123825"/>
                </a:lnTo>
                <a:lnTo>
                  <a:pt x="457797" y="123825"/>
                </a:lnTo>
                <a:lnTo>
                  <a:pt x="471028" y="125104"/>
                </a:lnTo>
                <a:lnTo>
                  <a:pt x="483152" y="128853"/>
                </a:lnTo>
                <a:lnTo>
                  <a:pt x="494169" y="135127"/>
                </a:lnTo>
                <a:lnTo>
                  <a:pt x="502671" y="142465"/>
                </a:lnTo>
                <a:lnTo>
                  <a:pt x="510301" y="152665"/>
                </a:lnTo>
                <a:lnTo>
                  <a:pt x="515366" y="164464"/>
                </a:lnTo>
                <a:lnTo>
                  <a:pt x="397738" y="164464"/>
                </a:lnTo>
                <a:lnTo>
                  <a:pt x="402600" y="154901"/>
                </a:lnTo>
                <a:lnTo>
                  <a:pt x="409902" y="144074"/>
                </a:lnTo>
                <a:lnTo>
                  <a:pt x="417873" y="83418"/>
                </a:lnTo>
                <a:lnTo>
                  <a:pt x="406053" y="88095"/>
                </a:lnTo>
                <a:lnTo>
                  <a:pt x="394933" y="94187"/>
                </a:lnTo>
                <a:lnTo>
                  <a:pt x="384511" y="101694"/>
                </a:lnTo>
                <a:lnTo>
                  <a:pt x="374789" y="110616"/>
                </a:lnTo>
                <a:lnTo>
                  <a:pt x="366734" y="119757"/>
                </a:lnTo>
                <a:lnTo>
                  <a:pt x="359451" y="130167"/>
                </a:lnTo>
                <a:lnTo>
                  <a:pt x="353493" y="141285"/>
                </a:lnTo>
                <a:lnTo>
                  <a:pt x="348858" y="153108"/>
                </a:lnTo>
                <a:lnTo>
                  <a:pt x="345548" y="165634"/>
                </a:lnTo>
                <a:lnTo>
                  <a:pt x="343562" y="178861"/>
                </a:lnTo>
                <a:lnTo>
                  <a:pt x="342899" y="192786"/>
                </a:lnTo>
                <a:lnTo>
                  <a:pt x="343346" y="203946"/>
                </a:lnTo>
                <a:lnTo>
                  <a:pt x="345148" y="217211"/>
                </a:lnTo>
                <a:lnTo>
                  <a:pt x="348333" y="229780"/>
                </a:lnTo>
                <a:lnTo>
                  <a:pt x="352900" y="241651"/>
                </a:lnTo>
                <a:lnTo>
                  <a:pt x="358849" y="252821"/>
                </a:lnTo>
                <a:lnTo>
                  <a:pt x="366179" y="263288"/>
                </a:lnTo>
                <a:lnTo>
                  <a:pt x="374891" y="273050"/>
                </a:lnTo>
                <a:close/>
              </a:path>
              <a:path w="1284084" h="378713">
                <a:moveTo>
                  <a:pt x="409902" y="144074"/>
                </a:moveTo>
                <a:lnTo>
                  <a:pt x="417639" y="136525"/>
                </a:lnTo>
                <a:lnTo>
                  <a:pt x="420698" y="134377"/>
                </a:lnTo>
                <a:lnTo>
                  <a:pt x="431918" y="128500"/>
                </a:lnTo>
                <a:lnTo>
                  <a:pt x="444164" y="124990"/>
                </a:lnTo>
                <a:lnTo>
                  <a:pt x="457441" y="123825"/>
                </a:lnTo>
                <a:lnTo>
                  <a:pt x="468901" y="78514"/>
                </a:lnTo>
                <a:lnTo>
                  <a:pt x="454761" y="77850"/>
                </a:lnTo>
                <a:lnTo>
                  <a:pt x="443611" y="78309"/>
                </a:lnTo>
                <a:lnTo>
                  <a:pt x="430393" y="80156"/>
                </a:lnTo>
                <a:lnTo>
                  <a:pt x="417873" y="83418"/>
                </a:lnTo>
                <a:lnTo>
                  <a:pt x="409902" y="144074"/>
                </a:lnTo>
                <a:close/>
              </a:path>
              <a:path w="1284084" h="378713">
                <a:moveTo>
                  <a:pt x="13715" y="73913"/>
                </a:moveTo>
                <a:lnTo>
                  <a:pt x="13997" y="79912"/>
                </a:lnTo>
                <a:lnTo>
                  <a:pt x="16269" y="91964"/>
                </a:lnTo>
                <a:lnTo>
                  <a:pt x="20820" y="104008"/>
                </a:lnTo>
                <a:lnTo>
                  <a:pt x="27647" y="116077"/>
                </a:lnTo>
                <a:lnTo>
                  <a:pt x="31334" y="121259"/>
                </a:lnTo>
                <a:lnTo>
                  <a:pt x="37330" y="128510"/>
                </a:lnTo>
                <a:lnTo>
                  <a:pt x="44795" y="136519"/>
                </a:lnTo>
                <a:lnTo>
                  <a:pt x="53730" y="145293"/>
                </a:lnTo>
                <a:lnTo>
                  <a:pt x="64133" y="154839"/>
                </a:lnTo>
                <a:lnTo>
                  <a:pt x="76005" y="165164"/>
                </a:lnTo>
                <a:lnTo>
                  <a:pt x="89344" y="176275"/>
                </a:lnTo>
                <a:lnTo>
                  <a:pt x="96134" y="181876"/>
                </a:lnTo>
                <a:lnTo>
                  <a:pt x="107582" y="191840"/>
                </a:lnTo>
                <a:lnTo>
                  <a:pt x="116133" y="200097"/>
                </a:lnTo>
                <a:lnTo>
                  <a:pt x="121792" y="206628"/>
                </a:lnTo>
                <a:lnTo>
                  <a:pt x="126695" y="213232"/>
                </a:lnTo>
                <a:lnTo>
                  <a:pt x="129146" y="219837"/>
                </a:lnTo>
                <a:lnTo>
                  <a:pt x="129146" y="233806"/>
                </a:lnTo>
                <a:lnTo>
                  <a:pt x="125895" y="240156"/>
                </a:lnTo>
                <a:lnTo>
                  <a:pt x="119405" y="245744"/>
                </a:lnTo>
                <a:lnTo>
                  <a:pt x="108463" y="252047"/>
                </a:lnTo>
                <a:lnTo>
                  <a:pt x="95326" y="254126"/>
                </a:lnTo>
                <a:lnTo>
                  <a:pt x="85533" y="252839"/>
                </a:lnTo>
                <a:lnTo>
                  <a:pt x="75043" y="248326"/>
                </a:lnTo>
                <a:lnTo>
                  <a:pt x="65087" y="240577"/>
                </a:lnTo>
                <a:lnTo>
                  <a:pt x="55664" y="229596"/>
                </a:lnTo>
                <a:lnTo>
                  <a:pt x="46774" y="215391"/>
                </a:lnTo>
                <a:lnTo>
                  <a:pt x="0" y="243586"/>
                </a:lnTo>
                <a:lnTo>
                  <a:pt x="6364" y="255151"/>
                </a:lnTo>
                <a:lnTo>
                  <a:pt x="13868" y="266447"/>
                </a:lnTo>
                <a:lnTo>
                  <a:pt x="21924" y="276303"/>
                </a:lnTo>
                <a:lnTo>
                  <a:pt x="30530" y="284724"/>
                </a:lnTo>
                <a:lnTo>
                  <a:pt x="39687" y="291718"/>
                </a:lnTo>
                <a:lnTo>
                  <a:pt x="55624" y="300026"/>
                </a:lnTo>
                <a:lnTo>
                  <a:pt x="67629" y="303877"/>
                </a:lnTo>
                <a:lnTo>
                  <a:pt x="80448" y="306188"/>
                </a:lnTo>
                <a:lnTo>
                  <a:pt x="94081" y="306959"/>
                </a:lnTo>
                <a:lnTo>
                  <a:pt x="100285" y="306814"/>
                </a:lnTo>
                <a:lnTo>
                  <a:pt x="114068" y="305349"/>
                </a:lnTo>
                <a:lnTo>
                  <a:pt x="126823" y="302298"/>
                </a:lnTo>
                <a:lnTo>
                  <a:pt x="138551" y="297658"/>
                </a:lnTo>
                <a:lnTo>
                  <a:pt x="149253" y="291424"/>
                </a:lnTo>
                <a:lnTo>
                  <a:pt x="158927" y="283590"/>
                </a:lnTo>
                <a:lnTo>
                  <a:pt x="168333" y="273065"/>
                </a:lnTo>
                <a:lnTo>
                  <a:pt x="175096" y="262286"/>
                </a:lnTo>
                <a:lnTo>
                  <a:pt x="179928" y="250553"/>
                </a:lnTo>
                <a:lnTo>
                  <a:pt x="182827" y="237848"/>
                </a:lnTo>
                <a:lnTo>
                  <a:pt x="183794" y="224154"/>
                </a:lnTo>
                <a:lnTo>
                  <a:pt x="183270" y="214304"/>
                </a:lnTo>
                <a:lnTo>
                  <a:pt x="180931" y="201762"/>
                </a:lnTo>
                <a:lnTo>
                  <a:pt x="176720" y="189991"/>
                </a:lnTo>
                <a:lnTo>
                  <a:pt x="170083" y="178227"/>
                </a:lnTo>
                <a:lnTo>
                  <a:pt x="162382" y="167951"/>
                </a:lnTo>
                <a:lnTo>
                  <a:pt x="152742" y="157352"/>
                </a:lnTo>
                <a:lnTo>
                  <a:pt x="147660" y="152547"/>
                </a:lnTo>
                <a:lnTo>
                  <a:pt x="139574" y="145381"/>
                </a:lnTo>
                <a:lnTo>
                  <a:pt x="128394" y="135795"/>
                </a:lnTo>
                <a:lnTo>
                  <a:pt x="114122" y="123825"/>
                </a:lnTo>
                <a:lnTo>
                  <a:pt x="108584" y="119092"/>
                </a:lnTo>
                <a:lnTo>
                  <a:pt x="95484" y="107698"/>
                </a:lnTo>
                <a:lnTo>
                  <a:pt x="85241" y="98436"/>
                </a:lnTo>
                <a:lnTo>
                  <a:pt x="77856" y="91286"/>
                </a:lnTo>
                <a:lnTo>
                  <a:pt x="73329" y="86232"/>
                </a:lnTo>
                <a:lnTo>
                  <a:pt x="70015" y="81914"/>
                </a:lnTo>
                <a:lnTo>
                  <a:pt x="68351" y="77215"/>
                </a:lnTo>
                <a:lnTo>
                  <a:pt x="68351" y="67437"/>
                </a:lnTo>
                <a:lnTo>
                  <a:pt x="70675" y="62991"/>
                </a:lnTo>
                <a:lnTo>
                  <a:pt x="75323" y="59054"/>
                </a:lnTo>
                <a:lnTo>
                  <a:pt x="79959" y="55244"/>
                </a:lnTo>
                <a:lnTo>
                  <a:pt x="85940" y="53212"/>
                </a:lnTo>
                <a:lnTo>
                  <a:pt x="95534" y="53292"/>
                </a:lnTo>
                <a:lnTo>
                  <a:pt x="106142" y="55742"/>
                </a:lnTo>
                <a:lnTo>
                  <a:pt x="116660" y="61596"/>
                </a:lnTo>
                <a:lnTo>
                  <a:pt x="127088" y="70835"/>
                </a:lnTo>
                <a:lnTo>
                  <a:pt x="137426" y="83438"/>
                </a:lnTo>
                <a:lnTo>
                  <a:pt x="178625" y="47116"/>
                </a:lnTo>
                <a:lnTo>
                  <a:pt x="173928" y="41784"/>
                </a:lnTo>
                <a:lnTo>
                  <a:pt x="163889" y="31346"/>
                </a:lnTo>
                <a:lnTo>
                  <a:pt x="154178" y="22596"/>
                </a:lnTo>
                <a:lnTo>
                  <a:pt x="144798" y="15534"/>
                </a:lnTo>
                <a:lnTo>
                  <a:pt x="135750" y="10160"/>
                </a:lnTo>
                <a:lnTo>
                  <a:pt x="119264" y="3581"/>
                </a:lnTo>
                <a:lnTo>
                  <a:pt x="106857" y="898"/>
                </a:lnTo>
                <a:lnTo>
                  <a:pt x="94081" y="0"/>
                </a:lnTo>
                <a:lnTo>
                  <a:pt x="82855" y="624"/>
                </a:lnTo>
                <a:lnTo>
                  <a:pt x="69960" y="3089"/>
                </a:lnTo>
                <a:lnTo>
                  <a:pt x="58002" y="7426"/>
                </a:lnTo>
                <a:lnTo>
                  <a:pt x="46979" y="13635"/>
                </a:lnTo>
                <a:lnTo>
                  <a:pt x="36893" y="21716"/>
                </a:lnTo>
                <a:lnTo>
                  <a:pt x="32052" y="26657"/>
                </a:lnTo>
                <a:lnTo>
                  <a:pt x="24029" y="37202"/>
                </a:lnTo>
                <a:lnTo>
                  <a:pt x="18299" y="48577"/>
                </a:lnTo>
                <a:lnTo>
                  <a:pt x="14861" y="60806"/>
                </a:lnTo>
                <a:lnTo>
                  <a:pt x="13715" y="73913"/>
                </a:lnTo>
                <a:close/>
              </a:path>
              <a:path w="1284084" h="378713">
                <a:moveTo>
                  <a:pt x="291909" y="83438"/>
                </a:moveTo>
                <a:lnTo>
                  <a:pt x="291909" y="3810"/>
                </a:lnTo>
                <a:lnTo>
                  <a:pt x="237667" y="3810"/>
                </a:lnTo>
                <a:lnTo>
                  <a:pt x="237667" y="83438"/>
                </a:lnTo>
                <a:lnTo>
                  <a:pt x="209854" y="83438"/>
                </a:lnTo>
                <a:lnTo>
                  <a:pt x="209854" y="130175"/>
                </a:lnTo>
                <a:lnTo>
                  <a:pt x="237667" y="130175"/>
                </a:lnTo>
                <a:lnTo>
                  <a:pt x="237667" y="299592"/>
                </a:lnTo>
                <a:lnTo>
                  <a:pt x="291909" y="299592"/>
                </a:lnTo>
                <a:lnTo>
                  <a:pt x="291909" y="130175"/>
                </a:lnTo>
                <a:lnTo>
                  <a:pt x="324104" y="130175"/>
                </a:lnTo>
                <a:lnTo>
                  <a:pt x="324104" y="83438"/>
                </a:lnTo>
                <a:lnTo>
                  <a:pt x="291909" y="83438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78381" y="852424"/>
            <a:ext cx="62483" cy="62229"/>
          </a:xfrm>
          <a:custGeom>
            <a:avLst/>
            <a:gdLst/>
            <a:ahLst/>
            <a:cxnLst/>
            <a:rect l="l" t="t" r="r" b="b"/>
            <a:pathLst>
              <a:path w="62483" h="62229">
                <a:moveTo>
                  <a:pt x="31242" y="0"/>
                </a:moveTo>
                <a:lnTo>
                  <a:pt x="39877" y="0"/>
                </a:lnTo>
                <a:lnTo>
                  <a:pt x="47243" y="3048"/>
                </a:lnTo>
                <a:lnTo>
                  <a:pt x="53339" y="9143"/>
                </a:lnTo>
                <a:lnTo>
                  <a:pt x="59436" y="15112"/>
                </a:lnTo>
                <a:lnTo>
                  <a:pt x="62483" y="22478"/>
                </a:lnTo>
                <a:lnTo>
                  <a:pt x="62483" y="30987"/>
                </a:lnTo>
                <a:lnTo>
                  <a:pt x="62483" y="39624"/>
                </a:lnTo>
                <a:lnTo>
                  <a:pt x="59436" y="46989"/>
                </a:lnTo>
                <a:lnTo>
                  <a:pt x="53339" y="53086"/>
                </a:lnTo>
                <a:lnTo>
                  <a:pt x="47243" y="59181"/>
                </a:lnTo>
                <a:lnTo>
                  <a:pt x="39877" y="62229"/>
                </a:lnTo>
                <a:lnTo>
                  <a:pt x="31242" y="62229"/>
                </a:lnTo>
                <a:lnTo>
                  <a:pt x="22606" y="62229"/>
                </a:lnTo>
                <a:lnTo>
                  <a:pt x="15239" y="59181"/>
                </a:lnTo>
                <a:lnTo>
                  <a:pt x="9143" y="53086"/>
                </a:lnTo>
                <a:lnTo>
                  <a:pt x="3048" y="46989"/>
                </a:lnTo>
                <a:lnTo>
                  <a:pt x="0" y="39624"/>
                </a:lnTo>
                <a:lnTo>
                  <a:pt x="0" y="30987"/>
                </a:lnTo>
                <a:lnTo>
                  <a:pt x="0" y="22478"/>
                </a:lnTo>
                <a:lnTo>
                  <a:pt x="3048" y="15112"/>
                </a:lnTo>
                <a:lnTo>
                  <a:pt x="9143" y="9143"/>
                </a:lnTo>
                <a:lnTo>
                  <a:pt x="15239" y="3048"/>
                </a:lnTo>
                <a:lnTo>
                  <a:pt x="22606" y="0"/>
                </a:lnTo>
                <a:lnTo>
                  <a:pt x="3124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1879" y="737488"/>
            <a:ext cx="118224" cy="127508"/>
          </a:xfrm>
          <a:custGeom>
            <a:avLst/>
            <a:gdLst/>
            <a:ahLst/>
            <a:cxnLst/>
            <a:rect l="l" t="t" r="r" b="b"/>
            <a:pathLst>
              <a:path w="118224" h="127508">
                <a:moveTo>
                  <a:pt x="59423" y="0"/>
                </a:moveTo>
                <a:lnTo>
                  <a:pt x="45911" y="1314"/>
                </a:lnTo>
                <a:lnTo>
                  <a:pt x="33743" y="5280"/>
                </a:lnTo>
                <a:lnTo>
                  <a:pt x="22916" y="11930"/>
                </a:lnTo>
                <a:lnTo>
                  <a:pt x="16890" y="17399"/>
                </a:lnTo>
                <a:lnTo>
                  <a:pt x="9233" y="27256"/>
                </a:lnTo>
                <a:lnTo>
                  <a:pt x="3871" y="38562"/>
                </a:lnTo>
                <a:lnTo>
                  <a:pt x="804" y="51317"/>
                </a:lnTo>
                <a:lnTo>
                  <a:pt x="0" y="63119"/>
                </a:lnTo>
                <a:lnTo>
                  <a:pt x="1107" y="77152"/>
                </a:lnTo>
                <a:lnTo>
                  <a:pt x="4432" y="89760"/>
                </a:lnTo>
                <a:lnTo>
                  <a:pt x="9974" y="100917"/>
                </a:lnTo>
                <a:lnTo>
                  <a:pt x="16890" y="109727"/>
                </a:lnTo>
                <a:lnTo>
                  <a:pt x="26856" y="118156"/>
                </a:lnTo>
                <a:lnTo>
                  <a:pt x="38152" y="123909"/>
                </a:lnTo>
                <a:lnTo>
                  <a:pt x="50783" y="126969"/>
                </a:lnTo>
                <a:lnTo>
                  <a:pt x="59423" y="127508"/>
                </a:lnTo>
                <a:lnTo>
                  <a:pt x="72649" y="126089"/>
                </a:lnTo>
                <a:lnTo>
                  <a:pt x="84671" y="121855"/>
                </a:lnTo>
                <a:lnTo>
                  <a:pt x="95474" y="114838"/>
                </a:lnTo>
                <a:lnTo>
                  <a:pt x="101206" y="109474"/>
                </a:lnTo>
                <a:lnTo>
                  <a:pt x="108847" y="99458"/>
                </a:lnTo>
                <a:lnTo>
                  <a:pt x="114236" y="88119"/>
                </a:lnTo>
                <a:lnTo>
                  <a:pt x="117360" y="75457"/>
                </a:lnTo>
                <a:lnTo>
                  <a:pt x="118224" y="63373"/>
                </a:lnTo>
                <a:lnTo>
                  <a:pt x="117078" y="49497"/>
                </a:lnTo>
                <a:lnTo>
                  <a:pt x="113650" y="36992"/>
                </a:lnTo>
                <a:lnTo>
                  <a:pt x="107954" y="25871"/>
                </a:lnTo>
                <a:lnTo>
                  <a:pt x="101587" y="17780"/>
                </a:lnTo>
                <a:lnTo>
                  <a:pt x="91609" y="9243"/>
                </a:lnTo>
                <a:lnTo>
                  <a:pt x="80298" y="3491"/>
                </a:lnTo>
                <a:lnTo>
                  <a:pt x="67669" y="492"/>
                </a:lnTo>
                <a:lnTo>
                  <a:pt x="5942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519" y="733298"/>
            <a:ext cx="117627" cy="40639"/>
          </a:xfrm>
          <a:custGeom>
            <a:avLst/>
            <a:gdLst/>
            <a:ahLst/>
            <a:cxnLst/>
            <a:rect l="l" t="t" r="r" b="b"/>
            <a:pathLst>
              <a:path w="117627" h="40639">
                <a:moveTo>
                  <a:pt x="59702" y="0"/>
                </a:moveTo>
                <a:lnTo>
                  <a:pt x="46425" y="1165"/>
                </a:lnTo>
                <a:lnTo>
                  <a:pt x="34179" y="4675"/>
                </a:lnTo>
                <a:lnTo>
                  <a:pt x="22959" y="10552"/>
                </a:lnTo>
                <a:lnTo>
                  <a:pt x="12163" y="20249"/>
                </a:lnTo>
                <a:lnTo>
                  <a:pt x="4861" y="31076"/>
                </a:lnTo>
                <a:lnTo>
                  <a:pt x="0" y="40639"/>
                </a:lnTo>
                <a:lnTo>
                  <a:pt x="117627" y="40639"/>
                </a:lnTo>
                <a:lnTo>
                  <a:pt x="112562" y="28840"/>
                </a:lnTo>
                <a:lnTo>
                  <a:pt x="104933" y="18640"/>
                </a:lnTo>
                <a:lnTo>
                  <a:pt x="96431" y="11302"/>
                </a:lnTo>
                <a:lnTo>
                  <a:pt x="85414" y="5028"/>
                </a:lnTo>
                <a:lnTo>
                  <a:pt x="73290" y="1279"/>
                </a:lnTo>
                <a:lnTo>
                  <a:pt x="60059" y="0"/>
                </a:lnTo>
                <a:lnTo>
                  <a:pt x="5970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93088" y="699642"/>
            <a:ext cx="66801" cy="98044"/>
          </a:xfrm>
          <a:custGeom>
            <a:avLst/>
            <a:gdLst/>
            <a:ahLst/>
            <a:cxnLst/>
            <a:rect l="l" t="t" r="r" b="b"/>
            <a:pathLst>
              <a:path w="66801" h="98044">
                <a:moveTo>
                  <a:pt x="66801" y="0"/>
                </a:moveTo>
                <a:lnTo>
                  <a:pt x="0" y="98044"/>
                </a:lnTo>
                <a:lnTo>
                  <a:pt x="66801" y="98044"/>
                </a:lnTo>
                <a:lnTo>
                  <a:pt x="668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8381" y="687324"/>
            <a:ext cx="62483" cy="62229"/>
          </a:xfrm>
          <a:custGeom>
            <a:avLst/>
            <a:gdLst/>
            <a:ahLst/>
            <a:cxnLst/>
            <a:rect l="l" t="t" r="r" b="b"/>
            <a:pathLst>
              <a:path w="62483" h="62229">
                <a:moveTo>
                  <a:pt x="31242" y="0"/>
                </a:moveTo>
                <a:lnTo>
                  <a:pt x="39877" y="0"/>
                </a:lnTo>
                <a:lnTo>
                  <a:pt x="47243" y="3048"/>
                </a:lnTo>
                <a:lnTo>
                  <a:pt x="53339" y="9143"/>
                </a:lnTo>
                <a:lnTo>
                  <a:pt x="59436" y="15239"/>
                </a:lnTo>
                <a:lnTo>
                  <a:pt x="62483" y="22605"/>
                </a:lnTo>
                <a:lnTo>
                  <a:pt x="62483" y="31241"/>
                </a:lnTo>
                <a:lnTo>
                  <a:pt x="62483" y="39750"/>
                </a:lnTo>
                <a:lnTo>
                  <a:pt x="59436" y="46989"/>
                </a:lnTo>
                <a:lnTo>
                  <a:pt x="53339" y="53086"/>
                </a:lnTo>
                <a:lnTo>
                  <a:pt x="47243" y="59181"/>
                </a:lnTo>
                <a:lnTo>
                  <a:pt x="39877" y="62229"/>
                </a:lnTo>
                <a:lnTo>
                  <a:pt x="31242" y="62229"/>
                </a:lnTo>
                <a:lnTo>
                  <a:pt x="22606" y="62229"/>
                </a:lnTo>
                <a:lnTo>
                  <a:pt x="15239" y="59181"/>
                </a:lnTo>
                <a:lnTo>
                  <a:pt x="9143" y="53212"/>
                </a:lnTo>
                <a:lnTo>
                  <a:pt x="3048" y="47116"/>
                </a:lnTo>
                <a:lnTo>
                  <a:pt x="0" y="39877"/>
                </a:lnTo>
                <a:lnTo>
                  <a:pt x="0" y="31241"/>
                </a:lnTo>
                <a:lnTo>
                  <a:pt x="0" y="22605"/>
                </a:lnTo>
                <a:lnTo>
                  <a:pt x="3048" y="15239"/>
                </a:lnTo>
                <a:lnTo>
                  <a:pt x="9143" y="9143"/>
                </a:lnTo>
                <a:lnTo>
                  <a:pt x="15239" y="3048"/>
                </a:lnTo>
                <a:lnTo>
                  <a:pt x="22606" y="0"/>
                </a:lnTo>
                <a:lnTo>
                  <a:pt x="3124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0419" y="687324"/>
            <a:ext cx="223659" cy="300863"/>
          </a:xfrm>
          <a:custGeom>
            <a:avLst/>
            <a:gdLst/>
            <a:ahLst/>
            <a:cxnLst/>
            <a:rect l="l" t="t" r="r" b="b"/>
            <a:pathLst>
              <a:path w="223659" h="300863">
                <a:moveTo>
                  <a:pt x="122186" y="0"/>
                </a:moveTo>
                <a:lnTo>
                  <a:pt x="135510" y="833"/>
                </a:lnTo>
                <a:lnTo>
                  <a:pt x="148175" y="3334"/>
                </a:lnTo>
                <a:lnTo>
                  <a:pt x="160179" y="7503"/>
                </a:lnTo>
                <a:lnTo>
                  <a:pt x="171519" y="13339"/>
                </a:lnTo>
                <a:lnTo>
                  <a:pt x="182190" y="20843"/>
                </a:lnTo>
                <a:lnTo>
                  <a:pt x="192190" y="30014"/>
                </a:lnTo>
                <a:lnTo>
                  <a:pt x="202086" y="41704"/>
                </a:lnTo>
                <a:lnTo>
                  <a:pt x="208831" y="52167"/>
                </a:lnTo>
                <a:lnTo>
                  <a:pt x="214310" y="63393"/>
                </a:lnTo>
                <a:lnTo>
                  <a:pt x="218526" y="75386"/>
                </a:lnTo>
                <a:lnTo>
                  <a:pt x="221485" y="88148"/>
                </a:lnTo>
                <a:lnTo>
                  <a:pt x="223191" y="101681"/>
                </a:lnTo>
                <a:lnTo>
                  <a:pt x="223659" y="114046"/>
                </a:lnTo>
                <a:lnTo>
                  <a:pt x="223000" y="127935"/>
                </a:lnTo>
                <a:lnTo>
                  <a:pt x="221021" y="141133"/>
                </a:lnTo>
                <a:lnTo>
                  <a:pt x="217723" y="153637"/>
                </a:lnTo>
                <a:lnTo>
                  <a:pt x="213106" y="165449"/>
                </a:lnTo>
                <a:lnTo>
                  <a:pt x="207169" y="176569"/>
                </a:lnTo>
                <a:lnTo>
                  <a:pt x="199913" y="186996"/>
                </a:lnTo>
                <a:lnTo>
                  <a:pt x="193179" y="194817"/>
                </a:lnTo>
                <a:lnTo>
                  <a:pt x="183094" y="204393"/>
                </a:lnTo>
                <a:lnTo>
                  <a:pt x="172441" y="212298"/>
                </a:lnTo>
                <a:lnTo>
                  <a:pt x="161218" y="218535"/>
                </a:lnTo>
                <a:lnTo>
                  <a:pt x="149421" y="223108"/>
                </a:lnTo>
                <a:lnTo>
                  <a:pt x="137047" y="226020"/>
                </a:lnTo>
                <a:lnTo>
                  <a:pt x="124094" y="227275"/>
                </a:lnTo>
                <a:lnTo>
                  <a:pt x="120662" y="227329"/>
                </a:lnTo>
                <a:lnTo>
                  <a:pt x="107542" y="226493"/>
                </a:lnTo>
                <a:lnTo>
                  <a:pt x="95156" y="223959"/>
                </a:lnTo>
                <a:lnTo>
                  <a:pt x="85826" y="220725"/>
                </a:lnTo>
                <a:lnTo>
                  <a:pt x="75298" y="215447"/>
                </a:lnTo>
                <a:lnTo>
                  <a:pt x="64808" y="208338"/>
                </a:lnTo>
                <a:lnTo>
                  <a:pt x="54362" y="199373"/>
                </a:lnTo>
                <a:lnTo>
                  <a:pt x="53847" y="198881"/>
                </a:lnTo>
                <a:lnTo>
                  <a:pt x="53847" y="300863"/>
                </a:lnTo>
                <a:lnTo>
                  <a:pt x="0" y="300863"/>
                </a:lnTo>
                <a:lnTo>
                  <a:pt x="0" y="5587"/>
                </a:lnTo>
                <a:lnTo>
                  <a:pt x="53847" y="5587"/>
                </a:lnTo>
                <a:lnTo>
                  <a:pt x="53847" y="29463"/>
                </a:lnTo>
                <a:lnTo>
                  <a:pt x="63745" y="20619"/>
                </a:lnTo>
                <a:lnTo>
                  <a:pt x="74163" y="13332"/>
                </a:lnTo>
                <a:lnTo>
                  <a:pt x="85094" y="7603"/>
                </a:lnTo>
                <a:lnTo>
                  <a:pt x="97557" y="3240"/>
                </a:lnTo>
                <a:lnTo>
                  <a:pt x="110029" y="766"/>
                </a:lnTo>
                <a:lnTo>
                  <a:pt x="1221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9680" y="687324"/>
            <a:ext cx="226898" cy="227329"/>
          </a:xfrm>
          <a:custGeom>
            <a:avLst/>
            <a:gdLst/>
            <a:ahLst/>
            <a:cxnLst/>
            <a:rect l="l" t="t" r="r" b="b"/>
            <a:pathLst>
              <a:path w="226898" h="227329">
                <a:moveTo>
                  <a:pt x="111861" y="0"/>
                </a:moveTo>
                <a:lnTo>
                  <a:pt x="126001" y="663"/>
                </a:lnTo>
                <a:lnTo>
                  <a:pt x="139370" y="2652"/>
                </a:lnTo>
                <a:lnTo>
                  <a:pt x="151967" y="5967"/>
                </a:lnTo>
                <a:lnTo>
                  <a:pt x="163793" y="10609"/>
                </a:lnTo>
                <a:lnTo>
                  <a:pt x="174846" y="16576"/>
                </a:lnTo>
                <a:lnTo>
                  <a:pt x="185128" y="23870"/>
                </a:lnTo>
                <a:lnTo>
                  <a:pt x="194637" y="32490"/>
                </a:lnTo>
                <a:lnTo>
                  <a:pt x="203134" y="42168"/>
                </a:lnTo>
                <a:lnTo>
                  <a:pt x="210140" y="52379"/>
                </a:lnTo>
                <a:lnTo>
                  <a:pt x="215925" y="63397"/>
                </a:lnTo>
                <a:lnTo>
                  <a:pt x="220489" y="75215"/>
                </a:lnTo>
                <a:lnTo>
                  <a:pt x="223833" y="87832"/>
                </a:lnTo>
                <a:lnTo>
                  <a:pt x="225957" y="101242"/>
                </a:lnTo>
                <a:lnTo>
                  <a:pt x="226862" y="115441"/>
                </a:lnTo>
                <a:lnTo>
                  <a:pt x="226898" y="118999"/>
                </a:lnTo>
                <a:lnTo>
                  <a:pt x="226695" y="129412"/>
                </a:lnTo>
                <a:lnTo>
                  <a:pt x="52451" y="129412"/>
                </a:lnTo>
                <a:lnTo>
                  <a:pt x="55913" y="142549"/>
                </a:lnTo>
                <a:lnTo>
                  <a:pt x="61710" y="153925"/>
                </a:lnTo>
                <a:lnTo>
                  <a:pt x="69838" y="163540"/>
                </a:lnTo>
                <a:lnTo>
                  <a:pt x="72618" y="165988"/>
                </a:lnTo>
                <a:lnTo>
                  <a:pt x="82833" y="172762"/>
                </a:lnTo>
                <a:lnTo>
                  <a:pt x="94549" y="177252"/>
                </a:lnTo>
                <a:lnTo>
                  <a:pt x="107770" y="179457"/>
                </a:lnTo>
                <a:lnTo>
                  <a:pt x="114439" y="179704"/>
                </a:lnTo>
                <a:lnTo>
                  <a:pt x="127688" y="178625"/>
                </a:lnTo>
                <a:lnTo>
                  <a:pt x="140072" y="175385"/>
                </a:lnTo>
                <a:lnTo>
                  <a:pt x="151590" y="169985"/>
                </a:lnTo>
                <a:lnTo>
                  <a:pt x="162241" y="162425"/>
                </a:lnTo>
                <a:lnTo>
                  <a:pt x="166700" y="158368"/>
                </a:lnTo>
                <a:lnTo>
                  <a:pt x="212394" y="179831"/>
                </a:lnTo>
                <a:lnTo>
                  <a:pt x="204060" y="190447"/>
                </a:lnTo>
                <a:lnTo>
                  <a:pt x="194991" y="199717"/>
                </a:lnTo>
                <a:lnTo>
                  <a:pt x="185187" y="207624"/>
                </a:lnTo>
                <a:lnTo>
                  <a:pt x="174647" y="214147"/>
                </a:lnTo>
                <a:lnTo>
                  <a:pt x="160554" y="220311"/>
                </a:lnTo>
                <a:lnTo>
                  <a:pt x="148781" y="223717"/>
                </a:lnTo>
                <a:lnTo>
                  <a:pt x="136143" y="225998"/>
                </a:lnTo>
                <a:lnTo>
                  <a:pt x="122640" y="227162"/>
                </a:lnTo>
                <a:lnTo>
                  <a:pt x="114846" y="227329"/>
                </a:lnTo>
                <a:lnTo>
                  <a:pt x="100693" y="226675"/>
                </a:lnTo>
                <a:lnTo>
                  <a:pt x="87311" y="224712"/>
                </a:lnTo>
                <a:lnTo>
                  <a:pt x="74700" y="221437"/>
                </a:lnTo>
                <a:lnTo>
                  <a:pt x="62859" y="216848"/>
                </a:lnTo>
                <a:lnTo>
                  <a:pt x="51790" y="210942"/>
                </a:lnTo>
                <a:lnTo>
                  <a:pt x="41493" y="203719"/>
                </a:lnTo>
                <a:lnTo>
                  <a:pt x="31991" y="195199"/>
                </a:lnTo>
                <a:lnTo>
                  <a:pt x="23279" y="185437"/>
                </a:lnTo>
                <a:lnTo>
                  <a:pt x="15949" y="174970"/>
                </a:lnTo>
                <a:lnTo>
                  <a:pt x="10000" y="163800"/>
                </a:lnTo>
                <a:lnTo>
                  <a:pt x="5433" y="151929"/>
                </a:lnTo>
                <a:lnTo>
                  <a:pt x="2248" y="139360"/>
                </a:lnTo>
                <a:lnTo>
                  <a:pt x="446" y="126095"/>
                </a:lnTo>
                <a:lnTo>
                  <a:pt x="0" y="114935"/>
                </a:lnTo>
                <a:lnTo>
                  <a:pt x="662" y="101010"/>
                </a:lnTo>
                <a:lnTo>
                  <a:pt x="2648" y="87783"/>
                </a:lnTo>
                <a:lnTo>
                  <a:pt x="5958" y="75257"/>
                </a:lnTo>
                <a:lnTo>
                  <a:pt x="10593" y="63434"/>
                </a:lnTo>
                <a:lnTo>
                  <a:pt x="16551" y="52316"/>
                </a:lnTo>
                <a:lnTo>
                  <a:pt x="23834" y="41906"/>
                </a:lnTo>
                <a:lnTo>
                  <a:pt x="31889" y="32765"/>
                </a:lnTo>
                <a:lnTo>
                  <a:pt x="41611" y="23843"/>
                </a:lnTo>
                <a:lnTo>
                  <a:pt x="52033" y="16336"/>
                </a:lnTo>
                <a:lnTo>
                  <a:pt x="63153" y="10244"/>
                </a:lnTo>
                <a:lnTo>
                  <a:pt x="74973" y="5567"/>
                </a:lnTo>
                <a:lnTo>
                  <a:pt x="87493" y="2305"/>
                </a:lnTo>
                <a:lnTo>
                  <a:pt x="100711" y="458"/>
                </a:lnTo>
                <a:lnTo>
                  <a:pt x="1118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635" y="613283"/>
            <a:ext cx="114249" cy="295782"/>
          </a:xfrm>
          <a:custGeom>
            <a:avLst/>
            <a:gdLst/>
            <a:ahLst/>
            <a:cxnLst/>
            <a:rect l="l" t="t" r="r" b="b"/>
            <a:pathLst>
              <a:path w="114249" h="295782">
                <a:moveTo>
                  <a:pt x="27812" y="0"/>
                </a:moveTo>
                <a:lnTo>
                  <a:pt x="82054" y="0"/>
                </a:lnTo>
                <a:lnTo>
                  <a:pt x="82054" y="79628"/>
                </a:lnTo>
                <a:lnTo>
                  <a:pt x="114249" y="79628"/>
                </a:lnTo>
                <a:lnTo>
                  <a:pt x="114249" y="126364"/>
                </a:lnTo>
                <a:lnTo>
                  <a:pt x="82054" y="126364"/>
                </a:lnTo>
                <a:lnTo>
                  <a:pt x="82054" y="295782"/>
                </a:lnTo>
                <a:lnTo>
                  <a:pt x="27812" y="295782"/>
                </a:lnTo>
                <a:lnTo>
                  <a:pt x="27812" y="126364"/>
                </a:lnTo>
                <a:lnTo>
                  <a:pt x="0" y="126364"/>
                </a:lnTo>
                <a:lnTo>
                  <a:pt x="0" y="79628"/>
                </a:lnTo>
                <a:lnTo>
                  <a:pt x="27812" y="79628"/>
                </a:lnTo>
                <a:lnTo>
                  <a:pt x="278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2382" y="609473"/>
            <a:ext cx="208025" cy="299592"/>
          </a:xfrm>
          <a:custGeom>
            <a:avLst/>
            <a:gdLst/>
            <a:ahLst/>
            <a:cxnLst/>
            <a:rect l="l" t="t" r="r" b="b"/>
            <a:pathLst>
              <a:path w="208025" h="299592">
                <a:moveTo>
                  <a:pt x="126492" y="0"/>
                </a:moveTo>
                <a:lnTo>
                  <a:pt x="181991" y="0"/>
                </a:lnTo>
                <a:lnTo>
                  <a:pt x="181991" y="188213"/>
                </a:lnTo>
                <a:lnTo>
                  <a:pt x="208025" y="188213"/>
                </a:lnTo>
                <a:lnTo>
                  <a:pt x="208025" y="239649"/>
                </a:lnTo>
                <a:lnTo>
                  <a:pt x="181991" y="239649"/>
                </a:lnTo>
                <a:lnTo>
                  <a:pt x="181991" y="299592"/>
                </a:lnTo>
                <a:lnTo>
                  <a:pt x="127507" y="299592"/>
                </a:lnTo>
                <a:lnTo>
                  <a:pt x="127507" y="239649"/>
                </a:lnTo>
                <a:lnTo>
                  <a:pt x="0" y="239649"/>
                </a:lnTo>
                <a:lnTo>
                  <a:pt x="0" y="188213"/>
                </a:lnTo>
                <a:lnTo>
                  <a:pt x="12649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780" y="609473"/>
            <a:ext cx="183794" cy="306959"/>
          </a:xfrm>
          <a:custGeom>
            <a:avLst/>
            <a:gdLst/>
            <a:ahLst/>
            <a:cxnLst/>
            <a:rect l="l" t="t" r="r" b="b"/>
            <a:pathLst>
              <a:path w="183794" h="306959">
                <a:moveTo>
                  <a:pt x="94081" y="0"/>
                </a:moveTo>
                <a:lnTo>
                  <a:pt x="106857" y="898"/>
                </a:lnTo>
                <a:lnTo>
                  <a:pt x="119264" y="3581"/>
                </a:lnTo>
                <a:lnTo>
                  <a:pt x="131304" y="8028"/>
                </a:lnTo>
                <a:lnTo>
                  <a:pt x="135750" y="10160"/>
                </a:lnTo>
                <a:lnTo>
                  <a:pt x="144798" y="15534"/>
                </a:lnTo>
                <a:lnTo>
                  <a:pt x="154178" y="22596"/>
                </a:lnTo>
                <a:lnTo>
                  <a:pt x="163889" y="31346"/>
                </a:lnTo>
                <a:lnTo>
                  <a:pt x="173928" y="41784"/>
                </a:lnTo>
                <a:lnTo>
                  <a:pt x="178625" y="47116"/>
                </a:lnTo>
                <a:lnTo>
                  <a:pt x="137426" y="83438"/>
                </a:lnTo>
                <a:lnTo>
                  <a:pt x="127088" y="70835"/>
                </a:lnTo>
                <a:lnTo>
                  <a:pt x="116660" y="61596"/>
                </a:lnTo>
                <a:lnTo>
                  <a:pt x="106142" y="55742"/>
                </a:lnTo>
                <a:lnTo>
                  <a:pt x="95534" y="53292"/>
                </a:lnTo>
                <a:lnTo>
                  <a:pt x="93230" y="53212"/>
                </a:lnTo>
                <a:lnTo>
                  <a:pt x="85940" y="53212"/>
                </a:lnTo>
                <a:lnTo>
                  <a:pt x="79959" y="55244"/>
                </a:lnTo>
                <a:lnTo>
                  <a:pt x="75323" y="59054"/>
                </a:lnTo>
                <a:lnTo>
                  <a:pt x="70675" y="62991"/>
                </a:lnTo>
                <a:lnTo>
                  <a:pt x="68351" y="67437"/>
                </a:lnTo>
                <a:lnTo>
                  <a:pt x="68351" y="72389"/>
                </a:lnTo>
                <a:lnTo>
                  <a:pt x="68351" y="77215"/>
                </a:lnTo>
                <a:lnTo>
                  <a:pt x="70015" y="81914"/>
                </a:lnTo>
                <a:lnTo>
                  <a:pt x="73329" y="86232"/>
                </a:lnTo>
                <a:lnTo>
                  <a:pt x="77856" y="91286"/>
                </a:lnTo>
                <a:lnTo>
                  <a:pt x="85241" y="98436"/>
                </a:lnTo>
                <a:lnTo>
                  <a:pt x="95484" y="107698"/>
                </a:lnTo>
                <a:lnTo>
                  <a:pt x="108584" y="119092"/>
                </a:lnTo>
                <a:lnTo>
                  <a:pt x="114122" y="123825"/>
                </a:lnTo>
                <a:lnTo>
                  <a:pt x="128394" y="135795"/>
                </a:lnTo>
                <a:lnTo>
                  <a:pt x="139574" y="145381"/>
                </a:lnTo>
                <a:lnTo>
                  <a:pt x="147660" y="152547"/>
                </a:lnTo>
                <a:lnTo>
                  <a:pt x="152742" y="157352"/>
                </a:lnTo>
                <a:lnTo>
                  <a:pt x="162382" y="167951"/>
                </a:lnTo>
                <a:lnTo>
                  <a:pt x="170083" y="178227"/>
                </a:lnTo>
                <a:lnTo>
                  <a:pt x="175848" y="188156"/>
                </a:lnTo>
                <a:lnTo>
                  <a:pt x="180931" y="201762"/>
                </a:lnTo>
                <a:lnTo>
                  <a:pt x="183270" y="214304"/>
                </a:lnTo>
                <a:lnTo>
                  <a:pt x="183794" y="224154"/>
                </a:lnTo>
                <a:lnTo>
                  <a:pt x="182827" y="237848"/>
                </a:lnTo>
                <a:lnTo>
                  <a:pt x="179928" y="250553"/>
                </a:lnTo>
                <a:lnTo>
                  <a:pt x="175096" y="262286"/>
                </a:lnTo>
                <a:lnTo>
                  <a:pt x="168333" y="273065"/>
                </a:lnTo>
                <a:lnTo>
                  <a:pt x="159638" y="282907"/>
                </a:lnTo>
                <a:lnTo>
                  <a:pt x="149253" y="291424"/>
                </a:lnTo>
                <a:lnTo>
                  <a:pt x="138551" y="297658"/>
                </a:lnTo>
                <a:lnTo>
                  <a:pt x="126823" y="302298"/>
                </a:lnTo>
                <a:lnTo>
                  <a:pt x="114068" y="305349"/>
                </a:lnTo>
                <a:lnTo>
                  <a:pt x="100285" y="306814"/>
                </a:lnTo>
                <a:lnTo>
                  <a:pt x="94081" y="306959"/>
                </a:lnTo>
                <a:lnTo>
                  <a:pt x="80448" y="306188"/>
                </a:lnTo>
                <a:lnTo>
                  <a:pt x="67629" y="303877"/>
                </a:lnTo>
                <a:lnTo>
                  <a:pt x="55624" y="300026"/>
                </a:lnTo>
                <a:lnTo>
                  <a:pt x="44435" y="294633"/>
                </a:lnTo>
                <a:lnTo>
                  <a:pt x="30530" y="284724"/>
                </a:lnTo>
                <a:lnTo>
                  <a:pt x="21924" y="276303"/>
                </a:lnTo>
                <a:lnTo>
                  <a:pt x="13868" y="266447"/>
                </a:lnTo>
                <a:lnTo>
                  <a:pt x="6364" y="255151"/>
                </a:lnTo>
                <a:lnTo>
                  <a:pt x="0" y="243586"/>
                </a:lnTo>
                <a:lnTo>
                  <a:pt x="46774" y="215391"/>
                </a:lnTo>
                <a:lnTo>
                  <a:pt x="55664" y="229596"/>
                </a:lnTo>
                <a:lnTo>
                  <a:pt x="65087" y="240577"/>
                </a:lnTo>
                <a:lnTo>
                  <a:pt x="75043" y="248326"/>
                </a:lnTo>
                <a:lnTo>
                  <a:pt x="85533" y="252839"/>
                </a:lnTo>
                <a:lnTo>
                  <a:pt x="95326" y="254126"/>
                </a:lnTo>
                <a:lnTo>
                  <a:pt x="108463" y="252047"/>
                </a:lnTo>
                <a:lnTo>
                  <a:pt x="119405" y="245744"/>
                </a:lnTo>
                <a:lnTo>
                  <a:pt x="125895" y="240156"/>
                </a:lnTo>
                <a:lnTo>
                  <a:pt x="129146" y="233806"/>
                </a:lnTo>
                <a:lnTo>
                  <a:pt x="129146" y="226567"/>
                </a:lnTo>
                <a:lnTo>
                  <a:pt x="129146" y="219837"/>
                </a:lnTo>
                <a:lnTo>
                  <a:pt x="126695" y="213232"/>
                </a:lnTo>
                <a:lnTo>
                  <a:pt x="121792" y="206628"/>
                </a:lnTo>
                <a:lnTo>
                  <a:pt x="116133" y="200097"/>
                </a:lnTo>
                <a:lnTo>
                  <a:pt x="107582" y="191840"/>
                </a:lnTo>
                <a:lnTo>
                  <a:pt x="96134" y="181876"/>
                </a:lnTo>
                <a:lnTo>
                  <a:pt x="89344" y="176275"/>
                </a:lnTo>
                <a:lnTo>
                  <a:pt x="76005" y="165164"/>
                </a:lnTo>
                <a:lnTo>
                  <a:pt x="64133" y="154839"/>
                </a:lnTo>
                <a:lnTo>
                  <a:pt x="53730" y="145293"/>
                </a:lnTo>
                <a:lnTo>
                  <a:pt x="44795" y="136519"/>
                </a:lnTo>
                <a:lnTo>
                  <a:pt x="37330" y="128510"/>
                </a:lnTo>
                <a:lnTo>
                  <a:pt x="31334" y="121259"/>
                </a:lnTo>
                <a:lnTo>
                  <a:pt x="27647" y="116077"/>
                </a:lnTo>
                <a:lnTo>
                  <a:pt x="20820" y="104008"/>
                </a:lnTo>
                <a:lnTo>
                  <a:pt x="16269" y="91964"/>
                </a:lnTo>
                <a:lnTo>
                  <a:pt x="13997" y="79912"/>
                </a:lnTo>
                <a:lnTo>
                  <a:pt x="13715" y="73913"/>
                </a:lnTo>
                <a:lnTo>
                  <a:pt x="14861" y="60806"/>
                </a:lnTo>
                <a:lnTo>
                  <a:pt x="18299" y="48577"/>
                </a:lnTo>
                <a:lnTo>
                  <a:pt x="24029" y="37202"/>
                </a:lnTo>
                <a:lnTo>
                  <a:pt x="32052" y="26657"/>
                </a:lnTo>
                <a:lnTo>
                  <a:pt x="36893" y="21716"/>
                </a:lnTo>
                <a:lnTo>
                  <a:pt x="46979" y="13635"/>
                </a:lnTo>
                <a:lnTo>
                  <a:pt x="58002" y="7426"/>
                </a:lnTo>
                <a:lnTo>
                  <a:pt x="69960" y="3089"/>
                </a:lnTo>
                <a:lnTo>
                  <a:pt x="82855" y="624"/>
                </a:lnTo>
                <a:lnTo>
                  <a:pt x="940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89455" y="647573"/>
            <a:ext cx="5979668" cy="266318"/>
          </a:xfrm>
          <a:custGeom>
            <a:avLst/>
            <a:gdLst/>
            <a:ahLst/>
            <a:cxnLst/>
            <a:rect l="l" t="t" r="r" b="b"/>
            <a:pathLst>
              <a:path w="5979668" h="266318">
                <a:moveTo>
                  <a:pt x="3946652" y="72898"/>
                </a:moveTo>
                <a:lnTo>
                  <a:pt x="3898646" y="72898"/>
                </a:lnTo>
                <a:lnTo>
                  <a:pt x="3851021" y="184150"/>
                </a:lnTo>
                <a:lnTo>
                  <a:pt x="3803396" y="72898"/>
                </a:lnTo>
                <a:lnTo>
                  <a:pt x="3755135" y="72898"/>
                </a:lnTo>
                <a:lnTo>
                  <a:pt x="3835654" y="261492"/>
                </a:lnTo>
                <a:lnTo>
                  <a:pt x="3866260" y="261492"/>
                </a:lnTo>
                <a:lnTo>
                  <a:pt x="3946652" y="72898"/>
                </a:lnTo>
                <a:close/>
              </a:path>
              <a:path w="5979668" h="266318">
                <a:moveTo>
                  <a:pt x="3029011" y="138526"/>
                </a:moveTo>
                <a:lnTo>
                  <a:pt x="3036165" y="126951"/>
                </a:lnTo>
                <a:lnTo>
                  <a:pt x="3043809" y="119125"/>
                </a:lnTo>
                <a:lnTo>
                  <a:pt x="3053395" y="113424"/>
                </a:lnTo>
                <a:lnTo>
                  <a:pt x="3065417" y="109413"/>
                </a:lnTo>
                <a:lnTo>
                  <a:pt x="3078607" y="108076"/>
                </a:lnTo>
                <a:lnTo>
                  <a:pt x="3090292" y="68830"/>
                </a:lnTo>
                <a:lnTo>
                  <a:pt x="3076194" y="68072"/>
                </a:lnTo>
                <a:lnTo>
                  <a:pt x="3063402" y="68773"/>
                </a:lnTo>
                <a:lnTo>
                  <a:pt x="3050412" y="71093"/>
                </a:lnTo>
                <a:lnTo>
                  <a:pt x="3038223" y="75031"/>
                </a:lnTo>
                <a:lnTo>
                  <a:pt x="3029011" y="138526"/>
                </a:lnTo>
                <a:close/>
              </a:path>
              <a:path w="5979668" h="266318">
                <a:moveTo>
                  <a:pt x="3027997" y="193868"/>
                </a:moveTo>
                <a:lnTo>
                  <a:pt x="3024378" y="180848"/>
                </a:lnTo>
                <a:lnTo>
                  <a:pt x="3176523" y="180848"/>
                </a:lnTo>
                <a:lnTo>
                  <a:pt x="3176577" y="167082"/>
                </a:lnTo>
                <a:lnTo>
                  <a:pt x="3175429" y="153064"/>
                </a:lnTo>
                <a:lnTo>
                  <a:pt x="3172886" y="139944"/>
                </a:lnTo>
                <a:lnTo>
                  <a:pt x="3168946" y="127727"/>
                </a:lnTo>
                <a:lnTo>
                  <a:pt x="3163605" y="116415"/>
                </a:lnTo>
                <a:lnTo>
                  <a:pt x="3156861" y="106012"/>
                </a:lnTo>
                <a:lnTo>
                  <a:pt x="3148710" y="96519"/>
                </a:lnTo>
                <a:lnTo>
                  <a:pt x="3137845" y="86991"/>
                </a:lnTo>
                <a:lnTo>
                  <a:pt x="3127296" y="80189"/>
                </a:lnTo>
                <a:lnTo>
                  <a:pt x="3115850" y="74892"/>
                </a:lnTo>
                <a:lnTo>
                  <a:pt x="3103513" y="71105"/>
                </a:lnTo>
                <a:lnTo>
                  <a:pt x="3090292" y="68830"/>
                </a:lnTo>
                <a:lnTo>
                  <a:pt x="3078607" y="108076"/>
                </a:lnTo>
                <a:lnTo>
                  <a:pt x="3087185" y="108656"/>
                </a:lnTo>
                <a:lnTo>
                  <a:pt x="3099555" y="111896"/>
                </a:lnTo>
                <a:lnTo>
                  <a:pt x="3110610" y="117982"/>
                </a:lnTo>
                <a:lnTo>
                  <a:pt x="3115735" y="122121"/>
                </a:lnTo>
                <a:lnTo>
                  <a:pt x="3123904" y="131922"/>
                </a:lnTo>
                <a:lnTo>
                  <a:pt x="3129153" y="143637"/>
                </a:lnTo>
                <a:lnTo>
                  <a:pt x="3026536" y="143637"/>
                </a:lnTo>
                <a:lnTo>
                  <a:pt x="3029011" y="138526"/>
                </a:lnTo>
                <a:lnTo>
                  <a:pt x="3038223" y="75031"/>
                </a:lnTo>
                <a:lnTo>
                  <a:pt x="3026837" y="80584"/>
                </a:lnTo>
                <a:lnTo>
                  <a:pt x="3016253" y="87748"/>
                </a:lnTo>
                <a:lnTo>
                  <a:pt x="3006471" y="96519"/>
                </a:lnTo>
                <a:lnTo>
                  <a:pt x="2997594" y="106956"/>
                </a:lnTo>
                <a:lnTo>
                  <a:pt x="2990777" y="117622"/>
                </a:lnTo>
                <a:lnTo>
                  <a:pt x="2985475" y="129083"/>
                </a:lnTo>
                <a:lnTo>
                  <a:pt x="2981687" y="141343"/>
                </a:lnTo>
                <a:lnTo>
                  <a:pt x="2979415" y="154406"/>
                </a:lnTo>
                <a:lnTo>
                  <a:pt x="2978658" y="168275"/>
                </a:lnTo>
                <a:lnTo>
                  <a:pt x="2979357" y="181272"/>
                </a:lnTo>
                <a:lnTo>
                  <a:pt x="2981633" y="194290"/>
                </a:lnTo>
                <a:lnTo>
                  <a:pt x="2985492" y="206510"/>
                </a:lnTo>
                <a:lnTo>
                  <a:pt x="2990936" y="217931"/>
                </a:lnTo>
                <a:lnTo>
                  <a:pt x="2997970" y="228554"/>
                </a:lnTo>
                <a:lnTo>
                  <a:pt x="3006597" y="238378"/>
                </a:lnTo>
                <a:lnTo>
                  <a:pt x="3017177" y="247565"/>
                </a:lnTo>
                <a:lnTo>
                  <a:pt x="3027733" y="254325"/>
                </a:lnTo>
                <a:lnTo>
                  <a:pt x="3039182" y="259577"/>
                </a:lnTo>
                <a:lnTo>
                  <a:pt x="3051522" y="263325"/>
                </a:lnTo>
                <a:lnTo>
                  <a:pt x="3064750" y="265571"/>
                </a:lnTo>
                <a:lnTo>
                  <a:pt x="3078860" y="266318"/>
                </a:lnTo>
                <a:lnTo>
                  <a:pt x="3092361" y="265726"/>
                </a:lnTo>
                <a:lnTo>
                  <a:pt x="3105324" y="263865"/>
                </a:lnTo>
                <a:lnTo>
                  <a:pt x="3117295" y="260722"/>
                </a:lnTo>
                <a:lnTo>
                  <a:pt x="3128264" y="256286"/>
                </a:lnTo>
                <a:lnTo>
                  <a:pt x="3136266" y="251789"/>
                </a:lnTo>
                <a:lnTo>
                  <a:pt x="3146341" y="244386"/>
                </a:lnTo>
                <a:lnTo>
                  <a:pt x="3155574" y="235433"/>
                </a:lnTo>
                <a:lnTo>
                  <a:pt x="3163950" y="224916"/>
                </a:lnTo>
                <a:lnTo>
                  <a:pt x="3124072" y="206248"/>
                </a:lnTo>
                <a:lnTo>
                  <a:pt x="3115078" y="213662"/>
                </a:lnTo>
                <a:lnTo>
                  <a:pt x="3103864" y="219835"/>
                </a:lnTo>
                <a:lnTo>
                  <a:pt x="3091660" y="223549"/>
                </a:lnTo>
                <a:lnTo>
                  <a:pt x="3078480" y="224789"/>
                </a:lnTo>
                <a:lnTo>
                  <a:pt x="3078187" y="224789"/>
                </a:lnTo>
                <a:lnTo>
                  <a:pt x="3064426" y="223437"/>
                </a:lnTo>
                <a:lnTo>
                  <a:pt x="3052365" y="219467"/>
                </a:lnTo>
                <a:lnTo>
                  <a:pt x="3042031" y="212851"/>
                </a:lnTo>
                <a:lnTo>
                  <a:pt x="3034313" y="204865"/>
                </a:lnTo>
                <a:lnTo>
                  <a:pt x="3027997" y="193868"/>
                </a:lnTo>
                <a:close/>
              </a:path>
              <a:path w="5979668" h="266318">
                <a:moveTo>
                  <a:pt x="2909547" y="155345"/>
                </a:moveTo>
                <a:lnTo>
                  <a:pt x="2910976" y="141625"/>
                </a:lnTo>
                <a:lnTo>
                  <a:pt x="2913263" y="130815"/>
                </a:lnTo>
                <a:lnTo>
                  <a:pt x="2916428" y="122936"/>
                </a:lnTo>
                <a:lnTo>
                  <a:pt x="2921508" y="113918"/>
                </a:lnTo>
                <a:lnTo>
                  <a:pt x="2927604" y="109474"/>
                </a:lnTo>
                <a:lnTo>
                  <a:pt x="2938525" y="109474"/>
                </a:lnTo>
                <a:lnTo>
                  <a:pt x="2943097" y="110871"/>
                </a:lnTo>
                <a:lnTo>
                  <a:pt x="2948559" y="113664"/>
                </a:lnTo>
                <a:lnTo>
                  <a:pt x="2963291" y="72898"/>
                </a:lnTo>
                <a:lnTo>
                  <a:pt x="2956686" y="69596"/>
                </a:lnTo>
                <a:lnTo>
                  <a:pt x="2950210" y="68072"/>
                </a:lnTo>
                <a:lnTo>
                  <a:pt x="2935478" y="68072"/>
                </a:lnTo>
                <a:lnTo>
                  <a:pt x="2927477" y="70485"/>
                </a:lnTo>
                <a:lnTo>
                  <a:pt x="2920110" y="75311"/>
                </a:lnTo>
                <a:lnTo>
                  <a:pt x="2918398" y="76514"/>
                </a:lnTo>
                <a:lnTo>
                  <a:pt x="2909605" y="85129"/>
                </a:lnTo>
                <a:lnTo>
                  <a:pt x="2902585" y="96647"/>
                </a:lnTo>
                <a:lnTo>
                  <a:pt x="2902585" y="72898"/>
                </a:lnTo>
                <a:lnTo>
                  <a:pt x="2862072" y="72898"/>
                </a:lnTo>
                <a:lnTo>
                  <a:pt x="2862072" y="261492"/>
                </a:lnTo>
                <a:lnTo>
                  <a:pt x="2909061" y="261492"/>
                </a:lnTo>
                <a:lnTo>
                  <a:pt x="2908954" y="171955"/>
                </a:lnTo>
                <a:lnTo>
                  <a:pt x="2909547" y="155345"/>
                </a:lnTo>
                <a:close/>
              </a:path>
              <a:path w="5979668" h="266318">
                <a:moveTo>
                  <a:pt x="2190115" y="121030"/>
                </a:moveTo>
                <a:lnTo>
                  <a:pt x="2190946" y="120267"/>
                </a:lnTo>
                <a:lnTo>
                  <a:pt x="2201930" y="113587"/>
                </a:lnTo>
                <a:lnTo>
                  <a:pt x="2214753" y="111378"/>
                </a:lnTo>
                <a:lnTo>
                  <a:pt x="2222119" y="111378"/>
                </a:lnTo>
                <a:lnTo>
                  <a:pt x="2228342" y="113284"/>
                </a:lnTo>
                <a:lnTo>
                  <a:pt x="2233295" y="117221"/>
                </a:lnTo>
                <a:lnTo>
                  <a:pt x="2238374" y="121030"/>
                </a:lnTo>
                <a:lnTo>
                  <a:pt x="2241931" y="126618"/>
                </a:lnTo>
                <a:lnTo>
                  <a:pt x="2243835" y="134112"/>
                </a:lnTo>
                <a:lnTo>
                  <a:pt x="2245910" y="148028"/>
                </a:lnTo>
                <a:lnTo>
                  <a:pt x="2246640" y="161681"/>
                </a:lnTo>
                <a:lnTo>
                  <a:pt x="2246884" y="178942"/>
                </a:lnTo>
                <a:lnTo>
                  <a:pt x="2246884" y="261492"/>
                </a:lnTo>
                <a:lnTo>
                  <a:pt x="2293747" y="261492"/>
                </a:lnTo>
                <a:lnTo>
                  <a:pt x="2293738" y="135449"/>
                </a:lnTo>
                <a:lnTo>
                  <a:pt x="2292577" y="120637"/>
                </a:lnTo>
                <a:lnTo>
                  <a:pt x="2289448" y="107714"/>
                </a:lnTo>
                <a:lnTo>
                  <a:pt x="2284338" y="96705"/>
                </a:lnTo>
                <a:lnTo>
                  <a:pt x="2277236" y="87629"/>
                </a:lnTo>
                <a:lnTo>
                  <a:pt x="2266541" y="78764"/>
                </a:lnTo>
                <a:lnTo>
                  <a:pt x="2255298" y="72816"/>
                </a:lnTo>
                <a:lnTo>
                  <a:pt x="2242988" y="69256"/>
                </a:lnTo>
                <a:lnTo>
                  <a:pt x="2229611" y="68072"/>
                </a:lnTo>
                <a:lnTo>
                  <a:pt x="2227846" y="68094"/>
                </a:lnTo>
                <a:lnTo>
                  <a:pt x="2215261" y="69566"/>
                </a:lnTo>
                <a:lnTo>
                  <a:pt x="2202942" y="73278"/>
                </a:lnTo>
                <a:lnTo>
                  <a:pt x="2195639" y="76770"/>
                </a:lnTo>
                <a:lnTo>
                  <a:pt x="2185105" y="83402"/>
                </a:lnTo>
                <a:lnTo>
                  <a:pt x="2173732" y="92201"/>
                </a:lnTo>
                <a:lnTo>
                  <a:pt x="2173732" y="72898"/>
                </a:lnTo>
                <a:lnTo>
                  <a:pt x="2126360" y="72898"/>
                </a:lnTo>
                <a:lnTo>
                  <a:pt x="2126360" y="261492"/>
                </a:lnTo>
                <a:lnTo>
                  <a:pt x="2173732" y="261492"/>
                </a:lnTo>
                <a:lnTo>
                  <a:pt x="2173732" y="185524"/>
                </a:lnTo>
                <a:lnTo>
                  <a:pt x="2173981" y="168354"/>
                </a:lnTo>
                <a:lnTo>
                  <a:pt x="2174677" y="155685"/>
                </a:lnTo>
                <a:lnTo>
                  <a:pt x="2175764" y="147574"/>
                </a:lnTo>
                <a:lnTo>
                  <a:pt x="2177191" y="142390"/>
                </a:lnTo>
                <a:lnTo>
                  <a:pt x="2182544" y="130389"/>
                </a:lnTo>
                <a:lnTo>
                  <a:pt x="2190115" y="121030"/>
                </a:lnTo>
                <a:close/>
              </a:path>
              <a:path w="5979668" h="266318">
                <a:moveTo>
                  <a:pt x="1792350" y="72898"/>
                </a:moveTo>
                <a:lnTo>
                  <a:pt x="1792350" y="261492"/>
                </a:lnTo>
                <a:lnTo>
                  <a:pt x="1839595" y="261492"/>
                </a:lnTo>
                <a:lnTo>
                  <a:pt x="1839608" y="174796"/>
                </a:lnTo>
                <a:lnTo>
                  <a:pt x="1840258" y="159566"/>
                </a:lnTo>
                <a:lnTo>
                  <a:pt x="1841870" y="147181"/>
                </a:lnTo>
                <a:lnTo>
                  <a:pt x="1844420" y="137667"/>
                </a:lnTo>
                <a:lnTo>
                  <a:pt x="1847595" y="129286"/>
                </a:lnTo>
                <a:lnTo>
                  <a:pt x="1852421" y="122681"/>
                </a:lnTo>
                <a:lnTo>
                  <a:pt x="1858898" y="118110"/>
                </a:lnTo>
                <a:lnTo>
                  <a:pt x="1865248" y="113411"/>
                </a:lnTo>
                <a:lnTo>
                  <a:pt x="1872487" y="110998"/>
                </a:lnTo>
                <a:lnTo>
                  <a:pt x="1887346" y="110998"/>
                </a:lnTo>
                <a:lnTo>
                  <a:pt x="1893443" y="112902"/>
                </a:lnTo>
                <a:lnTo>
                  <a:pt x="1898395" y="116586"/>
                </a:lnTo>
                <a:lnTo>
                  <a:pt x="1903348" y="120268"/>
                </a:lnTo>
                <a:lnTo>
                  <a:pt x="1907158" y="125856"/>
                </a:lnTo>
                <a:lnTo>
                  <a:pt x="1909571" y="133476"/>
                </a:lnTo>
                <a:lnTo>
                  <a:pt x="1911576" y="141937"/>
                </a:lnTo>
                <a:lnTo>
                  <a:pt x="1912930" y="154404"/>
                </a:lnTo>
                <a:lnTo>
                  <a:pt x="1913382" y="170179"/>
                </a:lnTo>
                <a:lnTo>
                  <a:pt x="1913382" y="261492"/>
                </a:lnTo>
                <a:lnTo>
                  <a:pt x="1961007" y="261492"/>
                </a:lnTo>
                <a:lnTo>
                  <a:pt x="1961012" y="174473"/>
                </a:lnTo>
                <a:lnTo>
                  <a:pt x="1961596" y="158967"/>
                </a:lnTo>
                <a:lnTo>
                  <a:pt x="1963152" y="146529"/>
                </a:lnTo>
                <a:lnTo>
                  <a:pt x="1965706" y="137160"/>
                </a:lnTo>
                <a:lnTo>
                  <a:pt x="1968754" y="129031"/>
                </a:lnTo>
                <a:lnTo>
                  <a:pt x="1973580" y="122554"/>
                </a:lnTo>
                <a:lnTo>
                  <a:pt x="1980057" y="117982"/>
                </a:lnTo>
                <a:lnTo>
                  <a:pt x="1986407" y="113284"/>
                </a:lnTo>
                <a:lnTo>
                  <a:pt x="1993645" y="110998"/>
                </a:lnTo>
                <a:lnTo>
                  <a:pt x="2003055" y="111016"/>
                </a:lnTo>
                <a:lnTo>
                  <a:pt x="2016190" y="114091"/>
                </a:lnTo>
                <a:lnTo>
                  <a:pt x="2025649" y="122427"/>
                </a:lnTo>
                <a:lnTo>
                  <a:pt x="2031004" y="135761"/>
                </a:lnTo>
                <a:lnTo>
                  <a:pt x="2032989" y="149079"/>
                </a:lnTo>
                <a:lnTo>
                  <a:pt x="2033650" y="165862"/>
                </a:lnTo>
                <a:lnTo>
                  <a:pt x="2033650" y="261492"/>
                </a:lnTo>
                <a:lnTo>
                  <a:pt x="2081403" y="261492"/>
                </a:lnTo>
                <a:lnTo>
                  <a:pt x="2081403" y="150875"/>
                </a:lnTo>
                <a:lnTo>
                  <a:pt x="2081041" y="136265"/>
                </a:lnTo>
                <a:lnTo>
                  <a:pt x="2079793" y="122306"/>
                </a:lnTo>
                <a:lnTo>
                  <a:pt x="2077665" y="110831"/>
                </a:lnTo>
                <a:lnTo>
                  <a:pt x="2074671" y="101853"/>
                </a:lnTo>
                <a:lnTo>
                  <a:pt x="2071171" y="95277"/>
                </a:lnTo>
                <a:lnTo>
                  <a:pt x="2063205" y="85494"/>
                </a:lnTo>
                <a:lnTo>
                  <a:pt x="2052700" y="77342"/>
                </a:lnTo>
                <a:lnTo>
                  <a:pt x="2042893" y="72512"/>
                </a:lnTo>
                <a:lnTo>
                  <a:pt x="2030676" y="69176"/>
                </a:lnTo>
                <a:lnTo>
                  <a:pt x="2017268" y="68072"/>
                </a:lnTo>
                <a:lnTo>
                  <a:pt x="2005493" y="68887"/>
                </a:lnTo>
                <a:lnTo>
                  <a:pt x="1993111" y="71742"/>
                </a:lnTo>
                <a:lnTo>
                  <a:pt x="1981454" y="76707"/>
                </a:lnTo>
                <a:lnTo>
                  <a:pt x="1971435" y="83098"/>
                </a:lnTo>
                <a:lnTo>
                  <a:pt x="1962047" y="91635"/>
                </a:lnTo>
                <a:lnTo>
                  <a:pt x="1953768" y="101980"/>
                </a:lnTo>
                <a:lnTo>
                  <a:pt x="1949031" y="94038"/>
                </a:lnTo>
                <a:lnTo>
                  <a:pt x="1940763" y="84248"/>
                </a:lnTo>
                <a:lnTo>
                  <a:pt x="1930908" y="76707"/>
                </a:lnTo>
                <a:lnTo>
                  <a:pt x="1924144" y="73145"/>
                </a:lnTo>
                <a:lnTo>
                  <a:pt x="1912107" y="69325"/>
                </a:lnTo>
                <a:lnTo>
                  <a:pt x="1899031" y="68072"/>
                </a:lnTo>
                <a:lnTo>
                  <a:pt x="1891059" y="68420"/>
                </a:lnTo>
                <a:lnTo>
                  <a:pt x="1878458" y="70557"/>
                </a:lnTo>
                <a:lnTo>
                  <a:pt x="1866645" y="74675"/>
                </a:lnTo>
                <a:lnTo>
                  <a:pt x="1859548" y="78249"/>
                </a:lnTo>
                <a:lnTo>
                  <a:pt x="1849191" y="85419"/>
                </a:lnTo>
                <a:lnTo>
                  <a:pt x="1839595" y="94614"/>
                </a:lnTo>
                <a:lnTo>
                  <a:pt x="1839595" y="72898"/>
                </a:lnTo>
                <a:lnTo>
                  <a:pt x="1792350" y="72898"/>
                </a:lnTo>
                <a:close/>
              </a:path>
              <a:path w="5979668" h="266318">
                <a:moveTo>
                  <a:pt x="1030605" y="167893"/>
                </a:moveTo>
                <a:lnTo>
                  <a:pt x="1031219" y="179372"/>
                </a:lnTo>
                <a:lnTo>
                  <a:pt x="1033458" y="192064"/>
                </a:lnTo>
                <a:lnTo>
                  <a:pt x="1037335" y="204158"/>
                </a:lnTo>
                <a:lnTo>
                  <a:pt x="1042851" y="215655"/>
                </a:lnTo>
                <a:lnTo>
                  <a:pt x="1050006" y="226554"/>
                </a:lnTo>
                <a:lnTo>
                  <a:pt x="1058799" y="236854"/>
                </a:lnTo>
                <a:lnTo>
                  <a:pt x="1063799" y="241707"/>
                </a:lnTo>
                <a:lnTo>
                  <a:pt x="1073446" y="249238"/>
                </a:lnTo>
                <a:lnTo>
                  <a:pt x="1084093" y="255394"/>
                </a:lnTo>
                <a:lnTo>
                  <a:pt x="1095744" y="260178"/>
                </a:lnTo>
                <a:lnTo>
                  <a:pt x="1108405" y="263591"/>
                </a:lnTo>
                <a:lnTo>
                  <a:pt x="1122080" y="265637"/>
                </a:lnTo>
                <a:lnTo>
                  <a:pt x="1136777" y="266318"/>
                </a:lnTo>
                <a:lnTo>
                  <a:pt x="1142934" y="266193"/>
                </a:lnTo>
                <a:lnTo>
                  <a:pt x="1157000" y="264882"/>
                </a:lnTo>
                <a:lnTo>
                  <a:pt x="1170163" y="262143"/>
                </a:lnTo>
                <a:lnTo>
                  <a:pt x="1182421" y="257972"/>
                </a:lnTo>
                <a:lnTo>
                  <a:pt x="1193774" y="252370"/>
                </a:lnTo>
                <a:lnTo>
                  <a:pt x="1204218" y="245333"/>
                </a:lnTo>
                <a:lnTo>
                  <a:pt x="1213752" y="236860"/>
                </a:lnTo>
                <a:lnTo>
                  <a:pt x="1222375" y="226949"/>
                </a:lnTo>
                <a:lnTo>
                  <a:pt x="1185037" y="201422"/>
                </a:lnTo>
                <a:lnTo>
                  <a:pt x="1182943" y="203837"/>
                </a:lnTo>
                <a:lnTo>
                  <a:pt x="1173433" y="212211"/>
                </a:lnTo>
                <a:lnTo>
                  <a:pt x="1162372" y="218205"/>
                </a:lnTo>
                <a:lnTo>
                  <a:pt x="1149769" y="221808"/>
                </a:lnTo>
                <a:lnTo>
                  <a:pt x="1135633" y="223012"/>
                </a:lnTo>
                <a:lnTo>
                  <a:pt x="1128689" y="222718"/>
                </a:lnTo>
                <a:lnTo>
                  <a:pt x="1115528" y="220248"/>
                </a:lnTo>
                <a:lnTo>
                  <a:pt x="1104000" y="215266"/>
                </a:lnTo>
                <a:lnTo>
                  <a:pt x="1094105" y="207772"/>
                </a:lnTo>
                <a:lnTo>
                  <a:pt x="1091099" y="204637"/>
                </a:lnTo>
                <a:lnTo>
                  <a:pt x="1083963" y="194178"/>
                </a:lnTo>
                <a:lnTo>
                  <a:pt x="1079666" y="182142"/>
                </a:lnTo>
                <a:lnTo>
                  <a:pt x="1078230" y="168528"/>
                </a:lnTo>
                <a:lnTo>
                  <a:pt x="1078519" y="162170"/>
                </a:lnTo>
                <a:lnTo>
                  <a:pt x="1081181" y="149241"/>
                </a:lnTo>
                <a:lnTo>
                  <a:pt x="1086601" y="137807"/>
                </a:lnTo>
                <a:lnTo>
                  <a:pt x="1094739" y="127888"/>
                </a:lnTo>
                <a:lnTo>
                  <a:pt x="1100517" y="123030"/>
                </a:lnTo>
                <a:lnTo>
                  <a:pt x="1111347" y="116920"/>
                </a:lnTo>
                <a:lnTo>
                  <a:pt x="1123735" y="113243"/>
                </a:lnTo>
                <a:lnTo>
                  <a:pt x="1137665" y="112013"/>
                </a:lnTo>
                <a:lnTo>
                  <a:pt x="1138123" y="112015"/>
                </a:lnTo>
                <a:lnTo>
                  <a:pt x="1151471" y="113193"/>
                </a:lnTo>
                <a:lnTo>
                  <a:pt x="1163065" y="116586"/>
                </a:lnTo>
                <a:lnTo>
                  <a:pt x="1174753" y="123444"/>
                </a:lnTo>
                <a:lnTo>
                  <a:pt x="1185037" y="132714"/>
                </a:lnTo>
                <a:lnTo>
                  <a:pt x="1224407" y="110998"/>
                </a:lnTo>
                <a:lnTo>
                  <a:pt x="1218009" y="102637"/>
                </a:lnTo>
                <a:lnTo>
                  <a:pt x="1209102" y="93524"/>
                </a:lnTo>
                <a:lnTo>
                  <a:pt x="1199043" y="85718"/>
                </a:lnTo>
                <a:lnTo>
                  <a:pt x="1187831" y="79248"/>
                </a:lnTo>
                <a:lnTo>
                  <a:pt x="1175726" y="74136"/>
                </a:lnTo>
                <a:lnTo>
                  <a:pt x="1163637" y="70759"/>
                </a:lnTo>
                <a:lnTo>
                  <a:pt x="1150858" y="68742"/>
                </a:lnTo>
                <a:lnTo>
                  <a:pt x="1137412" y="68072"/>
                </a:lnTo>
                <a:lnTo>
                  <a:pt x="1131451" y="68199"/>
                </a:lnTo>
                <a:lnTo>
                  <a:pt x="1118356" y="69440"/>
                </a:lnTo>
                <a:lnTo>
                  <a:pt x="1105840" y="72006"/>
                </a:lnTo>
                <a:lnTo>
                  <a:pt x="1093904" y="75908"/>
                </a:lnTo>
                <a:lnTo>
                  <a:pt x="1082547" y="81152"/>
                </a:lnTo>
                <a:lnTo>
                  <a:pt x="1069758" y="89289"/>
                </a:lnTo>
                <a:lnTo>
                  <a:pt x="1060024" y="97552"/>
                </a:lnTo>
                <a:lnTo>
                  <a:pt x="1051548" y="106944"/>
                </a:lnTo>
                <a:lnTo>
                  <a:pt x="1044320" y="117475"/>
                </a:lnTo>
                <a:lnTo>
                  <a:pt x="1037897" y="130270"/>
                </a:lnTo>
                <a:lnTo>
                  <a:pt x="1033846" y="142289"/>
                </a:lnTo>
                <a:lnTo>
                  <a:pt x="1031415" y="154827"/>
                </a:lnTo>
                <a:lnTo>
                  <a:pt x="1030605" y="167893"/>
                </a:lnTo>
                <a:close/>
              </a:path>
              <a:path w="5979668" h="266318">
                <a:moveTo>
                  <a:pt x="595121" y="214122"/>
                </a:moveTo>
                <a:lnTo>
                  <a:pt x="588644" y="208914"/>
                </a:lnTo>
                <a:lnTo>
                  <a:pt x="583057" y="202437"/>
                </a:lnTo>
                <a:lnTo>
                  <a:pt x="553974" y="234187"/>
                </a:lnTo>
                <a:lnTo>
                  <a:pt x="560862" y="242236"/>
                </a:lnTo>
                <a:lnTo>
                  <a:pt x="570655" y="250916"/>
                </a:lnTo>
                <a:lnTo>
                  <a:pt x="581454" y="257661"/>
                </a:lnTo>
                <a:lnTo>
                  <a:pt x="593259" y="262473"/>
                </a:lnTo>
                <a:lnTo>
                  <a:pt x="606070" y="265358"/>
                </a:lnTo>
                <a:lnTo>
                  <a:pt x="619887" y="266318"/>
                </a:lnTo>
                <a:lnTo>
                  <a:pt x="621646" y="266305"/>
                </a:lnTo>
                <a:lnTo>
                  <a:pt x="635814" y="265084"/>
                </a:lnTo>
                <a:lnTo>
                  <a:pt x="648498" y="261885"/>
                </a:lnTo>
                <a:lnTo>
                  <a:pt x="659699" y="256709"/>
                </a:lnTo>
                <a:lnTo>
                  <a:pt x="669417" y="249554"/>
                </a:lnTo>
                <a:lnTo>
                  <a:pt x="675046" y="243696"/>
                </a:lnTo>
                <a:lnTo>
                  <a:pt x="682127" y="232969"/>
                </a:lnTo>
                <a:lnTo>
                  <a:pt x="686400" y="220952"/>
                </a:lnTo>
                <a:lnTo>
                  <a:pt x="687832" y="207644"/>
                </a:lnTo>
                <a:lnTo>
                  <a:pt x="687106" y="197897"/>
                </a:lnTo>
                <a:lnTo>
                  <a:pt x="683712" y="185607"/>
                </a:lnTo>
                <a:lnTo>
                  <a:pt x="677544" y="174625"/>
                </a:lnTo>
                <a:lnTo>
                  <a:pt x="673273" y="169547"/>
                </a:lnTo>
                <a:lnTo>
                  <a:pt x="664738" y="161991"/>
                </a:lnTo>
                <a:lnTo>
                  <a:pt x="653626" y="154487"/>
                </a:lnTo>
                <a:lnTo>
                  <a:pt x="639952" y="147065"/>
                </a:lnTo>
                <a:lnTo>
                  <a:pt x="622681" y="138429"/>
                </a:lnTo>
                <a:lnTo>
                  <a:pt x="615061" y="134747"/>
                </a:lnTo>
                <a:lnTo>
                  <a:pt x="610362" y="131825"/>
                </a:lnTo>
                <a:lnTo>
                  <a:pt x="608457" y="129666"/>
                </a:lnTo>
                <a:lnTo>
                  <a:pt x="605663" y="125222"/>
                </a:lnTo>
                <a:lnTo>
                  <a:pt x="605663" y="119252"/>
                </a:lnTo>
                <a:lnTo>
                  <a:pt x="607187" y="116459"/>
                </a:lnTo>
                <a:lnTo>
                  <a:pt x="610107" y="114173"/>
                </a:lnTo>
                <a:lnTo>
                  <a:pt x="613156" y="112013"/>
                </a:lnTo>
                <a:lnTo>
                  <a:pt x="617346" y="110871"/>
                </a:lnTo>
                <a:lnTo>
                  <a:pt x="622681" y="110871"/>
                </a:lnTo>
                <a:lnTo>
                  <a:pt x="632028" y="112573"/>
                </a:lnTo>
                <a:lnTo>
                  <a:pt x="643140" y="118441"/>
                </a:lnTo>
                <a:lnTo>
                  <a:pt x="655065" y="128524"/>
                </a:lnTo>
                <a:lnTo>
                  <a:pt x="684402" y="99187"/>
                </a:lnTo>
                <a:lnTo>
                  <a:pt x="677288" y="90938"/>
                </a:lnTo>
                <a:lnTo>
                  <a:pt x="667666" y="82619"/>
                </a:lnTo>
                <a:lnTo>
                  <a:pt x="656844" y="76073"/>
                </a:lnTo>
                <a:lnTo>
                  <a:pt x="647476" y="72177"/>
                </a:lnTo>
                <a:lnTo>
                  <a:pt x="635150" y="69098"/>
                </a:lnTo>
                <a:lnTo>
                  <a:pt x="622300" y="68072"/>
                </a:lnTo>
                <a:lnTo>
                  <a:pt x="612502" y="68629"/>
                </a:lnTo>
                <a:lnTo>
                  <a:pt x="599643" y="71389"/>
                </a:lnTo>
                <a:lnTo>
                  <a:pt x="588177" y="76485"/>
                </a:lnTo>
                <a:lnTo>
                  <a:pt x="578103" y="83947"/>
                </a:lnTo>
                <a:lnTo>
                  <a:pt x="575138" y="86865"/>
                </a:lnTo>
                <a:lnTo>
                  <a:pt x="567260" y="97409"/>
                </a:lnTo>
                <a:lnTo>
                  <a:pt x="562534" y="109172"/>
                </a:lnTo>
                <a:lnTo>
                  <a:pt x="560958" y="122174"/>
                </a:lnTo>
                <a:lnTo>
                  <a:pt x="561817" y="131456"/>
                </a:lnTo>
                <a:lnTo>
                  <a:pt x="565342" y="142516"/>
                </a:lnTo>
                <a:lnTo>
                  <a:pt x="571591" y="152880"/>
                </a:lnTo>
                <a:lnTo>
                  <a:pt x="580563" y="162551"/>
                </a:lnTo>
                <a:lnTo>
                  <a:pt x="592259" y="171534"/>
                </a:lnTo>
                <a:lnTo>
                  <a:pt x="606678" y="179831"/>
                </a:lnTo>
                <a:lnTo>
                  <a:pt x="622681" y="187832"/>
                </a:lnTo>
                <a:lnTo>
                  <a:pt x="628145" y="190838"/>
                </a:lnTo>
                <a:lnTo>
                  <a:pt x="639477" y="199933"/>
                </a:lnTo>
                <a:lnTo>
                  <a:pt x="643255" y="209168"/>
                </a:lnTo>
                <a:lnTo>
                  <a:pt x="643255" y="213105"/>
                </a:lnTo>
                <a:lnTo>
                  <a:pt x="641350" y="216535"/>
                </a:lnTo>
                <a:lnTo>
                  <a:pt x="637539" y="219582"/>
                </a:lnTo>
                <a:lnTo>
                  <a:pt x="633730" y="222630"/>
                </a:lnTo>
                <a:lnTo>
                  <a:pt x="628650" y="224027"/>
                </a:lnTo>
                <a:lnTo>
                  <a:pt x="616712" y="224027"/>
                </a:lnTo>
                <a:lnTo>
                  <a:pt x="610107" y="222123"/>
                </a:lnTo>
                <a:lnTo>
                  <a:pt x="602614" y="218059"/>
                </a:lnTo>
                <a:lnTo>
                  <a:pt x="595121" y="214122"/>
                </a:lnTo>
                <a:close/>
              </a:path>
              <a:path w="5979668" h="266318">
                <a:moveTo>
                  <a:pt x="300989" y="6476"/>
                </a:moveTo>
                <a:lnTo>
                  <a:pt x="253237" y="6476"/>
                </a:lnTo>
                <a:lnTo>
                  <a:pt x="216788" y="169290"/>
                </a:lnTo>
                <a:lnTo>
                  <a:pt x="170561" y="6476"/>
                </a:lnTo>
                <a:lnTo>
                  <a:pt x="130175" y="6476"/>
                </a:lnTo>
                <a:lnTo>
                  <a:pt x="84581" y="169290"/>
                </a:lnTo>
                <a:lnTo>
                  <a:pt x="47751" y="6476"/>
                </a:lnTo>
                <a:lnTo>
                  <a:pt x="0" y="6476"/>
                </a:lnTo>
                <a:lnTo>
                  <a:pt x="57784" y="261492"/>
                </a:lnTo>
                <a:lnTo>
                  <a:pt x="103886" y="261492"/>
                </a:lnTo>
                <a:lnTo>
                  <a:pt x="149987" y="96647"/>
                </a:lnTo>
                <a:lnTo>
                  <a:pt x="196976" y="261492"/>
                </a:lnTo>
                <a:lnTo>
                  <a:pt x="243586" y="261492"/>
                </a:lnTo>
                <a:lnTo>
                  <a:pt x="300989" y="6476"/>
                </a:lnTo>
                <a:close/>
              </a:path>
              <a:path w="5979668" h="266318">
                <a:moveTo>
                  <a:pt x="1488694" y="0"/>
                </a:moveTo>
                <a:lnTo>
                  <a:pt x="1488694" y="261492"/>
                </a:lnTo>
                <a:lnTo>
                  <a:pt x="1536065" y="261492"/>
                </a:lnTo>
                <a:lnTo>
                  <a:pt x="1536065" y="0"/>
                </a:lnTo>
                <a:lnTo>
                  <a:pt x="1488694" y="0"/>
                </a:lnTo>
                <a:close/>
              </a:path>
              <a:path w="5979668" h="266318">
                <a:moveTo>
                  <a:pt x="794393" y="77147"/>
                </a:moveTo>
                <a:lnTo>
                  <a:pt x="783699" y="83655"/>
                </a:lnTo>
                <a:lnTo>
                  <a:pt x="773049" y="91948"/>
                </a:lnTo>
                <a:lnTo>
                  <a:pt x="773049" y="0"/>
                </a:lnTo>
                <a:lnTo>
                  <a:pt x="726058" y="0"/>
                </a:lnTo>
                <a:lnTo>
                  <a:pt x="726058" y="261492"/>
                </a:lnTo>
                <a:lnTo>
                  <a:pt x="773049" y="261492"/>
                </a:lnTo>
                <a:lnTo>
                  <a:pt x="773049" y="184533"/>
                </a:lnTo>
                <a:lnTo>
                  <a:pt x="773284" y="167295"/>
                </a:lnTo>
                <a:lnTo>
                  <a:pt x="773952" y="154763"/>
                </a:lnTo>
                <a:lnTo>
                  <a:pt x="775081" y="146938"/>
                </a:lnTo>
                <a:lnTo>
                  <a:pt x="781765" y="130303"/>
                </a:lnTo>
                <a:lnTo>
                  <a:pt x="789432" y="120903"/>
                </a:lnTo>
                <a:lnTo>
                  <a:pt x="801226" y="113580"/>
                </a:lnTo>
                <a:lnTo>
                  <a:pt x="814069" y="111378"/>
                </a:lnTo>
                <a:lnTo>
                  <a:pt x="821563" y="111378"/>
                </a:lnTo>
                <a:lnTo>
                  <a:pt x="827658" y="113284"/>
                </a:lnTo>
                <a:lnTo>
                  <a:pt x="832738" y="117093"/>
                </a:lnTo>
                <a:lnTo>
                  <a:pt x="837819" y="120903"/>
                </a:lnTo>
                <a:lnTo>
                  <a:pt x="841375" y="126746"/>
                </a:lnTo>
                <a:lnTo>
                  <a:pt x="843407" y="134492"/>
                </a:lnTo>
                <a:lnTo>
                  <a:pt x="845509" y="148305"/>
                </a:lnTo>
                <a:lnTo>
                  <a:pt x="846307" y="161826"/>
                </a:lnTo>
                <a:lnTo>
                  <a:pt x="846582" y="178815"/>
                </a:lnTo>
                <a:lnTo>
                  <a:pt x="846582" y="261492"/>
                </a:lnTo>
                <a:lnTo>
                  <a:pt x="893190" y="261492"/>
                </a:lnTo>
                <a:lnTo>
                  <a:pt x="893180" y="135303"/>
                </a:lnTo>
                <a:lnTo>
                  <a:pt x="892006" y="120538"/>
                </a:lnTo>
                <a:lnTo>
                  <a:pt x="888872" y="107642"/>
                </a:lnTo>
                <a:lnTo>
                  <a:pt x="883768" y="96627"/>
                </a:lnTo>
                <a:lnTo>
                  <a:pt x="876681" y="87502"/>
                </a:lnTo>
                <a:lnTo>
                  <a:pt x="866258" y="78831"/>
                </a:lnTo>
                <a:lnTo>
                  <a:pt x="855048" y="72853"/>
                </a:lnTo>
                <a:lnTo>
                  <a:pt x="842735" y="69267"/>
                </a:lnTo>
                <a:lnTo>
                  <a:pt x="829309" y="68072"/>
                </a:lnTo>
                <a:lnTo>
                  <a:pt x="825812" y="68158"/>
                </a:lnTo>
                <a:lnTo>
                  <a:pt x="813318" y="69916"/>
                </a:lnTo>
                <a:lnTo>
                  <a:pt x="800988" y="74040"/>
                </a:lnTo>
                <a:lnTo>
                  <a:pt x="794393" y="77147"/>
                </a:lnTo>
                <a:close/>
              </a:path>
              <a:path w="5979668" h="266318">
                <a:moveTo>
                  <a:pt x="2491867" y="72898"/>
                </a:moveTo>
                <a:lnTo>
                  <a:pt x="2491867" y="3301"/>
                </a:lnTo>
                <a:lnTo>
                  <a:pt x="2444496" y="3301"/>
                </a:lnTo>
                <a:lnTo>
                  <a:pt x="2444496" y="72898"/>
                </a:lnTo>
                <a:lnTo>
                  <a:pt x="2420239" y="72898"/>
                </a:lnTo>
                <a:lnTo>
                  <a:pt x="2420239" y="113664"/>
                </a:lnTo>
                <a:lnTo>
                  <a:pt x="2444496" y="113664"/>
                </a:lnTo>
                <a:lnTo>
                  <a:pt x="2444496" y="261492"/>
                </a:lnTo>
                <a:lnTo>
                  <a:pt x="2491867" y="261492"/>
                </a:lnTo>
                <a:lnTo>
                  <a:pt x="2491867" y="113664"/>
                </a:lnTo>
                <a:lnTo>
                  <a:pt x="2519934" y="113664"/>
                </a:lnTo>
                <a:lnTo>
                  <a:pt x="2519934" y="72898"/>
                </a:lnTo>
                <a:lnTo>
                  <a:pt x="2491867" y="72898"/>
                </a:lnTo>
                <a:close/>
              </a:path>
              <a:path w="5979668" h="266318">
                <a:moveTo>
                  <a:pt x="5512435" y="72898"/>
                </a:moveTo>
                <a:lnTo>
                  <a:pt x="5512435" y="3301"/>
                </a:lnTo>
                <a:lnTo>
                  <a:pt x="5465064" y="3301"/>
                </a:lnTo>
                <a:lnTo>
                  <a:pt x="5465064" y="72898"/>
                </a:lnTo>
                <a:lnTo>
                  <a:pt x="5440807" y="72898"/>
                </a:lnTo>
                <a:lnTo>
                  <a:pt x="5440807" y="113664"/>
                </a:lnTo>
                <a:lnTo>
                  <a:pt x="5465064" y="113664"/>
                </a:lnTo>
                <a:lnTo>
                  <a:pt x="5465064" y="261492"/>
                </a:lnTo>
                <a:lnTo>
                  <a:pt x="5512435" y="261492"/>
                </a:lnTo>
                <a:lnTo>
                  <a:pt x="5512435" y="113664"/>
                </a:lnTo>
                <a:lnTo>
                  <a:pt x="5540502" y="113664"/>
                </a:lnTo>
                <a:lnTo>
                  <a:pt x="5540502" y="72898"/>
                </a:lnTo>
                <a:lnTo>
                  <a:pt x="5512435" y="72898"/>
                </a:lnTo>
                <a:close/>
              </a:path>
              <a:path w="5979668" h="266318">
                <a:moveTo>
                  <a:pt x="1304797" y="167259"/>
                </a:moveTo>
                <a:lnTo>
                  <a:pt x="1304928" y="162840"/>
                </a:lnTo>
                <a:lnTo>
                  <a:pt x="1307117" y="149624"/>
                </a:lnTo>
                <a:lnTo>
                  <a:pt x="1311991" y="137981"/>
                </a:lnTo>
                <a:lnTo>
                  <a:pt x="1319530" y="127888"/>
                </a:lnTo>
                <a:lnTo>
                  <a:pt x="1331065" y="118874"/>
                </a:lnTo>
                <a:lnTo>
                  <a:pt x="1342883" y="114205"/>
                </a:lnTo>
                <a:lnTo>
                  <a:pt x="1356233" y="112649"/>
                </a:lnTo>
                <a:lnTo>
                  <a:pt x="1358415" y="112684"/>
                </a:lnTo>
                <a:lnTo>
                  <a:pt x="1371699" y="114648"/>
                </a:lnTo>
                <a:lnTo>
                  <a:pt x="1383325" y="119658"/>
                </a:lnTo>
                <a:lnTo>
                  <a:pt x="1393317" y="127762"/>
                </a:lnTo>
                <a:lnTo>
                  <a:pt x="1395918" y="130714"/>
                </a:lnTo>
                <a:lnTo>
                  <a:pt x="1402516" y="141229"/>
                </a:lnTo>
                <a:lnTo>
                  <a:pt x="1406475" y="153397"/>
                </a:lnTo>
                <a:lnTo>
                  <a:pt x="1407795" y="167259"/>
                </a:lnTo>
                <a:lnTo>
                  <a:pt x="1407653" y="171951"/>
                </a:lnTo>
                <a:lnTo>
                  <a:pt x="1405472" y="185176"/>
                </a:lnTo>
                <a:lnTo>
                  <a:pt x="1400622" y="196820"/>
                </a:lnTo>
                <a:lnTo>
                  <a:pt x="1393062" y="206882"/>
                </a:lnTo>
                <a:lnTo>
                  <a:pt x="1381299" y="216133"/>
                </a:lnTo>
                <a:lnTo>
                  <a:pt x="1369467" y="220812"/>
                </a:lnTo>
                <a:lnTo>
                  <a:pt x="1356106" y="222376"/>
                </a:lnTo>
                <a:lnTo>
                  <a:pt x="1354278" y="222351"/>
                </a:lnTo>
                <a:lnTo>
                  <a:pt x="1341055" y="220392"/>
                </a:lnTo>
                <a:lnTo>
                  <a:pt x="1329438" y="215321"/>
                </a:lnTo>
                <a:lnTo>
                  <a:pt x="1329495" y="263029"/>
                </a:lnTo>
                <a:lnTo>
                  <a:pt x="1342200" y="265497"/>
                </a:lnTo>
                <a:lnTo>
                  <a:pt x="1355597" y="266318"/>
                </a:lnTo>
                <a:lnTo>
                  <a:pt x="1357087" y="266309"/>
                </a:lnTo>
                <a:lnTo>
                  <a:pt x="1370192" y="265370"/>
                </a:lnTo>
                <a:lnTo>
                  <a:pt x="1382744" y="262885"/>
                </a:lnTo>
                <a:lnTo>
                  <a:pt x="1394731" y="258845"/>
                </a:lnTo>
                <a:lnTo>
                  <a:pt x="1406144" y="253237"/>
                </a:lnTo>
                <a:lnTo>
                  <a:pt x="1417208" y="245920"/>
                </a:lnTo>
                <a:lnTo>
                  <a:pt x="1426743" y="237510"/>
                </a:lnTo>
                <a:lnTo>
                  <a:pt x="1435081" y="227834"/>
                </a:lnTo>
                <a:lnTo>
                  <a:pt x="1442211" y="216915"/>
                </a:lnTo>
                <a:lnTo>
                  <a:pt x="1448294" y="204477"/>
                </a:lnTo>
                <a:lnTo>
                  <a:pt x="1452323" y="192401"/>
                </a:lnTo>
                <a:lnTo>
                  <a:pt x="1454741" y="179910"/>
                </a:lnTo>
                <a:lnTo>
                  <a:pt x="1455546" y="167004"/>
                </a:lnTo>
                <a:lnTo>
                  <a:pt x="1455546" y="166654"/>
                </a:lnTo>
                <a:lnTo>
                  <a:pt x="1454682" y="153727"/>
                </a:lnTo>
                <a:lnTo>
                  <a:pt x="1452185" y="141235"/>
                </a:lnTo>
                <a:lnTo>
                  <a:pt x="1448066" y="129189"/>
                </a:lnTo>
                <a:lnTo>
                  <a:pt x="1442339" y="117601"/>
                </a:lnTo>
                <a:lnTo>
                  <a:pt x="1434778" y="106322"/>
                </a:lnTo>
                <a:lnTo>
                  <a:pt x="1426340" y="96861"/>
                </a:lnTo>
                <a:lnTo>
                  <a:pt x="1416629" y="88555"/>
                </a:lnTo>
                <a:lnTo>
                  <a:pt x="1405635" y="81406"/>
                </a:lnTo>
                <a:lnTo>
                  <a:pt x="1392930" y="75256"/>
                </a:lnTo>
                <a:lnTo>
                  <a:pt x="1380827" y="71265"/>
                </a:lnTo>
                <a:lnTo>
                  <a:pt x="1368337" y="68870"/>
                </a:lnTo>
                <a:lnTo>
                  <a:pt x="1355470" y="68072"/>
                </a:lnTo>
                <a:lnTo>
                  <a:pt x="1348443" y="68308"/>
                </a:lnTo>
                <a:lnTo>
                  <a:pt x="1335668" y="70032"/>
                </a:lnTo>
                <a:lnTo>
                  <a:pt x="1323451" y="73431"/>
                </a:lnTo>
                <a:lnTo>
                  <a:pt x="1311785" y="78510"/>
                </a:lnTo>
                <a:lnTo>
                  <a:pt x="1300659" y="85274"/>
                </a:lnTo>
                <a:lnTo>
                  <a:pt x="1290066" y="93725"/>
                </a:lnTo>
                <a:lnTo>
                  <a:pt x="1277849" y="106771"/>
                </a:lnTo>
                <a:lnTo>
                  <a:pt x="1270589" y="117415"/>
                </a:lnTo>
                <a:lnTo>
                  <a:pt x="1264941" y="128805"/>
                </a:lnTo>
                <a:lnTo>
                  <a:pt x="1260908" y="140934"/>
                </a:lnTo>
                <a:lnTo>
                  <a:pt x="1258487" y="153796"/>
                </a:lnTo>
                <a:lnTo>
                  <a:pt x="1257681" y="167386"/>
                </a:lnTo>
                <a:lnTo>
                  <a:pt x="1258429" y="180429"/>
                </a:lnTo>
                <a:lnTo>
                  <a:pt x="1260785" y="193254"/>
                </a:lnTo>
                <a:lnTo>
                  <a:pt x="1264756" y="205373"/>
                </a:lnTo>
                <a:lnTo>
                  <a:pt x="1270343" y="216786"/>
                </a:lnTo>
                <a:lnTo>
                  <a:pt x="1277551" y="227491"/>
                </a:lnTo>
                <a:lnTo>
                  <a:pt x="1286383" y="237489"/>
                </a:lnTo>
                <a:lnTo>
                  <a:pt x="1295459" y="245669"/>
                </a:lnTo>
                <a:lnTo>
                  <a:pt x="1306132" y="253122"/>
                </a:lnTo>
                <a:lnTo>
                  <a:pt x="1306096" y="181111"/>
                </a:lnTo>
                <a:lnTo>
                  <a:pt x="1304797" y="167259"/>
                </a:lnTo>
                <a:close/>
              </a:path>
              <a:path w="5979668" h="266318">
                <a:moveTo>
                  <a:pt x="2583434" y="167259"/>
                </a:moveTo>
                <a:lnTo>
                  <a:pt x="2583564" y="162840"/>
                </a:lnTo>
                <a:lnTo>
                  <a:pt x="2585753" y="149624"/>
                </a:lnTo>
                <a:lnTo>
                  <a:pt x="2590627" y="137981"/>
                </a:lnTo>
                <a:lnTo>
                  <a:pt x="2598166" y="127888"/>
                </a:lnTo>
                <a:lnTo>
                  <a:pt x="2609701" y="118874"/>
                </a:lnTo>
                <a:lnTo>
                  <a:pt x="2621519" y="114205"/>
                </a:lnTo>
                <a:lnTo>
                  <a:pt x="2634869" y="112649"/>
                </a:lnTo>
                <a:lnTo>
                  <a:pt x="2637051" y="112684"/>
                </a:lnTo>
                <a:lnTo>
                  <a:pt x="2650335" y="114648"/>
                </a:lnTo>
                <a:lnTo>
                  <a:pt x="2661961" y="119658"/>
                </a:lnTo>
                <a:lnTo>
                  <a:pt x="2671953" y="127762"/>
                </a:lnTo>
                <a:lnTo>
                  <a:pt x="2674554" y="130714"/>
                </a:lnTo>
                <a:lnTo>
                  <a:pt x="2681152" y="141229"/>
                </a:lnTo>
                <a:lnTo>
                  <a:pt x="2685111" y="153397"/>
                </a:lnTo>
                <a:lnTo>
                  <a:pt x="2686431" y="167259"/>
                </a:lnTo>
                <a:lnTo>
                  <a:pt x="2686289" y="171951"/>
                </a:lnTo>
                <a:lnTo>
                  <a:pt x="2684108" y="185176"/>
                </a:lnTo>
                <a:lnTo>
                  <a:pt x="2679258" y="196820"/>
                </a:lnTo>
                <a:lnTo>
                  <a:pt x="2671698" y="206882"/>
                </a:lnTo>
                <a:lnTo>
                  <a:pt x="2659935" y="216133"/>
                </a:lnTo>
                <a:lnTo>
                  <a:pt x="2648103" y="220812"/>
                </a:lnTo>
                <a:lnTo>
                  <a:pt x="2634742" y="222376"/>
                </a:lnTo>
                <a:lnTo>
                  <a:pt x="2632914" y="222351"/>
                </a:lnTo>
                <a:lnTo>
                  <a:pt x="2619691" y="220392"/>
                </a:lnTo>
                <a:lnTo>
                  <a:pt x="2608074" y="215321"/>
                </a:lnTo>
                <a:lnTo>
                  <a:pt x="2608131" y="263029"/>
                </a:lnTo>
                <a:lnTo>
                  <a:pt x="2620836" y="265497"/>
                </a:lnTo>
                <a:lnTo>
                  <a:pt x="2634234" y="266318"/>
                </a:lnTo>
                <a:lnTo>
                  <a:pt x="2635723" y="266309"/>
                </a:lnTo>
                <a:lnTo>
                  <a:pt x="2648828" y="265370"/>
                </a:lnTo>
                <a:lnTo>
                  <a:pt x="2661380" y="262885"/>
                </a:lnTo>
                <a:lnTo>
                  <a:pt x="2673367" y="258845"/>
                </a:lnTo>
                <a:lnTo>
                  <a:pt x="2684780" y="253237"/>
                </a:lnTo>
                <a:lnTo>
                  <a:pt x="2695844" y="245920"/>
                </a:lnTo>
                <a:lnTo>
                  <a:pt x="2705379" y="237510"/>
                </a:lnTo>
                <a:lnTo>
                  <a:pt x="2713717" y="227834"/>
                </a:lnTo>
                <a:lnTo>
                  <a:pt x="2720847" y="216915"/>
                </a:lnTo>
                <a:lnTo>
                  <a:pt x="2726930" y="204477"/>
                </a:lnTo>
                <a:lnTo>
                  <a:pt x="2730959" y="192401"/>
                </a:lnTo>
                <a:lnTo>
                  <a:pt x="2733377" y="179910"/>
                </a:lnTo>
                <a:lnTo>
                  <a:pt x="2734183" y="167004"/>
                </a:lnTo>
                <a:lnTo>
                  <a:pt x="2734182" y="166654"/>
                </a:lnTo>
                <a:lnTo>
                  <a:pt x="2733318" y="153727"/>
                </a:lnTo>
                <a:lnTo>
                  <a:pt x="2730821" y="141235"/>
                </a:lnTo>
                <a:lnTo>
                  <a:pt x="2726702" y="129189"/>
                </a:lnTo>
                <a:lnTo>
                  <a:pt x="2720974" y="117601"/>
                </a:lnTo>
                <a:lnTo>
                  <a:pt x="2713414" y="106322"/>
                </a:lnTo>
                <a:lnTo>
                  <a:pt x="2704976" y="96861"/>
                </a:lnTo>
                <a:lnTo>
                  <a:pt x="2695265" y="88555"/>
                </a:lnTo>
                <a:lnTo>
                  <a:pt x="2684272" y="81406"/>
                </a:lnTo>
                <a:lnTo>
                  <a:pt x="2671566" y="75256"/>
                </a:lnTo>
                <a:lnTo>
                  <a:pt x="2659463" y="71265"/>
                </a:lnTo>
                <a:lnTo>
                  <a:pt x="2646973" y="68870"/>
                </a:lnTo>
                <a:lnTo>
                  <a:pt x="2634107" y="68072"/>
                </a:lnTo>
                <a:lnTo>
                  <a:pt x="2627079" y="68308"/>
                </a:lnTo>
                <a:lnTo>
                  <a:pt x="2614304" y="70032"/>
                </a:lnTo>
                <a:lnTo>
                  <a:pt x="2602087" y="73431"/>
                </a:lnTo>
                <a:lnTo>
                  <a:pt x="2590421" y="78510"/>
                </a:lnTo>
                <a:lnTo>
                  <a:pt x="2579295" y="85274"/>
                </a:lnTo>
                <a:lnTo>
                  <a:pt x="2568702" y="93725"/>
                </a:lnTo>
                <a:lnTo>
                  <a:pt x="2556485" y="106771"/>
                </a:lnTo>
                <a:lnTo>
                  <a:pt x="2549225" y="117415"/>
                </a:lnTo>
                <a:lnTo>
                  <a:pt x="2543577" y="128805"/>
                </a:lnTo>
                <a:lnTo>
                  <a:pt x="2539544" y="140934"/>
                </a:lnTo>
                <a:lnTo>
                  <a:pt x="2537123" y="153796"/>
                </a:lnTo>
                <a:lnTo>
                  <a:pt x="2536317" y="167386"/>
                </a:lnTo>
                <a:lnTo>
                  <a:pt x="2537065" y="180429"/>
                </a:lnTo>
                <a:lnTo>
                  <a:pt x="2539421" y="193254"/>
                </a:lnTo>
                <a:lnTo>
                  <a:pt x="2543392" y="205373"/>
                </a:lnTo>
                <a:lnTo>
                  <a:pt x="2548979" y="216786"/>
                </a:lnTo>
                <a:lnTo>
                  <a:pt x="2556187" y="227491"/>
                </a:lnTo>
                <a:lnTo>
                  <a:pt x="2565019" y="237489"/>
                </a:lnTo>
                <a:lnTo>
                  <a:pt x="2574095" y="245669"/>
                </a:lnTo>
                <a:lnTo>
                  <a:pt x="2584768" y="253122"/>
                </a:lnTo>
                <a:lnTo>
                  <a:pt x="2584732" y="181111"/>
                </a:lnTo>
                <a:lnTo>
                  <a:pt x="2583434" y="167259"/>
                </a:lnTo>
                <a:close/>
              </a:path>
              <a:path w="5979668" h="266318">
                <a:moveTo>
                  <a:pt x="3586226" y="167259"/>
                </a:moveTo>
                <a:lnTo>
                  <a:pt x="3586356" y="162840"/>
                </a:lnTo>
                <a:lnTo>
                  <a:pt x="3588545" y="149624"/>
                </a:lnTo>
                <a:lnTo>
                  <a:pt x="3593419" y="137981"/>
                </a:lnTo>
                <a:lnTo>
                  <a:pt x="3600957" y="127888"/>
                </a:lnTo>
                <a:lnTo>
                  <a:pt x="3612493" y="118874"/>
                </a:lnTo>
                <a:lnTo>
                  <a:pt x="3624311" y="114205"/>
                </a:lnTo>
                <a:lnTo>
                  <a:pt x="3637660" y="112649"/>
                </a:lnTo>
                <a:lnTo>
                  <a:pt x="3639843" y="112684"/>
                </a:lnTo>
                <a:lnTo>
                  <a:pt x="3653127" y="114648"/>
                </a:lnTo>
                <a:lnTo>
                  <a:pt x="3664753" y="119658"/>
                </a:lnTo>
                <a:lnTo>
                  <a:pt x="3674745" y="127762"/>
                </a:lnTo>
                <a:lnTo>
                  <a:pt x="3677346" y="130714"/>
                </a:lnTo>
                <a:lnTo>
                  <a:pt x="3683944" y="141229"/>
                </a:lnTo>
                <a:lnTo>
                  <a:pt x="3687903" y="153397"/>
                </a:lnTo>
                <a:lnTo>
                  <a:pt x="3689223" y="167259"/>
                </a:lnTo>
                <a:lnTo>
                  <a:pt x="3689081" y="171951"/>
                </a:lnTo>
                <a:lnTo>
                  <a:pt x="3686900" y="185176"/>
                </a:lnTo>
                <a:lnTo>
                  <a:pt x="3682050" y="196820"/>
                </a:lnTo>
                <a:lnTo>
                  <a:pt x="3674491" y="206882"/>
                </a:lnTo>
                <a:lnTo>
                  <a:pt x="3662727" y="216133"/>
                </a:lnTo>
                <a:lnTo>
                  <a:pt x="3650895" y="220812"/>
                </a:lnTo>
                <a:lnTo>
                  <a:pt x="3637533" y="222376"/>
                </a:lnTo>
                <a:lnTo>
                  <a:pt x="3635706" y="222351"/>
                </a:lnTo>
                <a:lnTo>
                  <a:pt x="3622483" y="220392"/>
                </a:lnTo>
                <a:lnTo>
                  <a:pt x="3610866" y="215321"/>
                </a:lnTo>
                <a:lnTo>
                  <a:pt x="3610923" y="263029"/>
                </a:lnTo>
                <a:lnTo>
                  <a:pt x="3623628" y="265497"/>
                </a:lnTo>
                <a:lnTo>
                  <a:pt x="3637026" y="266318"/>
                </a:lnTo>
                <a:lnTo>
                  <a:pt x="3638515" y="266309"/>
                </a:lnTo>
                <a:lnTo>
                  <a:pt x="3651620" y="265370"/>
                </a:lnTo>
                <a:lnTo>
                  <a:pt x="3664172" y="262885"/>
                </a:lnTo>
                <a:lnTo>
                  <a:pt x="3676159" y="258845"/>
                </a:lnTo>
                <a:lnTo>
                  <a:pt x="3687572" y="253237"/>
                </a:lnTo>
                <a:lnTo>
                  <a:pt x="3698636" y="245920"/>
                </a:lnTo>
                <a:lnTo>
                  <a:pt x="3708171" y="237510"/>
                </a:lnTo>
                <a:lnTo>
                  <a:pt x="3716509" y="227834"/>
                </a:lnTo>
                <a:lnTo>
                  <a:pt x="3723640" y="216915"/>
                </a:lnTo>
                <a:lnTo>
                  <a:pt x="3729722" y="204477"/>
                </a:lnTo>
                <a:lnTo>
                  <a:pt x="3733751" y="192401"/>
                </a:lnTo>
                <a:lnTo>
                  <a:pt x="3736169" y="179910"/>
                </a:lnTo>
                <a:lnTo>
                  <a:pt x="3736975" y="167004"/>
                </a:lnTo>
                <a:lnTo>
                  <a:pt x="3736974" y="166654"/>
                </a:lnTo>
                <a:lnTo>
                  <a:pt x="3736110" y="153727"/>
                </a:lnTo>
                <a:lnTo>
                  <a:pt x="3733613" y="141235"/>
                </a:lnTo>
                <a:lnTo>
                  <a:pt x="3729494" y="129189"/>
                </a:lnTo>
                <a:lnTo>
                  <a:pt x="3723767" y="117601"/>
                </a:lnTo>
                <a:lnTo>
                  <a:pt x="3716206" y="106322"/>
                </a:lnTo>
                <a:lnTo>
                  <a:pt x="3707768" y="96861"/>
                </a:lnTo>
                <a:lnTo>
                  <a:pt x="3698057" y="88555"/>
                </a:lnTo>
                <a:lnTo>
                  <a:pt x="3687064" y="81406"/>
                </a:lnTo>
                <a:lnTo>
                  <a:pt x="3674358" y="75256"/>
                </a:lnTo>
                <a:lnTo>
                  <a:pt x="3662255" y="71265"/>
                </a:lnTo>
                <a:lnTo>
                  <a:pt x="3649765" y="68870"/>
                </a:lnTo>
                <a:lnTo>
                  <a:pt x="3636899" y="68072"/>
                </a:lnTo>
                <a:lnTo>
                  <a:pt x="3629871" y="68308"/>
                </a:lnTo>
                <a:lnTo>
                  <a:pt x="3617096" y="70032"/>
                </a:lnTo>
                <a:lnTo>
                  <a:pt x="3604879" y="73431"/>
                </a:lnTo>
                <a:lnTo>
                  <a:pt x="3593213" y="78510"/>
                </a:lnTo>
                <a:lnTo>
                  <a:pt x="3582087" y="85274"/>
                </a:lnTo>
                <a:lnTo>
                  <a:pt x="3571494" y="93725"/>
                </a:lnTo>
                <a:lnTo>
                  <a:pt x="3559277" y="106771"/>
                </a:lnTo>
                <a:lnTo>
                  <a:pt x="3552017" y="117415"/>
                </a:lnTo>
                <a:lnTo>
                  <a:pt x="3546369" y="128805"/>
                </a:lnTo>
                <a:lnTo>
                  <a:pt x="3542336" y="140934"/>
                </a:lnTo>
                <a:lnTo>
                  <a:pt x="3539915" y="153796"/>
                </a:lnTo>
                <a:lnTo>
                  <a:pt x="3539108" y="167386"/>
                </a:lnTo>
                <a:lnTo>
                  <a:pt x="3539857" y="180429"/>
                </a:lnTo>
                <a:lnTo>
                  <a:pt x="3542213" y="193254"/>
                </a:lnTo>
                <a:lnTo>
                  <a:pt x="3546184" y="205373"/>
                </a:lnTo>
                <a:lnTo>
                  <a:pt x="3551771" y="216786"/>
                </a:lnTo>
                <a:lnTo>
                  <a:pt x="3558979" y="227491"/>
                </a:lnTo>
                <a:lnTo>
                  <a:pt x="3567810" y="237489"/>
                </a:lnTo>
                <a:lnTo>
                  <a:pt x="3576887" y="245669"/>
                </a:lnTo>
                <a:lnTo>
                  <a:pt x="3587560" y="253122"/>
                </a:lnTo>
                <a:lnTo>
                  <a:pt x="3587524" y="181111"/>
                </a:lnTo>
                <a:lnTo>
                  <a:pt x="3586226" y="167259"/>
                </a:lnTo>
                <a:close/>
              </a:path>
              <a:path w="5979668" h="266318">
                <a:moveTo>
                  <a:pt x="3600830" y="207137"/>
                </a:moveTo>
                <a:lnTo>
                  <a:pt x="3597970" y="203869"/>
                </a:lnTo>
                <a:lnTo>
                  <a:pt x="3591432" y="193301"/>
                </a:lnTo>
                <a:lnTo>
                  <a:pt x="3587524" y="181111"/>
                </a:lnTo>
                <a:lnTo>
                  <a:pt x="3587560" y="253122"/>
                </a:lnTo>
                <a:lnTo>
                  <a:pt x="3598903" y="258907"/>
                </a:lnTo>
                <a:lnTo>
                  <a:pt x="3610923" y="263029"/>
                </a:lnTo>
                <a:lnTo>
                  <a:pt x="3610866" y="215321"/>
                </a:lnTo>
                <a:lnTo>
                  <a:pt x="3600830" y="207137"/>
                </a:lnTo>
                <a:close/>
              </a:path>
              <a:path w="5979668" h="266318">
                <a:moveTo>
                  <a:pt x="2598039" y="207137"/>
                </a:moveTo>
                <a:lnTo>
                  <a:pt x="2595178" y="203869"/>
                </a:lnTo>
                <a:lnTo>
                  <a:pt x="2588640" y="193301"/>
                </a:lnTo>
                <a:lnTo>
                  <a:pt x="2584732" y="181111"/>
                </a:lnTo>
                <a:lnTo>
                  <a:pt x="2584768" y="253122"/>
                </a:lnTo>
                <a:lnTo>
                  <a:pt x="2596111" y="258907"/>
                </a:lnTo>
                <a:lnTo>
                  <a:pt x="2608131" y="263029"/>
                </a:lnTo>
                <a:lnTo>
                  <a:pt x="2608074" y="215321"/>
                </a:lnTo>
                <a:lnTo>
                  <a:pt x="2598039" y="207137"/>
                </a:lnTo>
                <a:close/>
              </a:path>
              <a:path w="5979668" h="266318">
                <a:moveTo>
                  <a:pt x="1319403" y="207137"/>
                </a:moveTo>
                <a:lnTo>
                  <a:pt x="1316542" y="203869"/>
                </a:lnTo>
                <a:lnTo>
                  <a:pt x="1310004" y="193301"/>
                </a:lnTo>
                <a:lnTo>
                  <a:pt x="1306096" y="181111"/>
                </a:lnTo>
                <a:lnTo>
                  <a:pt x="1306132" y="253122"/>
                </a:lnTo>
                <a:lnTo>
                  <a:pt x="1317475" y="258907"/>
                </a:lnTo>
                <a:lnTo>
                  <a:pt x="1329495" y="263029"/>
                </a:lnTo>
                <a:lnTo>
                  <a:pt x="1329438" y="215321"/>
                </a:lnTo>
                <a:lnTo>
                  <a:pt x="1319403" y="207137"/>
                </a:lnTo>
                <a:close/>
              </a:path>
              <a:path w="5979668" h="266318">
                <a:moveTo>
                  <a:pt x="5915763" y="80193"/>
                </a:moveTo>
                <a:lnTo>
                  <a:pt x="5904865" y="74422"/>
                </a:lnTo>
                <a:lnTo>
                  <a:pt x="5898262" y="71915"/>
                </a:lnTo>
                <a:lnTo>
                  <a:pt x="5885938" y="69017"/>
                </a:lnTo>
                <a:lnTo>
                  <a:pt x="5882640" y="111760"/>
                </a:lnTo>
                <a:lnTo>
                  <a:pt x="5884855" y="111797"/>
                </a:lnTo>
                <a:lnTo>
                  <a:pt x="5898047" y="113806"/>
                </a:lnTo>
                <a:lnTo>
                  <a:pt x="5909662" y="118874"/>
                </a:lnTo>
                <a:lnTo>
                  <a:pt x="5919724" y="127000"/>
                </a:lnTo>
                <a:lnTo>
                  <a:pt x="5922644" y="130265"/>
                </a:lnTo>
                <a:lnTo>
                  <a:pt x="5929233" y="140803"/>
                </a:lnTo>
                <a:lnTo>
                  <a:pt x="5933157" y="153014"/>
                </a:lnTo>
                <a:lnTo>
                  <a:pt x="5934456" y="166877"/>
                </a:lnTo>
                <a:lnTo>
                  <a:pt x="5934251" y="172709"/>
                </a:lnTo>
                <a:lnTo>
                  <a:pt x="5931975" y="185990"/>
                </a:lnTo>
                <a:lnTo>
                  <a:pt x="5927145" y="197599"/>
                </a:lnTo>
                <a:lnTo>
                  <a:pt x="5919724" y="207517"/>
                </a:lnTo>
                <a:lnTo>
                  <a:pt x="5907960" y="216768"/>
                </a:lnTo>
                <a:lnTo>
                  <a:pt x="5896128" y="221447"/>
                </a:lnTo>
                <a:lnTo>
                  <a:pt x="5882767" y="223012"/>
                </a:lnTo>
                <a:lnTo>
                  <a:pt x="5881156" y="222989"/>
                </a:lnTo>
                <a:lnTo>
                  <a:pt x="5868180" y="220999"/>
                </a:lnTo>
                <a:lnTo>
                  <a:pt x="5856592" y="215765"/>
                </a:lnTo>
                <a:lnTo>
                  <a:pt x="5846445" y="207263"/>
                </a:lnTo>
                <a:lnTo>
                  <a:pt x="5843298" y="203611"/>
                </a:lnTo>
                <a:lnTo>
                  <a:pt x="5836791" y="192944"/>
                </a:lnTo>
                <a:lnTo>
                  <a:pt x="5832887" y="180756"/>
                </a:lnTo>
                <a:lnTo>
                  <a:pt x="5831586" y="167004"/>
                </a:lnTo>
                <a:lnTo>
                  <a:pt x="5831735" y="162234"/>
                </a:lnTo>
                <a:lnTo>
                  <a:pt x="5833949" y="148998"/>
                </a:lnTo>
                <a:lnTo>
                  <a:pt x="5838782" y="137324"/>
                </a:lnTo>
                <a:lnTo>
                  <a:pt x="5846191" y="127253"/>
                </a:lnTo>
                <a:lnTo>
                  <a:pt x="5854554" y="69948"/>
                </a:lnTo>
                <a:lnTo>
                  <a:pt x="5842348" y="73575"/>
                </a:lnTo>
                <a:lnTo>
                  <a:pt x="5830902" y="79106"/>
                </a:lnTo>
                <a:lnTo>
                  <a:pt x="5820205" y="86543"/>
                </a:lnTo>
                <a:lnTo>
                  <a:pt x="5810250" y="95885"/>
                </a:lnTo>
                <a:lnTo>
                  <a:pt x="5802421" y="105604"/>
                </a:lnTo>
                <a:lnTo>
                  <a:pt x="5795968" y="116246"/>
                </a:lnTo>
                <a:lnTo>
                  <a:pt x="5790942" y="127759"/>
                </a:lnTo>
                <a:lnTo>
                  <a:pt x="5787348" y="140140"/>
                </a:lnTo>
                <a:lnTo>
                  <a:pt x="5785189" y="153392"/>
                </a:lnTo>
                <a:lnTo>
                  <a:pt x="5784469" y="167512"/>
                </a:lnTo>
                <a:lnTo>
                  <a:pt x="5785129" y="180426"/>
                </a:lnTo>
                <a:lnTo>
                  <a:pt x="5787301" y="193498"/>
                </a:lnTo>
                <a:lnTo>
                  <a:pt x="5790989" y="205792"/>
                </a:lnTo>
                <a:lnTo>
                  <a:pt x="5796190" y="217306"/>
                </a:lnTo>
                <a:lnTo>
                  <a:pt x="5802907" y="228041"/>
                </a:lnTo>
                <a:lnTo>
                  <a:pt x="5811139" y="237998"/>
                </a:lnTo>
                <a:lnTo>
                  <a:pt x="5826082" y="251117"/>
                </a:lnTo>
                <a:lnTo>
                  <a:pt x="5837160" y="257775"/>
                </a:lnTo>
                <a:lnTo>
                  <a:pt x="5848903" y="262524"/>
                </a:lnTo>
                <a:lnTo>
                  <a:pt x="5861311" y="265371"/>
                </a:lnTo>
                <a:lnTo>
                  <a:pt x="5874385" y="266318"/>
                </a:lnTo>
                <a:lnTo>
                  <a:pt x="5879970" y="266145"/>
                </a:lnTo>
                <a:lnTo>
                  <a:pt x="5892691" y="264348"/>
                </a:lnTo>
                <a:lnTo>
                  <a:pt x="5904611" y="260603"/>
                </a:lnTo>
                <a:lnTo>
                  <a:pt x="5911468" y="257251"/>
                </a:lnTo>
                <a:lnTo>
                  <a:pt x="5921946" y="250430"/>
                </a:lnTo>
                <a:lnTo>
                  <a:pt x="5932424" y="241553"/>
                </a:lnTo>
                <a:lnTo>
                  <a:pt x="5932424" y="261492"/>
                </a:lnTo>
                <a:lnTo>
                  <a:pt x="5979668" y="261492"/>
                </a:lnTo>
                <a:lnTo>
                  <a:pt x="5979668" y="0"/>
                </a:lnTo>
                <a:lnTo>
                  <a:pt x="5932424" y="0"/>
                </a:lnTo>
                <a:lnTo>
                  <a:pt x="5932424" y="93725"/>
                </a:lnTo>
                <a:lnTo>
                  <a:pt x="5926050" y="87783"/>
                </a:lnTo>
                <a:lnTo>
                  <a:pt x="5915763" y="80193"/>
                </a:lnTo>
                <a:close/>
              </a:path>
              <a:path w="5979668" h="266318">
                <a:moveTo>
                  <a:pt x="5846191" y="127253"/>
                </a:moveTo>
                <a:lnTo>
                  <a:pt x="5847302" y="126089"/>
                </a:lnTo>
                <a:lnTo>
                  <a:pt x="5857551" y="118095"/>
                </a:lnTo>
                <a:lnTo>
                  <a:pt x="5869338" y="113335"/>
                </a:lnTo>
                <a:lnTo>
                  <a:pt x="5882640" y="111760"/>
                </a:lnTo>
                <a:lnTo>
                  <a:pt x="5885938" y="69017"/>
                </a:lnTo>
                <a:lnTo>
                  <a:pt x="5872988" y="68072"/>
                </a:lnTo>
                <a:lnTo>
                  <a:pt x="5867530" y="68227"/>
                </a:lnTo>
                <a:lnTo>
                  <a:pt x="5854554" y="69948"/>
                </a:lnTo>
                <a:lnTo>
                  <a:pt x="5846191" y="127253"/>
                </a:lnTo>
                <a:close/>
              </a:path>
              <a:path w="5979668" h="266318">
                <a:moveTo>
                  <a:pt x="5133951" y="80193"/>
                </a:moveTo>
                <a:lnTo>
                  <a:pt x="5123053" y="74422"/>
                </a:lnTo>
                <a:lnTo>
                  <a:pt x="5116450" y="71915"/>
                </a:lnTo>
                <a:lnTo>
                  <a:pt x="5104126" y="69017"/>
                </a:lnTo>
                <a:lnTo>
                  <a:pt x="5100828" y="111760"/>
                </a:lnTo>
                <a:lnTo>
                  <a:pt x="5103043" y="111797"/>
                </a:lnTo>
                <a:lnTo>
                  <a:pt x="5116235" y="113806"/>
                </a:lnTo>
                <a:lnTo>
                  <a:pt x="5127850" y="118874"/>
                </a:lnTo>
                <a:lnTo>
                  <a:pt x="5137912" y="127000"/>
                </a:lnTo>
                <a:lnTo>
                  <a:pt x="5140832" y="130265"/>
                </a:lnTo>
                <a:lnTo>
                  <a:pt x="5147421" y="140803"/>
                </a:lnTo>
                <a:lnTo>
                  <a:pt x="5151345" y="153014"/>
                </a:lnTo>
                <a:lnTo>
                  <a:pt x="5152644" y="166877"/>
                </a:lnTo>
                <a:lnTo>
                  <a:pt x="5152439" y="172709"/>
                </a:lnTo>
                <a:lnTo>
                  <a:pt x="5150163" y="185990"/>
                </a:lnTo>
                <a:lnTo>
                  <a:pt x="5145333" y="197599"/>
                </a:lnTo>
                <a:lnTo>
                  <a:pt x="5137912" y="207517"/>
                </a:lnTo>
                <a:lnTo>
                  <a:pt x="5126148" y="216768"/>
                </a:lnTo>
                <a:lnTo>
                  <a:pt x="5114316" y="221447"/>
                </a:lnTo>
                <a:lnTo>
                  <a:pt x="5100955" y="223012"/>
                </a:lnTo>
                <a:lnTo>
                  <a:pt x="5099344" y="222989"/>
                </a:lnTo>
                <a:lnTo>
                  <a:pt x="5086368" y="220999"/>
                </a:lnTo>
                <a:lnTo>
                  <a:pt x="5074780" y="215765"/>
                </a:lnTo>
                <a:lnTo>
                  <a:pt x="5064633" y="207263"/>
                </a:lnTo>
                <a:lnTo>
                  <a:pt x="5061486" y="203611"/>
                </a:lnTo>
                <a:lnTo>
                  <a:pt x="5054979" y="192944"/>
                </a:lnTo>
                <a:lnTo>
                  <a:pt x="5051075" y="180756"/>
                </a:lnTo>
                <a:lnTo>
                  <a:pt x="5049774" y="167004"/>
                </a:lnTo>
                <a:lnTo>
                  <a:pt x="5049923" y="162234"/>
                </a:lnTo>
                <a:lnTo>
                  <a:pt x="5052137" y="148998"/>
                </a:lnTo>
                <a:lnTo>
                  <a:pt x="5056970" y="137324"/>
                </a:lnTo>
                <a:lnTo>
                  <a:pt x="5064379" y="127253"/>
                </a:lnTo>
                <a:lnTo>
                  <a:pt x="5072742" y="69948"/>
                </a:lnTo>
                <a:lnTo>
                  <a:pt x="5060536" y="73575"/>
                </a:lnTo>
                <a:lnTo>
                  <a:pt x="5049090" y="79106"/>
                </a:lnTo>
                <a:lnTo>
                  <a:pt x="5038393" y="86543"/>
                </a:lnTo>
                <a:lnTo>
                  <a:pt x="5028438" y="95885"/>
                </a:lnTo>
                <a:lnTo>
                  <a:pt x="5020609" y="105604"/>
                </a:lnTo>
                <a:lnTo>
                  <a:pt x="5014156" y="116246"/>
                </a:lnTo>
                <a:lnTo>
                  <a:pt x="5009130" y="127759"/>
                </a:lnTo>
                <a:lnTo>
                  <a:pt x="5005536" y="140140"/>
                </a:lnTo>
                <a:lnTo>
                  <a:pt x="5003377" y="153392"/>
                </a:lnTo>
                <a:lnTo>
                  <a:pt x="5002657" y="167512"/>
                </a:lnTo>
                <a:lnTo>
                  <a:pt x="5003317" y="180426"/>
                </a:lnTo>
                <a:lnTo>
                  <a:pt x="5005489" y="193498"/>
                </a:lnTo>
                <a:lnTo>
                  <a:pt x="5009177" y="205792"/>
                </a:lnTo>
                <a:lnTo>
                  <a:pt x="5014378" y="217306"/>
                </a:lnTo>
                <a:lnTo>
                  <a:pt x="5021095" y="228041"/>
                </a:lnTo>
                <a:lnTo>
                  <a:pt x="5029327" y="237998"/>
                </a:lnTo>
                <a:lnTo>
                  <a:pt x="5044270" y="251117"/>
                </a:lnTo>
                <a:lnTo>
                  <a:pt x="5055348" y="257775"/>
                </a:lnTo>
                <a:lnTo>
                  <a:pt x="5067091" y="262524"/>
                </a:lnTo>
                <a:lnTo>
                  <a:pt x="5079499" y="265371"/>
                </a:lnTo>
                <a:lnTo>
                  <a:pt x="5092573" y="266318"/>
                </a:lnTo>
                <a:lnTo>
                  <a:pt x="5098158" y="266145"/>
                </a:lnTo>
                <a:lnTo>
                  <a:pt x="5110879" y="264348"/>
                </a:lnTo>
                <a:lnTo>
                  <a:pt x="5122799" y="260603"/>
                </a:lnTo>
                <a:lnTo>
                  <a:pt x="5129656" y="257251"/>
                </a:lnTo>
                <a:lnTo>
                  <a:pt x="5140134" y="250430"/>
                </a:lnTo>
                <a:lnTo>
                  <a:pt x="5150612" y="241553"/>
                </a:lnTo>
                <a:lnTo>
                  <a:pt x="5150612" y="261492"/>
                </a:lnTo>
                <a:lnTo>
                  <a:pt x="5197856" y="261492"/>
                </a:lnTo>
                <a:lnTo>
                  <a:pt x="5197856" y="72898"/>
                </a:lnTo>
                <a:lnTo>
                  <a:pt x="5150612" y="72898"/>
                </a:lnTo>
                <a:lnTo>
                  <a:pt x="5150612" y="93725"/>
                </a:lnTo>
                <a:lnTo>
                  <a:pt x="5144238" y="87783"/>
                </a:lnTo>
                <a:lnTo>
                  <a:pt x="5133951" y="80193"/>
                </a:lnTo>
                <a:close/>
              </a:path>
              <a:path w="5979668" h="266318">
                <a:moveTo>
                  <a:pt x="5064379" y="127253"/>
                </a:moveTo>
                <a:lnTo>
                  <a:pt x="5065490" y="126089"/>
                </a:lnTo>
                <a:lnTo>
                  <a:pt x="5075739" y="118095"/>
                </a:lnTo>
                <a:lnTo>
                  <a:pt x="5087526" y="113335"/>
                </a:lnTo>
                <a:lnTo>
                  <a:pt x="5100828" y="111760"/>
                </a:lnTo>
                <a:lnTo>
                  <a:pt x="5104126" y="69017"/>
                </a:lnTo>
                <a:lnTo>
                  <a:pt x="5091176" y="68072"/>
                </a:lnTo>
                <a:lnTo>
                  <a:pt x="5085718" y="68227"/>
                </a:lnTo>
                <a:lnTo>
                  <a:pt x="5072742" y="69948"/>
                </a:lnTo>
                <a:lnTo>
                  <a:pt x="5064379" y="127253"/>
                </a:lnTo>
                <a:close/>
              </a:path>
              <a:path w="5979668" h="266318">
                <a:moveTo>
                  <a:pt x="456795" y="80193"/>
                </a:moveTo>
                <a:lnTo>
                  <a:pt x="445896" y="74422"/>
                </a:lnTo>
                <a:lnTo>
                  <a:pt x="439294" y="71915"/>
                </a:lnTo>
                <a:lnTo>
                  <a:pt x="426970" y="69017"/>
                </a:lnTo>
                <a:lnTo>
                  <a:pt x="423671" y="111760"/>
                </a:lnTo>
                <a:lnTo>
                  <a:pt x="425887" y="111797"/>
                </a:lnTo>
                <a:lnTo>
                  <a:pt x="439079" y="113806"/>
                </a:lnTo>
                <a:lnTo>
                  <a:pt x="450694" y="118874"/>
                </a:lnTo>
                <a:lnTo>
                  <a:pt x="460756" y="127000"/>
                </a:lnTo>
                <a:lnTo>
                  <a:pt x="463676" y="130265"/>
                </a:lnTo>
                <a:lnTo>
                  <a:pt x="470265" y="140803"/>
                </a:lnTo>
                <a:lnTo>
                  <a:pt x="474189" y="153014"/>
                </a:lnTo>
                <a:lnTo>
                  <a:pt x="475488" y="166877"/>
                </a:lnTo>
                <a:lnTo>
                  <a:pt x="475283" y="172709"/>
                </a:lnTo>
                <a:lnTo>
                  <a:pt x="473007" y="185990"/>
                </a:lnTo>
                <a:lnTo>
                  <a:pt x="468177" y="197599"/>
                </a:lnTo>
                <a:lnTo>
                  <a:pt x="460756" y="207517"/>
                </a:lnTo>
                <a:lnTo>
                  <a:pt x="448992" y="216768"/>
                </a:lnTo>
                <a:lnTo>
                  <a:pt x="437160" y="221447"/>
                </a:lnTo>
                <a:lnTo>
                  <a:pt x="423799" y="223012"/>
                </a:lnTo>
                <a:lnTo>
                  <a:pt x="422188" y="222989"/>
                </a:lnTo>
                <a:lnTo>
                  <a:pt x="409212" y="220999"/>
                </a:lnTo>
                <a:lnTo>
                  <a:pt x="397624" y="215765"/>
                </a:lnTo>
                <a:lnTo>
                  <a:pt x="387476" y="207263"/>
                </a:lnTo>
                <a:lnTo>
                  <a:pt x="384330" y="203611"/>
                </a:lnTo>
                <a:lnTo>
                  <a:pt x="377823" y="192944"/>
                </a:lnTo>
                <a:lnTo>
                  <a:pt x="373919" y="180756"/>
                </a:lnTo>
                <a:lnTo>
                  <a:pt x="372618" y="167004"/>
                </a:lnTo>
                <a:lnTo>
                  <a:pt x="372767" y="162234"/>
                </a:lnTo>
                <a:lnTo>
                  <a:pt x="374981" y="148998"/>
                </a:lnTo>
                <a:lnTo>
                  <a:pt x="379814" y="137324"/>
                </a:lnTo>
                <a:lnTo>
                  <a:pt x="387222" y="127253"/>
                </a:lnTo>
                <a:lnTo>
                  <a:pt x="395586" y="69948"/>
                </a:lnTo>
                <a:lnTo>
                  <a:pt x="383380" y="73575"/>
                </a:lnTo>
                <a:lnTo>
                  <a:pt x="371934" y="79106"/>
                </a:lnTo>
                <a:lnTo>
                  <a:pt x="361237" y="86543"/>
                </a:lnTo>
                <a:lnTo>
                  <a:pt x="351281" y="95885"/>
                </a:lnTo>
                <a:lnTo>
                  <a:pt x="343453" y="105604"/>
                </a:lnTo>
                <a:lnTo>
                  <a:pt x="337000" y="116246"/>
                </a:lnTo>
                <a:lnTo>
                  <a:pt x="331974" y="127759"/>
                </a:lnTo>
                <a:lnTo>
                  <a:pt x="328380" y="140140"/>
                </a:lnTo>
                <a:lnTo>
                  <a:pt x="326221" y="153392"/>
                </a:lnTo>
                <a:lnTo>
                  <a:pt x="325500" y="167512"/>
                </a:lnTo>
                <a:lnTo>
                  <a:pt x="326161" y="180426"/>
                </a:lnTo>
                <a:lnTo>
                  <a:pt x="328333" y="193498"/>
                </a:lnTo>
                <a:lnTo>
                  <a:pt x="332021" y="205792"/>
                </a:lnTo>
                <a:lnTo>
                  <a:pt x="337222" y="217306"/>
                </a:lnTo>
                <a:lnTo>
                  <a:pt x="343939" y="228041"/>
                </a:lnTo>
                <a:lnTo>
                  <a:pt x="352170" y="237998"/>
                </a:lnTo>
                <a:lnTo>
                  <a:pt x="367114" y="251117"/>
                </a:lnTo>
                <a:lnTo>
                  <a:pt x="378192" y="257775"/>
                </a:lnTo>
                <a:lnTo>
                  <a:pt x="389935" y="262524"/>
                </a:lnTo>
                <a:lnTo>
                  <a:pt x="402343" y="265371"/>
                </a:lnTo>
                <a:lnTo>
                  <a:pt x="415417" y="266318"/>
                </a:lnTo>
                <a:lnTo>
                  <a:pt x="421002" y="266145"/>
                </a:lnTo>
                <a:lnTo>
                  <a:pt x="433723" y="264348"/>
                </a:lnTo>
                <a:lnTo>
                  <a:pt x="445643" y="260603"/>
                </a:lnTo>
                <a:lnTo>
                  <a:pt x="452500" y="257251"/>
                </a:lnTo>
                <a:lnTo>
                  <a:pt x="462978" y="250430"/>
                </a:lnTo>
                <a:lnTo>
                  <a:pt x="473456" y="241553"/>
                </a:lnTo>
                <a:lnTo>
                  <a:pt x="473456" y="261492"/>
                </a:lnTo>
                <a:lnTo>
                  <a:pt x="520700" y="261492"/>
                </a:lnTo>
                <a:lnTo>
                  <a:pt x="520700" y="72898"/>
                </a:lnTo>
                <a:lnTo>
                  <a:pt x="473456" y="72898"/>
                </a:lnTo>
                <a:lnTo>
                  <a:pt x="473456" y="93725"/>
                </a:lnTo>
                <a:lnTo>
                  <a:pt x="467082" y="87783"/>
                </a:lnTo>
                <a:lnTo>
                  <a:pt x="456795" y="80193"/>
                </a:lnTo>
                <a:close/>
              </a:path>
              <a:path w="5979668" h="266318">
                <a:moveTo>
                  <a:pt x="387222" y="127253"/>
                </a:moveTo>
                <a:lnTo>
                  <a:pt x="388334" y="126089"/>
                </a:lnTo>
                <a:lnTo>
                  <a:pt x="398583" y="118095"/>
                </a:lnTo>
                <a:lnTo>
                  <a:pt x="410370" y="113335"/>
                </a:lnTo>
                <a:lnTo>
                  <a:pt x="423671" y="111760"/>
                </a:lnTo>
                <a:lnTo>
                  <a:pt x="426970" y="69017"/>
                </a:lnTo>
                <a:lnTo>
                  <a:pt x="414019" y="68072"/>
                </a:lnTo>
                <a:lnTo>
                  <a:pt x="408562" y="68227"/>
                </a:lnTo>
                <a:lnTo>
                  <a:pt x="395586" y="69948"/>
                </a:lnTo>
                <a:lnTo>
                  <a:pt x="387222" y="127253"/>
                </a:lnTo>
                <a:close/>
              </a:path>
              <a:path w="5979668" h="266318">
                <a:moveTo>
                  <a:pt x="4369561" y="220472"/>
                </a:moveTo>
                <a:lnTo>
                  <a:pt x="4364228" y="216662"/>
                </a:lnTo>
                <a:lnTo>
                  <a:pt x="4358894" y="212851"/>
                </a:lnTo>
                <a:lnTo>
                  <a:pt x="4354957" y="207517"/>
                </a:lnTo>
                <a:lnTo>
                  <a:pt x="4352544" y="200532"/>
                </a:lnTo>
                <a:lnTo>
                  <a:pt x="4350557" y="192494"/>
                </a:lnTo>
                <a:lnTo>
                  <a:pt x="4349274" y="180041"/>
                </a:lnTo>
                <a:lnTo>
                  <a:pt x="4348860" y="163702"/>
                </a:lnTo>
                <a:lnTo>
                  <a:pt x="4348860" y="72898"/>
                </a:lnTo>
                <a:lnTo>
                  <a:pt x="4300982" y="72898"/>
                </a:lnTo>
                <a:lnTo>
                  <a:pt x="4300982" y="151384"/>
                </a:lnTo>
                <a:lnTo>
                  <a:pt x="4301187" y="167612"/>
                </a:lnTo>
                <a:lnTo>
                  <a:pt x="4301855" y="182643"/>
                </a:lnTo>
                <a:lnTo>
                  <a:pt x="4302979" y="195362"/>
                </a:lnTo>
                <a:lnTo>
                  <a:pt x="4304552" y="205770"/>
                </a:lnTo>
                <a:lnTo>
                  <a:pt x="4306570" y="213867"/>
                </a:lnTo>
                <a:lnTo>
                  <a:pt x="4309949" y="222905"/>
                </a:lnTo>
                <a:lnTo>
                  <a:pt x="4316127" y="234340"/>
                </a:lnTo>
                <a:lnTo>
                  <a:pt x="4323966" y="244192"/>
                </a:lnTo>
                <a:lnTo>
                  <a:pt x="4333494" y="252475"/>
                </a:lnTo>
                <a:lnTo>
                  <a:pt x="4344626" y="258917"/>
                </a:lnTo>
                <a:lnTo>
                  <a:pt x="4356222" y="263036"/>
                </a:lnTo>
                <a:lnTo>
                  <a:pt x="4369225" y="265500"/>
                </a:lnTo>
                <a:lnTo>
                  <a:pt x="4383658" y="266318"/>
                </a:lnTo>
                <a:lnTo>
                  <a:pt x="4395627" y="265759"/>
                </a:lnTo>
                <a:lnTo>
                  <a:pt x="4408733" y="263615"/>
                </a:lnTo>
                <a:lnTo>
                  <a:pt x="4420491" y="259865"/>
                </a:lnTo>
                <a:lnTo>
                  <a:pt x="4430903" y="254507"/>
                </a:lnTo>
                <a:lnTo>
                  <a:pt x="4444994" y="242585"/>
                </a:lnTo>
                <a:lnTo>
                  <a:pt x="4452731" y="232368"/>
                </a:lnTo>
                <a:lnTo>
                  <a:pt x="4458970" y="220472"/>
                </a:lnTo>
                <a:lnTo>
                  <a:pt x="4462428" y="209165"/>
                </a:lnTo>
                <a:lnTo>
                  <a:pt x="4464311" y="198331"/>
                </a:lnTo>
                <a:lnTo>
                  <a:pt x="4465651" y="185328"/>
                </a:lnTo>
                <a:lnTo>
                  <a:pt x="4466451" y="170148"/>
                </a:lnTo>
                <a:lnTo>
                  <a:pt x="4466717" y="152780"/>
                </a:lnTo>
                <a:lnTo>
                  <a:pt x="4466717" y="72898"/>
                </a:lnTo>
                <a:lnTo>
                  <a:pt x="4419346" y="72898"/>
                </a:lnTo>
                <a:lnTo>
                  <a:pt x="4419346" y="165353"/>
                </a:lnTo>
                <a:lnTo>
                  <a:pt x="4419142" y="178511"/>
                </a:lnTo>
                <a:lnTo>
                  <a:pt x="4418200" y="191768"/>
                </a:lnTo>
                <a:lnTo>
                  <a:pt x="4416425" y="200151"/>
                </a:lnTo>
                <a:lnTo>
                  <a:pt x="4413758" y="207390"/>
                </a:lnTo>
                <a:lnTo>
                  <a:pt x="4409694" y="212978"/>
                </a:lnTo>
                <a:lnTo>
                  <a:pt x="4404233" y="216662"/>
                </a:lnTo>
                <a:lnTo>
                  <a:pt x="4398645" y="220472"/>
                </a:lnTo>
                <a:lnTo>
                  <a:pt x="4392041" y="222376"/>
                </a:lnTo>
                <a:lnTo>
                  <a:pt x="4376293" y="222376"/>
                </a:lnTo>
                <a:lnTo>
                  <a:pt x="4369561" y="220472"/>
                </a:lnTo>
                <a:close/>
              </a:path>
              <a:path w="5979668" h="266318">
                <a:moveTo>
                  <a:pt x="1647697" y="220472"/>
                </a:moveTo>
                <a:lnTo>
                  <a:pt x="1642364" y="216662"/>
                </a:lnTo>
                <a:lnTo>
                  <a:pt x="1637030" y="212851"/>
                </a:lnTo>
                <a:lnTo>
                  <a:pt x="1633093" y="207517"/>
                </a:lnTo>
                <a:lnTo>
                  <a:pt x="1630680" y="200532"/>
                </a:lnTo>
                <a:lnTo>
                  <a:pt x="1628693" y="192494"/>
                </a:lnTo>
                <a:lnTo>
                  <a:pt x="1627410" y="180041"/>
                </a:lnTo>
                <a:lnTo>
                  <a:pt x="1626996" y="163702"/>
                </a:lnTo>
                <a:lnTo>
                  <a:pt x="1626996" y="72898"/>
                </a:lnTo>
                <a:lnTo>
                  <a:pt x="1579118" y="72898"/>
                </a:lnTo>
                <a:lnTo>
                  <a:pt x="1579118" y="151384"/>
                </a:lnTo>
                <a:lnTo>
                  <a:pt x="1579323" y="167612"/>
                </a:lnTo>
                <a:lnTo>
                  <a:pt x="1579991" y="182643"/>
                </a:lnTo>
                <a:lnTo>
                  <a:pt x="1581115" y="195362"/>
                </a:lnTo>
                <a:lnTo>
                  <a:pt x="1582688" y="205770"/>
                </a:lnTo>
                <a:lnTo>
                  <a:pt x="1584706" y="213867"/>
                </a:lnTo>
                <a:lnTo>
                  <a:pt x="1588085" y="222905"/>
                </a:lnTo>
                <a:lnTo>
                  <a:pt x="1594263" y="234340"/>
                </a:lnTo>
                <a:lnTo>
                  <a:pt x="1602102" y="244192"/>
                </a:lnTo>
                <a:lnTo>
                  <a:pt x="1611630" y="252475"/>
                </a:lnTo>
                <a:lnTo>
                  <a:pt x="1622762" y="258917"/>
                </a:lnTo>
                <a:lnTo>
                  <a:pt x="1634358" y="263036"/>
                </a:lnTo>
                <a:lnTo>
                  <a:pt x="1647361" y="265500"/>
                </a:lnTo>
                <a:lnTo>
                  <a:pt x="1661795" y="266318"/>
                </a:lnTo>
                <a:lnTo>
                  <a:pt x="1673763" y="265759"/>
                </a:lnTo>
                <a:lnTo>
                  <a:pt x="1686869" y="263615"/>
                </a:lnTo>
                <a:lnTo>
                  <a:pt x="1698627" y="259865"/>
                </a:lnTo>
                <a:lnTo>
                  <a:pt x="1709039" y="254507"/>
                </a:lnTo>
                <a:lnTo>
                  <a:pt x="1723130" y="242585"/>
                </a:lnTo>
                <a:lnTo>
                  <a:pt x="1730867" y="232368"/>
                </a:lnTo>
                <a:lnTo>
                  <a:pt x="1737106" y="220472"/>
                </a:lnTo>
                <a:lnTo>
                  <a:pt x="1740564" y="209165"/>
                </a:lnTo>
                <a:lnTo>
                  <a:pt x="1742447" y="198331"/>
                </a:lnTo>
                <a:lnTo>
                  <a:pt x="1743787" y="185328"/>
                </a:lnTo>
                <a:lnTo>
                  <a:pt x="1744587" y="170148"/>
                </a:lnTo>
                <a:lnTo>
                  <a:pt x="1744853" y="152780"/>
                </a:lnTo>
                <a:lnTo>
                  <a:pt x="1744853" y="72898"/>
                </a:lnTo>
                <a:lnTo>
                  <a:pt x="1697482" y="72898"/>
                </a:lnTo>
                <a:lnTo>
                  <a:pt x="1697482" y="165353"/>
                </a:lnTo>
                <a:lnTo>
                  <a:pt x="1697278" y="178511"/>
                </a:lnTo>
                <a:lnTo>
                  <a:pt x="1696336" y="191768"/>
                </a:lnTo>
                <a:lnTo>
                  <a:pt x="1694560" y="200151"/>
                </a:lnTo>
                <a:lnTo>
                  <a:pt x="1691894" y="207390"/>
                </a:lnTo>
                <a:lnTo>
                  <a:pt x="1687830" y="212978"/>
                </a:lnTo>
                <a:lnTo>
                  <a:pt x="1682369" y="216662"/>
                </a:lnTo>
                <a:lnTo>
                  <a:pt x="1676781" y="220472"/>
                </a:lnTo>
                <a:lnTo>
                  <a:pt x="1670177" y="222376"/>
                </a:lnTo>
                <a:lnTo>
                  <a:pt x="1654429" y="222376"/>
                </a:lnTo>
                <a:lnTo>
                  <a:pt x="1647697" y="220472"/>
                </a:lnTo>
                <a:close/>
              </a:path>
              <a:path w="5979668" h="266318">
                <a:moveTo>
                  <a:pt x="5607619" y="138526"/>
                </a:moveTo>
                <a:lnTo>
                  <a:pt x="5614773" y="126951"/>
                </a:lnTo>
                <a:lnTo>
                  <a:pt x="5622417" y="119125"/>
                </a:lnTo>
                <a:lnTo>
                  <a:pt x="5632003" y="113424"/>
                </a:lnTo>
                <a:lnTo>
                  <a:pt x="5644025" y="109413"/>
                </a:lnTo>
                <a:lnTo>
                  <a:pt x="5657215" y="108076"/>
                </a:lnTo>
                <a:lnTo>
                  <a:pt x="5668900" y="68830"/>
                </a:lnTo>
                <a:lnTo>
                  <a:pt x="5654802" y="68072"/>
                </a:lnTo>
                <a:lnTo>
                  <a:pt x="5642010" y="68773"/>
                </a:lnTo>
                <a:lnTo>
                  <a:pt x="5629020" y="71093"/>
                </a:lnTo>
                <a:lnTo>
                  <a:pt x="5616831" y="75031"/>
                </a:lnTo>
                <a:lnTo>
                  <a:pt x="5607619" y="138526"/>
                </a:lnTo>
                <a:close/>
              </a:path>
              <a:path w="5979668" h="266318">
                <a:moveTo>
                  <a:pt x="5606605" y="193868"/>
                </a:moveTo>
                <a:lnTo>
                  <a:pt x="5602986" y="180848"/>
                </a:lnTo>
                <a:lnTo>
                  <a:pt x="5755132" y="180848"/>
                </a:lnTo>
                <a:lnTo>
                  <a:pt x="5755259" y="171830"/>
                </a:lnTo>
                <a:lnTo>
                  <a:pt x="5755185" y="167082"/>
                </a:lnTo>
                <a:lnTo>
                  <a:pt x="5754037" y="153064"/>
                </a:lnTo>
                <a:lnTo>
                  <a:pt x="5751494" y="139944"/>
                </a:lnTo>
                <a:lnTo>
                  <a:pt x="5747554" y="127727"/>
                </a:lnTo>
                <a:lnTo>
                  <a:pt x="5742213" y="116415"/>
                </a:lnTo>
                <a:lnTo>
                  <a:pt x="5735469" y="106012"/>
                </a:lnTo>
                <a:lnTo>
                  <a:pt x="5727319" y="96519"/>
                </a:lnTo>
                <a:lnTo>
                  <a:pt x="5716453" y="86991"/>
                </a:lnTo>
                <a:lnTo>
                  <a:pt x="5705904" y="80189"/>
                </a:lnTo>
                <a:lnTo>
                  <a:pt x="5694458" y="74892"/>
                </a:lnTo>
                <a:lnTo>
                  <a:pt x="5682121" y="71105"/>
                </a:lnTo>
                <a:lnTo>
                  <a:pt x="5668900" y="68830"/>
                </a:lnTo>
                <a:lnTo>
                  <a:pt x="5657215" y="108076"/>
                </a:lnTo>
                <a:lnTo>
                  <a:pt x="5665793" y="108656"/>
                </a:lnTo>
                <a:lnTo>
                  <a:pt x="5678163" y="111896"/>
                </a:lnTo>
                <a:lnTo>
                  <a:pt x="5689219" y="117982"/>
                </a:lnTo>
                <a:lnTo>
                  <a:pt x="5694343" y="122121"/>
                </a:lnTo>
                <a:lnTo>
                  <a:pt x="5702512" y="131922"/>
                </a:lnTo>
                <a:lnTo>
                  <a:pt x="5707761" y="143637"/>
                </a:lnTo>
                <a:lnTo>
                  <a:pt x="5605145" y="143637"/>
                </a:lnTo>
                <a:lnTo>
                  <a:pt x="5607619" y="138526"/>
                </a:lnTo>
                <a:lnTo>
                  <a:pt x="5616831" y="75031"/>
                </a:lnTo>
                <a:lnTo>
                  <a:pt x="5605445" y="80584"/>
                </a:lnTo>
                <a:lnTo>
                  <a:pt x="5594861" y="87748"/>
                </a:lnTo>
                <a:lnTo>
                  <a:pt x="5585079" y="96519"/>
                </a:lnTo>
                <a:lnTo>
                  <a:pt x="5576202" y="106956"/>
                </a:lnTo>
                <a:lnTo>
                  <a:pt x="5569385" y="117622"/>
                </a:lnTo>
                <a:lnTo>
                  <a:pt x="5564083" y="129083"/>
                </a:lnTo>
                <a:lnTo>
                  <a:pt x="5560295" y="141343"/>
                </a:lnTo>
                <a:lnTo>
                  <a:pt x="5558023" y="154406"/>
                </a:lnTo>
                <a:lnTo>
                  <a:pt x="5557266" y="168275"/>
                </a:lnTo>
                <a:lnTo>
                  <a:pt x="5557965" y="181272"/>
                </a:lnTo>
                <a:lnTo>
                  <a:pt x="5560241" y="194290"/>
                </a:lnTo>
                <a:lnTo>
                  <a:pt x="5564100" y="206510"/>
                </a:lnTo>
                <a:lnTo>
                  <a:pt x="5569544" y="217931"/>
                </a:lnTo>
                <a:lnTo>
                  <a:pt x="5576578" y="228554"/>
                </a:lnTo>
                <a:lnTo>
                  <a:pt x="5585206" y="238378"/>
                </a:lnTo>
                <a:lnTo>
                  <a:pt x="5595785" y="247565"/>
                </a:lnTo>
                <a:lnTo>
                  <a:pt x="5606341" y="254325"/>
                </a:lnTo>
                <a:lnTo>
                  <a:pt x="5617790" y="259577"/>
                </a:lnTo>
                <a:lnTo>
                  <a:pt x="5630130" y="263325"/>
                </a:lnTo>
                <a:lnTo>
                  <a:pt x="5643358" y="265571"/>
                </a:lnTo>
                <a:lnTo>
                  <a:pt x="5657469" y="266318"/>
                </a:lnTo>
                <a:lnTo>
                  <a:pt x="5670969" y="265726"/>
                </a:lnTo>
                <a:lnTo>
                  <a:pt x="5683932" y="263865"/>
                </a:lnTo>
                <a:lnTo>
                  <a:pt x="5695903" y="260722"/>
                </a:lnTo>
                <a:lnTo>
                  <a:pt x="5706872" y="256286"/>
                </a:lnTo>
                <a:lnTo>
                  <a:pt x="5714874" y="251789"/>
                </a:lnTo>
                <a:lnTo>
                  <a:pt x="5724949" y="244386"/>
                </a:lnTo>
                <a:lnTo>
                  <a:pt x="5734182" y="235433"/>
                </a:lnTo>
                <a:lnTo>
                  <a:pt x="5742559" y="224916"/>
                </a:lnTo>
                <a:lnTo>
                  <a:pt x="5702681" y="206248"/>
                </a:lnTo>
                <a:lnTo>
                  <a:pt x="5693686" y="213662"/>
                </a:lnTo>
                <a:lnTo>
                  <a:pt x="5682472" y="219835"/>
                </a:lnTo>
                <a:lnTo>
                  <a:pt x="5670268" y="223549"/>
                </a:lnTo>
                <a:lnTo>
                  <a:pt x="5657088" y="224789"/>
                </a:lnTo>
                <a:lnTo>
                  <a:pt x="5656795" y="224789"/>
                </a:lnTo>
                <a:lnTo>
                  <a:pt x="5643034" y="223437"/>
                </a:lnTo>
                <a:lnTo>
                  <a:pt x="5630973" y="219467"/>
                </a:lnTo>
                <a:lnTo>
                  <a:pt x="5620639" y="212851"/>
                </a:lnTo>
                <a:lnTo>
                  <a:pt x="5612921" y="204865"/>
                </a:lnTo>
                <a:lnTo>
                  <a:pt x="5606605" y="193868"/>
                </a:lnTo>
                <a:close/>
              </a:path>
              <a:path w="5979668" h="266318">
                <a:moveTo>
                  <a:pt x="5309743" y="121030"/>
                </a:moveTo>
                <a:lnTo>
                  <a:pt x="5310574" y="120267"/>
                </a:lnTo>
                <a:lnTo>
                  <a:pt x="5321558" y="113587"/>
                </a:lnTo>
                <a:lnTo>
                  <a:pt x="5334381" y="111378"/>
                </a:lnTo>
                <a:lnTo>
                  <a:pt x="5341747" y="111378"/>
                </a:lnTo>
                <a:lnTo>
                  <a:pt x="5347970" y="113284"/>
                </a:lnTo>
                <a:lnTo>
                  <a:pt x="5352923" y="117221"/>
                </a:lnTo>
                <a:lnTo>
                  <a:pt x="5358003" y="121030"/>
                </a:lnTo>
                <a:lnTo>
                  <a:pt x="5361559" y="126618"/>
                </a:lnTo>
                <a:lnTo>
                  <a:pt x="5363464" y="134112"/>
                </a:lnTo>
                <a:lnTo>
                  <a:pt x="5365538" y="148028"/>
                </a:lnTo>
                <a:lnTo>
                  <a:pt x="5366268" y="161681"/>
                </a:lnTo>
                <a:lnTo>
                  <a:pt x="5366512" y="178942"/>
                </a:lnTo>
                <a:lnTo>
                  <a:pt x="5366512" y="261492"/>
                </a:lnTo>
                <a:lnTo>
                  <a:pt x="5413375" y="261492"/>
                </a:lnTo>
                <a:lnTo>
                  <a:pt x="5413366" y="135449"/>
                </a:lnTo>
                <a:lnTo>
                  <a:pt x="5412205" y="120637"/>
                </a:lnTo>
                <a:lnTo>
                  <a:pt x="5409076" y="107714"/>
                </a:lnTo>
                <a:lnTo>
                  <a:pt x="5403966" y="96705"/>
                </a:lnTo>
                <a:lnTo>
                  <a:pt x="5396865" y="87629"/>
                </a:lnTo>
                <a:lnTo>
                  <a:pt x="5386169" y="78764"/>
                </a:lnTo>
                <a:lnTo>
                  <a:pt x="5374926" y="72816"/>
                </a:lnTo>
                <a:lnTo>
                  <a:pt x="5362616" y="69256"/>
                </a:lnTo>
                <a:lnTo>
                  <a:pt x="5349240" y="68072"/>
                </a:lnTo>
                <a:lnTo>
                  <a:pt x="5347474" y="68094"/>
                </a:lnTo>
                <a:lnTo>
                  <a:pt x="5334889" y="69566"/>
                </a:lnTo>
                <a:lnTo>
                  <a:pt x="5322570" y="73278"/>
                </a:lnTo>
                <a:lnTo>
                  <a:pt x="5315267" y="76770"/>
                </a:lnTo>
                <a:lnTo>
                  <a:pt x="5304733" y="83402"/>
                </a:lnTo>
                <a:lnTo>
                  <a:pt x="5293360" y="92201"/>
                </a:lnTo>
                <a:lnTo>
                  <a:pt x="5293360" y="72898"/>
                </a:lnTo>
                <a:lnTo>
                  <a:pt x="5245989" y="72898"/>
                </a:lnTo>
                <a:lnTo>
                  <a:pt x="5245989" y="261492"/>
                </a:lnTo>
                <a:lnTo>
                  <a:pt x="5293360" y="261492"/>
                </a:lnTo>
                <a:lnTo>
                  <a:pt x="5293360" y="185524"/>
                </a:lnTo>
                <a:lnTo>
                  <a:pt x="5293609" y="168354"/>
                </a:lnTo>
                <a:lnTo>
                  <a:pt x="5294305" y="155685"/>
                </a:lnTo>
                <a:lnTo>
                  <a:pt x="5295392" y="147574"/>
                </a:lnTo>
                <a:lnTo>
                  <a:pt x="5296819" y="142390"/>
                </a:lnTo>
                <a:lnTo>
                  <a:pt x="5302172" y="130389"/>
                </a:lnTo>
                <a:lnTo>
                  <a:pt x="5309743" y="121030"/>
                </a:lnTo>
                <a:close/>
              </a:path>
              <a:path w="5979668" h="266318">
                <a:moveTo>
                  <a:pt x="4985131" y="72898"/>
                </a:moveTo>
                <a:lnTo>
                  <a:pt x="4938522" y="72898"/>
                </a:lnTo>
                <a:lnTo>
                  <a:pt x="4900422" y="178942"/>
                </a:lnTo>
                <a:lnTo>
                  <a:pt x="4860417" y="72898"/>
                </a:lnTo>
                <a:lnTo>
                  <a:pt x="4832096" y="72898"/>
                </a:lnTo>
                <a:lnTo>
                  <a:pt x="4791202" y="180212"/>
                </a:lnTo>
                <a:lnTo>
                  <a:pt x="4753356" y="72898"/>
                </a:lnTo>
                <a:lnTo>
                  <a:pt x="4707001" y="72898"/>
                </a:lnTo>
                <a:lnTo>
                  <a:pt x="4774946" y="261492"/>
                </a:lnTo>
                <a:lnTo>
                  <a:pt x="4804664" y="261492"/>
                </a:lnTo>
                <a:lnTo>
                  <a:pt x="4846066" y="154050"/>
                </a:lnTo>
                <a:lnTo>
                  <a:pt x="4886325" y="261492"/>
                </a:lnTo>
                <a:lnTo>
                  <a:pt x="4916297" y="261492"/>
                </a:lnTo>
                <a:lnTo>
                  <a:pt x="4985131" y="72898"/>
                </a:lnTo>
                <a:close/>
              </a:path>
              <a:path w="5979668" h="266318">
                <a:moveTo>
                  <a:pt x="4578223" y="121030"/>
                </a:moveTo>
                <a:lnTo>
                  <a:pt x="4579054" y="120267"/>
                </a:lnTo>
                <a:lnTo>
                  <a:pt x="4590038" y="113587"/>
                </a:lnTo>
                <a:lnTo>
                  <a:pt x="4602861" y="111378"/>
                </a:lnTo>
                <a:lnTo>
                  <a:pt x="4610227" y="111378"/>
                </a:lnTo>
                <a:lnTo>
                  <a:pt x="4616450" y="113284"/>
                </a:lnTo>
                <a:lnTo>
                  <a:pt x="4621403" y="117221"/>
                </a:lnTo>
                <a:lnTo>
                  <a:pt x="4626483" y="121030"/>
                </a:lnTo>
                <a:lnTo>
                  <a:pt x="4630039" y="126618"/>
                </a:lnTo>
                <a:lnTo>
                  <a:pt x="4631944" y="134112"/>
                </a:lnTo>
                <a:lnTo>
                  <a:pt x="4634018" y="148028"/>
                </a:lnTo>
                <a:lnTo>
                  <a:pt x="4634748" y="161681"/>
                </a:lnTo>
                <a:lnTo>
                  <a:pt x="4634992" y="178942"/>
                </a:lnTo>
                <a:lnTo>
                  <a:pt x="4634992" y="261492"/>
                </a:lnTo>
                <a:lnTo>
                  <a:pt x="4681855" y="261492"/>
                </a:lnTo>
                <a:lnTo>
                  <a:pt x="4681846" y="135449"/>
                </a:lnTo>
                <a:lnTo>
                  <a:pt x="4680685" y="120637"/>
                </a:lnTo>
                <a:lnTo>
                  <a:pt x="4677556" y="107714"/>
                </a:lnTo>
                <a:lnTo>
                  <a:pt x="4672446" y="96705"/>
                </a:lnTo>
                <a:lnTo>
                  <a:pt x="4665345" y="87629"/>
                </a:lnTo>
                <a:lnTo>
                  <a:pt x="4654649" y="78764"/>
                </a:lnTo>
                <a:lnTo>
                  <a:pt x="4643406" y="72816"/>
                </a:lnTo>
                <a:lnTo>
                  <a:pt x="4631096" y="69256"/>
                </a:lnTo>
                <a:lnTo>
                  <a:pt x="4617720" y="68072"/>
                </a:lnTo>
                <a:lnTo>
                  <a:pt x="4615954" y="68094"/>
                </a:lnTo>
                <a:lnTo>
                  <a:pt x="4603369" y="69566"/>
                </a:lnTo>
                <a:lnTo>
                  <a:pt x="4591050" y="73278"/>
                </a:lnTo>
                <a:lnTo>
                  <a:pt x="4583747" y="76770"/>
                </a:lnTo>
                <a:lnTo>
                  <a:pt x="4573213" y="83402"/>
                </a:lnTo>
                <a:lnTo>
                  <a:pt x="4561840" y="92201"/>
                </a:lnTo>
                <a:lnTo>
                  <a:pt x="4561840" y="72898"/>
                </a:lnTo>
                <a:lnTo>
                  <a:pt x="4514469" y="72898"/>
                </a:lnTo>
                <a:lnTo>
                  <a:pt x="4514469" y="261492"/>
                </a:lnTo>
                <a:lnTo>
                  <a:pt x="4561840" y="261492"/>
                </a:lnTo>
                <a:lnTo>
                  <a:pt x="4561840" y="185524"/>
                </a:lnTo>
                <a:lnTo>
                  <a:pt x="4562089" y="168354"/>
                </a:lnTo>
                <a:lnTo>
                  <a:pt x="4562785" y="155685"/>
                </a:lnTo>
                <a:lnTo>
                  <a:pt x="4563872" y="147574"/>
                </a:lnTo>
                <a:lnTo>
                  <a:pt x="4565299" y="142390"/>
                </a:lnTo>
                <a:lnTo>
                  <a:pt x="4570652" y="130389"/>
                </a:lnTo>
                <a:lnTo>
                  <a:pt x="4578223" y="121030"/>
                </a:lnTo>
                <a:close/>
              </a:path>
              <a:path w="5979668" h="266318">
                <a:moveTo>
                  <a:pt x="4015039" y="138526"/>
                </a:moveTo>
                <a:lnTo>
                  <a:pt x="4022193" y="126951"/>
                </a:lnTo>
                <a:lnTo>
                  <a:pt x="4029836" y="119125"/>
                </a:lnTo>
                <a:lnTo>
                  <a:pt x="4039423" y="113424"/>
                </a:lnTo>
                <a:lnTo>
                  <a:pt x="4051445" y="109413"/>
                </a:lnTo>
                <a:lnTo>
                  <a:pt x="4064634" y="108076"/>
                </a:lnTo>
                <a:lnTo>
                  <a:pt x="4076320" y="68830"/>
                </a:lnTo>
                <a:lnTo>
                  <a:pt x="4062222" y="68072"/>
                </a:lnTo>
                <a:lnTo>
                  <a:pt x="4049430" y="68773"/>
                </a:lnTo>
                <a:lnTo>
                  <a:pt x="4036440" y="71093"/>
                </a:lnTo>
                <a:lnTo>
                  <a:pt x="4024251" y="75031"/>
                </a:lnTo>
                <a:lnTo>
                  <a:pt x="4015039" y="138526"/>
                </a:lnTo>
                <a:close/>
              </a:path>
              <a:path w="5979668" h="266318">
                <a:moveTo>
                  <a:pt x="4014025" y="193868"/>
                </a:moveTo>
                <a:lnTo>
                  <a:pt x="4010405" y="180848"/>
                </a:lnTo>
                <a:lnTo>
                  <a:pt x="4162552" y="180848"/>
                </a:lnTo>
                <a:lnTo>
                  <a:pt x="4162605" y="167082"/>
                </a:lnTo>
                <a:lnTo>
                  <a:pt x="4161457" y="153064"/>
                </a:lnTo>
                <a:lnTo>
                  <a:pt x="4158914" y="139944"/>
                </a:lnTo>
                <a:lnTo>
                  <a:pt x="4154974" y="127727"/>
                </a:lnTo>
                <a:lnTo>
                  <a:pt x="4149633" y="116415"/>
                </a:lnTo>
                <a:lnTo>
                  <a:pt x="4142889" y="106012"/>
                </a:lnTo>
                <a:lnTo>
                  <a:pt x="4134739" y="96519"/>
                </a:lnTo>
                <a:lnTo>
                  <a:pt x="4123873" y="86991"/>
                </a:lnTo>
                <a:lnTo>
                  <a:pt x="4113324" y="80189"/>
                </a:lnTo>
                <a:lnTo>
                  <a:pt x="4101878" y="74892"/>
                </a:lnTo>
                <a:lnTo>
                  <a:pt x="4089541" y="71105"/>
                </a:lnTo>
                <a:lnTo>
                  <a:pt x="4076320" y="68830"/>
                </a:lnTo>
                <a:lnTo>
                  <a:pt x="4064634" y="108076"/>
                </a:lnTo>
                <a:lnTo>
                  <a:pt x="4073213" y="108656"/>
                </a:lnTo>
                <a:lnTo>
                  <a:pt x="4085583" y="111896"/>
                </a:lnTo>
                <a:lnTo>
                  <a:pt x="4096639" y="117982"/>
                </a:lnTo>
                <a:lnTo>
                  <a:pt x="4101763" y="122121"/>
                </a:lnTo>
                <a:lnTo>
                  <a:pt x="4109932" y="131922"/>
                </a:lnTo>
                <a:lnTo>
                  <a:pt x="4115180" y="143637"/>
                </a:lnTo>
                <a:lnTo>
                  <a:pt x="4012565" y="143637"/>
                </a:lnTo>
                <a:lnTo>
                  <a:pt x="4015039" y="138526"/>
                </a:lnTo>
                <a:lnTo>
                  <a:pt x="4024251" y="75031"/>
                </a:lnTo>
                <a:lnTo>
                  <a:pt x="4012865" y="80584"/>
                </a:lnTo>
                <a:lnTo>
                  <a:pt x="4002281" y="87748"/>
                </a:lnTo>
                <a:lnTo>
                  <a:pt x="3992499" y="96519"/>
                </a:lnTo>
                <a:lnTo>
                  <a:pt x="3983622" y="106956"/>
                </a:lnTo>
                <a:lnTo>
                  <a:pt x="3976805" y="117622"/>
                </a:lnTo>
                <a:lnTo>
                  <a:pt x="3971503" y="129083"/>
                </a:lnTo>
                <a:lnTo>
                  <a:pt x="3967715" y="141343"/>
                </a:lnTo>
                <a:lnTo>
                  <a:pt x="3965443" y="154406"/>
                </a:lnTo>
                <a:lnTo>
                  <a:pt x="3964685" y="168275"/>
                </a:lnTo>
                <a:lnTo>
                  <a:pt x="3965385" y="181272"/>
                </a:lnTo>
                <a:lnTo>
                  <a:pt x="3967661" y="194290"/>
                </a:lnTo>
                <a:lnTo>
                  <a:pt x="3971520" y="206510"/>
                </a:lnTo>
                <a:lnTo>
                  <a:pt x="3976964" y="217931"/>
                </a:lnTo>
                <a:lnTo>
                  <a:pt x="3983998" y="228554"/>
                </a:lnTo>
                <a:lnTo>
                  <a:pt x="3992626" y="238378"/>
                </a:lnTo>
                <a:lnTo>
                  <a:pt x="4003205" y="247565"/>
                </a:lnTo>
                <a:lnTo>
                  <a:pt x="4013761" y="254325"/>
                </a:lnTo>
                <a:lnTo>
                  <a:pt x="4025210" y="259577"/>
                </a:lnTo>
                <a:lnTo>
                  <a:pt x="4037550" y="263325"/>
                </a:lnTo>
                <a:lnTo>
                  <a:pt x="4050778" y="265571"/>
                </a:lnTo>
                <a:lnTo>
                  <a:pt x="4064889" y="266318"/>
                </a:lnTo>
                <a:lnTo>
                  <a:pt x="4078389" y="265726"/>
                </a:lnTo>
                <a:lnTo>
                  <a:pt x="4091352" y="263865"/>
                </a:lnTo>
                <a:lnTo>
                  <a:pt x="4103323" y="260722"/>
                </a:lnTo>
                <a:lnTo>
                  <a:pt x="4114292" y="256286"/>
                </a:lnTo>
                <a:lnTo>
                  <a:pt x="4122294" y="251789"/>
                </a:lnTo>
                <a:lnTo>
                  <a:pt x="4132369" y="244386"/>
                </a:lnTo>
                <a:lnTo>
                  <a:pt x="4141602" y="235433"/>
                </a:lnTo>
                <a:lnTo>
                  <a:pt x="4149979" y="224916"/>
                </a:lnTo>
                <a:lnTo>
                  <a:pt x="4110101" y="206248"/>
                </a:lnTo>
                <a:lnTo>
                  <a:pt x="4101106" y="213662"/>
                </a:lnTo>
                <a:lnTo>
                  <a:pt x="4089892" y="219835"/>
                </a:lnTo>
                <a:lnTo>
                  <a:pt x="4077688" y="223549"/>
                </a:lnTo>
                <a:lnTo>
                  <a:pt x="4064507" y="224789"/>
                </a:lnTo>
                <a:lnTo>
                  <a:pt x="4064215" y="224789"/>
                </a:lnTo>
                <a:lnTo>
                  <a:pt x="4050454" y="223437"/>
                </a:lnTo>
                <a:lnTo>
                  <a:pt x="4038393" y="219467"/>
                </a:lnTo>
                <a:lnTo>
                  <a:pt x="4028058" y="212851"/>
                </a:lnTo>
                <a:lnTo>
                  <a:pt x="4020341" y="204865"/>
                </a:lnTo>
                <a:lnTo>
                  <a:pt x="4014025" y="193868"/>
                </a:lnTo>
                <a:close/>
              </a:path>
              <a:path w="5979668" h="266318">
                <a:moveTo>
                  <a:pt x="3214243" y="72898"/>
                </a:moveTo>
                <a:lnTo>
                  <a:pt x="3214243" y="261492"/>
                </a:lnTo>
                <a:lnTo>
                  <a:pt x="3261486" y="261492"/>
                </a:lnTo>
                <a:lnTo>
                  <a:pt x="3261500" y="174796"/>
                </a:lnTo>
                <a:lnTo>
                  <a:pt x="3262150" y="159566"/>
                </a:lnTo>
                <a:lnTo>
                  <a:pt x="3263762" y="147181"/>
                </a:lnTo>
                <a:lnTo>
                  <a:pt x="3266312" y="137667"/>
                </a:lnTo>
                <a:lnTo>
                  <a:pt x="3269487" y="129286"/>
                </a:lnTo>
                <a:lnTo>
                  <a:pt x="3274314" y="122681"/>
                </a:lnTo>
                <a:lnTo>
                  <a:pt x="3280791" y="118110"/>
                </a:lnTo>
                <a:lnTo>
                  <a:pt x="3287141" y="113411"/>
                </a:lnTo>
                <a:lnTo>
                  <a:pt x="3294379" y="110998"/>
                </a:lnTo>
                <a:lnTo>
                  <a:pt x="3309239" y="110998"/>
                </a:lnTo>
                <a:lnTo>
                  <a:pt x="3315334" y="112902"/>
                </a:lnTo>
                <a:lnTo>
                  <a:pt x="3320287" y="116586"/>
                </a:lnTo>
                <a:lnTo>
                  <a:pt x="3325241" y="120268"/>
                </a:lnTo>
                <a:lnTo>
                  <a:pt x="3329051" y="125856"/>
                </a:lnTo>
                <a:lnTo>
                  <a:pt x="3331464" y="133476"/>
                </a:lnTo>
                <a:lnTo>
                  <a:pt x="3333468" y="141937"/>
                </a:lnTo>
                <a:lnTo>
                  <a:pt x="3334822" y="154404"/>
                </a:lnTo>
                <a:lnTo>
                  <a:pt x="3335274" y="170179"/>
                </a:lnTo>
                <a:lnTo>
                  <a:pt x="3335274" y="261492"/>
                </a:lnTo>
                <a:lnTo>
                  <a:pt x="3382899" y="261492"/>
                </a:lnTo>
                <a:lnTo>
                  <a:pt x="3382904" y="174473"/>
                </a:lnTo>
                <a:lnTo>
                  <a:pt x="3383488" y="158967"/>
                </a:lnTo>
                <a:lnTo>
                  <a:pt x="3385044" y="146529"/>
                </a:lnTo>
                <a:lnTo>
                  <a:pt x="3387598" y="137160"/>
                </a:lnTo>
                <a:lnTo>
                  <a:pt x="3390646" y="129031"/>
                </a:lnTo>
                <a:lnTo>
                  <a:pt x="3395472" y="122554"/>
                </a:lnTo>
                <a:lnTo>
                  <a:pt x="3401949" y="117982"/>
                </a:lnTo>
                <a:lnTo>
                  <a:pt x="3408299" y="113284"/>
                </a:lnTo>
                <a:lnTo>
                  <a:pt x="3415537" y="110998"/>
                </a:lnTo>
                <a:lnTo>
                  <a:pt x="3424947" y="111016"/>
                </a:lnTo>
                <a:lnTo>
                  <a:pt x="3438082" y="114091"/>
                </a:lnTo>
                <a:lnTo>
                  <a:pt x="3447542" y="122427"/>
                </a:lnTo>
                <a:lnTo>
                  <a:pt x="3452896" y="135761"/>
                </a:lnTo>
                <a:lnTo>
                  <a:pt x="3454881" y="149079"/>
                </a:lnTo>
                <a:lnTo>
                  <a:pt x="3455543" y="165862"/>
                </a:lnTo>
                <a:lnTo>
                  <a:pt x="3455543" y="261492"/>
                </a:lnTo>
                <a:lnTo>
                  <a:pt x="3503295" y="261492"/>
                </a:lnTo>
                <a:lnTo>
                  <a:pt x="3503295" y="150875"/>
                </a:lnTo>
                <a:lnTo>
                  <a:pt x="3502933" y="136265"/>
                </a:lnTo>
                <a:lnTo>
                  <a:pt x="3501685" y="122306"/>
                </a:lnTo>
                <a:lnTo>
                  <a:pt x="3499557" y="110831"/>
                </a:lnTo>
                <a:lnTo>
                  <a:pt x="3496564" y="101853"/>
                </a:lnTo>
                <a:lnTo>
                  <a:pt x="3493063" y="95277"/>
                </a:lnTo>
                <a:lnTo>
                  <a:pt x="3485097" y="85494"/>
                </a:lnTo>
                <a:lnTo>
                  <a:pt x="3474593" y="77342"/>
                </a:lnTo>
                <a:lnTo>
                  <a:pt x="3464785" y="72512"/>
                </a:lnTo>
                <a:lnTo>
                  <a:pt x="3452568" y="69176"/>
                </a:lnTo>
                <a:lnTo>
                  <a:pt x="3439159" y="68072"/>
                </a:lnTo>
                <a:lnTo>
                  <a:pt x="3427385" y="68887"/>
                </a:lnTo>
                <a:lnTo>
                  <a:pt x="3415003" y="71742"/>
                </a:lnTo>
                <a:lnTo>
                  <a:pt x="3403346" y="76707"/>
                </a:lnTo>
                <a:lnTo>
                  <a:pt x="3393327" y="83098"/>
                </a:lnTo>
                <a:lnTo>
                  <a:pt x="3383939" y="91635"/>
                </a:lnTo>
                <a:lnTo>
                  <a:pt x="3375659" y="101980"/>
                </a:lnTo>
                <a:lnTo>
                  <a:pt x="3370923" y="94038"/>
                </a:lnTo>
                <a:lnTo>
                  <a:pt x="3362655" y="84248"/>
                </a:lnTo>
                <a:lnTo>
                  <a:pt x="3352800" y="76707"/>
                </a:lnTo>
                <a:lnTo>
                  <a:pt x="3346036" y="73145"/>
                </a:lnTo>
                <a:lnTo>
                  <a:pt x="3333999" y="69325"/>
                </a:lnTo>
                <a:lnTo>
                  <a:pt x="3320923" y="68072"/>
                </a:lnTo>
                <a:lnTo>
                  <a:pt x="3312951" y="68420"/>
                </a:lnTo>
                <a:lnTo>
                  <a:pt x="3300350" y="70557"/>
                </a:lnTo>
                <a:lnTo>
                  <a:pt x="3288537" y="74675"/>
                </a:lnTo>
                <a:lnTo>
                  <a:pt x="3281440" y="78249"/>
                </a:lnTo>
                <a:lnTo>
                  <a:pt x="3271083" y="85419"/>
                </a:lnTo>
                <a:lnTo>
                  <a:pt x="3261486" y="94614"/>
                </a:lnTo>
                <a:lnTo>
                  <a:pt x="3261486" y="72898"/>
                </a:lnTo>
                <a:lnTo>
                  <a:pt x="3214243" y="72898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75681" y="760222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5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8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9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889" y="760222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5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8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9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94253" y="760222"/>
            <a:ext cx="102997" cy="109727"/>
          </a:xfrm>
          <a:custGeom>
            <a:avLst/>
            <a:gdLst/>
            <a:ahLst/>
            <a:cxnLst/>
            <a:rect l="l" t="t" r="r" b="b"/>
            <a:pathLst>
              <a:path w="102997" h="109727">
                <a:moveTo>
                  <a:pt x="51435" y="0"/>
                </a:moveTo>
                <a:lnTo>
                  <a:pt x="38085" y="1556"/>
                </a:lnTo>
                <a:lnTo>
                  <a:pt x="26267" y="6225"/>
                </a:lnTo>
                <a:lnTo>
                  <a:pt x="15955" y="14007"/>
                </a:lnTo>
                <a:lnTo>
                  <a:pt x="7193" y="25332"/>
                </a:lnTo>
                <a:lnTo>
                  <a:pt x="2319" y="36975"/>
                </a:lnTo>
                <a:lnTo>
                  <a:pt x="130" y="50191"/>
                </a:lnTo>
                <a:lnTo>
                  <a:pt x="0" y="54610"/>
                </a:lnTo>
                <a:lnTo>
                  <a:pt x="1298" y="68462"/>
                </a:lnTo>
                <a:lnTo>
                  <a:pt x="5206" y="80652"/>
                </a:lnTo>
                <a:lnTo>
                  <a:pt x="11744" y="91220"/>
                </a:lnTo>
                <a:lnTo>
                  <a:pt x="14605" y="94487"/>
                </a:lnTo>
                <a:lnTo>
                  <a:pt x="24640" y="102672"/>
                </a:lnTo>
                <a:lnTo>
                  <a:pt x="36257" y="107743"/>
                </a:lnTo>
                <a:lnTo>
                  <a:pt x="49480" y="109702"/>
                </a:lnTo>
                <a:lnTo>
                  <a:pt x="51308" y="109727"/>
                </a:lnTo>
                <a:lnTo>
                  <a:pt x="64669" y="108163"/>
                </a:lnTo>
                <a:lnTo>
                  <a:pt x="76501" y="103484"/>
                </a:lnTo>
                <a:lnTo>
                  <a:pt x="86801" y="95716"/>
                </a:lnTo>
                <a:lnTo>
                  <a:pt x="95824" y="84171"/>
                </a:lnTo>
                <a:lnTo>
                  <a:pt x="100674" y="72527"/>
                </a:lnTo>
                <a:lnTo>
                  <a:pt x="102855" y="59302"/>
                </a:lnTo>
                <a:lnTo>
                  <a:pt x="102997" y="54610"/>
                </a:lnTo>
                <a:lnTo>
                  <a:pt x="101677" y="40748"/>
                </a:lnTo>
                <a:lnTo>
                  <a:pt x="97718" y="28580"/>
                </a:lnTo>
                <a:lnTo>
                  <a:pt x="91120" y="18065"/>
                </a:lnTo>
                <a:lnTo>
                  <a:pt x="88519" y="15112"/>
                </a:lnTo>
                <a:lnTo>
                  <a:pt x="78527" y="7009"/>
                </a:lnTo>
                <a:lnTo>
                  <a:pt x="66901" y="1999"/>
                </a:lnTo>
                <a:lnTo>
                  <a:pt x="53617" y="35"/>
                </a:lnTo>
                <a:lnTo>
                  <a:pt x="514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21041" y="759333"/>
            <a:ext cx="102869" cy="111251"/>
          </a:xfrm>
          <a:custGeom>
            <a:avLst/>
            <a:gdLst/>
            <a:ahLst/>
            <a:cxnLst/>
            <a:rect l="l" t="t" r="r" b="b"/>
            <a:pathLst>
              <a:path w="102869" h="111251">
                <a:moveTo>
                  <a:pt x="51053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8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0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69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7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9229" y="759333"/>
            <a:ext cx="102870" cy="111251"/>
          </a:xfrm>
          <a:custGeom>
            <a:avLst/>
            <a:gdLst/>
            <a:ahLst/>
            <a:cxnLst/>
            <a:rect l="l" t="t" r="r" b="b"/>
            <a:pathLst>
              <a:path w="102870" h="111251">
                <a:moveTo>
                  <a:pt x="51053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9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0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70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8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62073" y="759333"/>
            <a:ext cx="102869" cy="111251"/>
          </a:xfrm>
          <a:custGeom>
            <a:avLst/>
            <a:gdLst/>
            <a:ahLst/>
            <a:cxnLst/>
            <a:rect l="l" t="t" r="r" b="b"/>
            <a:pathLst>
              <a:path w="102869" h="111251">
                <a:moveTo>
                  <a:pt x="51053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8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1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69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7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94600" y="755650"/>
            <a:ext cx="102616" cy="35560"/>
          </a:xfrm>
          <a:custGeom>
            <a:avLst/>
            <a:gdLst/>
            <a:ahLst/>
            <a:cxnLst/>
            <a:rect l="l" t="t" r="r" b="b"/>
            <a:pathLst>
              <a:path w="102616" h="35560">
                <a:moveTo>
                  <a:pt x="52070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2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6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5"/>
                </a:lnTo>
                <a:lnTo>
                  <a:pt x="73018" y="3819"/>
                </a:lnTo>
                <a:lnTo>
                  <a:pt x="60648" y="57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02020" y="755650"/>
            <a:ext cx="102615" cy="35560"/>
          </a:xfrm>
          <a:custGeom>
            <a:avLst/>
            <a:gdLst/>
            <a:ahLst/>
            <a:cxnLst/>
            <a:rect l="l" t="t" r="r" b="b"/>
            <a:pathLst>
              <a:path w="102615" h="35560">
                <a:moveTo>
                  <a:pt x="52069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1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5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5"/>
                </a:lnTo>
                <a:lnTo>
                  <a:pt x="73018" y="3819"/>
                </a:lnTo>
                <a:lnTo>
                  <a:pt x="60648" y="579"/>
                </a:lnTo>
                <a:lnTo>
                  <a:pt x="520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15992" y="755650"/>
            <a:ext cx="102616" cy="35560"/>
          </a:xfrm>
          <a:custGeom>
            <a:avLst/>
            <a:gdLst/>
            <a:ahLst/>
            <a:cxnLst/>
            <a:rect l="l" t="t" r="r" b="b"/>
            <a:pathLst>
              <a:path w="102616" h="35560">
                <a:moveTo>
                  <a:pt x="52070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2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6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5"/>
                </a:lnTo>
                <a:lnTo>
                  <a:pt x="73018" y="3819"/>
                </a:lnTo>
                <a:lnTo>
                  <a:pt x="60648" y="57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96456" y="720471"/>
            <a:ext cx="278129" cy="188594"/>
          </a:xfrm>
          <a:custGeom>
            <a:avLst/>
            <a:gdLst/>
            <a:ahLst/>
            <a:cxnLst/>
            <a:rect l="l" t="t" r="r" b="b"/>
            <a:pathLst>
              <a:path w="278129" h="188594">
                <a:moveTo>
                  <a:pt x="0" y="0"/>
                </a:moveTo>
                <a:lnTo>
                  <a:pt x="46354" y="0"/>
                </a:lnTo>
                <a:lnTo>
                  <a:pt x="84200" y="107314"/>
                </a:lnTo>
                <a:lnTo>
                  <a:pt x="125095" y="0"/>
                </a:lnTo>
                <a:lnTo>
                  <a:pt x="153416" y="0"/>
                </a:lnTo>
                <a:lnTo>
                  <a:pt x="193421" y="106044"/>
                </a:lnTo>
                <a:lnTo>
                  <a:pt x="231521" y="0"/>
                </a:lnTo>
                <a:lnTo>
                  <a:pt x="278129" y="0"/>
                </a:lnTo>
                <a:lnTo>
                  <a:pt x="209296" y="188594"/>
                </a:lnTo>
                <a:lnTo>
                  <a:pt x="179324" y="188594"/>
                </a:lnTo>
                <a:lnTo>
                  <a:pt x="139065" y="81152"/>
                </a:lnTo>
                <a:lnTo>
                  <a:pt x="97663" y="188594"/>
                </a:lnTo>
                <a:lnTo>
                  <a:pt x="67945" y="18859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90437" y="720471"/>
            <a:ext cx="165735" cy="193420"/>
          </a:xfrm>
          <a:custGeom>
            <a:avLst/>
            <a:gdLst/>
            <a:ahLst/>
            <a:cxnLst/>
            <a:rect l="l" t="t" r="r" b="b"/>
            <a:pathLst>
              <a:path w="165735" h="193420">
                <a:moveTo>
                  <a:pt x="0" y="0"/>
                </a:moveTo>
                <a:lnTo>
                  <a:pt x="47878" y="0"/>
                </a:lnTo>
                <a:lnTo>
                  <a:pt x="47878" y="90804"/>
                </a:lnTo>
                <a:lnTo>
                  <a:pt x="48292" y="107143"/>
                </a:lnTo>
                <a:lnTo>
                  <a:pt x="49575" y="119596"/>
                </a:lnTo>
                <a:lnTo>
                  <a:pt x="51562" y="127634"/>
                </a:lnTo>
                <a:lnTo>
                  <a:pt x="53975" y="134619"/>
                </a:lnTo>
                <a:lnTo>
                  <a:pt x="57912" y="139953"/>
                </a:lnTo>
                <a:lnTo>
                  <a:pt x="63246" y="143763"/>
                </a:lnTo>
                <a:lnTo>
                  <a:pt x="68579" y="147574"/>
                </a:lnTo>
                <a:lnTo>
                  <a:pt x="75311" y="149478"/>
                </a:lnTo>
                <a:lnTo>
                  <a:pt x="83185" y="149478"/>
                </a:lnTo>
                <a:lnTo>
                  <a:pt x="91059" y="149478"/>
                </a:lnTo>
                <a:lnTo>
                  <a:pt x="97662" y="147574"/>
                </a:lnTo>
                <a:lnTo>
                  <a:pt x="103250" y="143763"/>
                </a:lnTo>
                <a:lnTo>
                  <a:pt x="108712" y="140080"/>
                </a:lnTo>
                <a:lnTo>
                  <a:pt x="112775" y="134492"/>
                </a:lnTo>
                <a:lnTo>
                  <a:pt x="115442" y="127253"/>
                </a:lnTo>
                <a:lnTo>
                  <a:pt x="117218" y="118870"/>
                </a:lnTo>
                <a:lnTo>
                  <a:pt x="118160" y="105613"/>
                </a:lnTo>
                <a:lnTo>
                  <a:pt x="118363" y="92455"/>
                </a:lnTo>
                <a:lnTo>
                  <a:pt x="118363" y="0"/>
                </a:lnTo>
                <a:lnTo>
                  <a:pt x="165735" y="0"/>
                </a:lnTo>
                <a:lnTo>
                  <a:pt x="165735" y="79882"/>
                </a:lnTo>
                <a:lnTo>
                  <a:pt x="165469" y="97250"/>
                </a:lnTo>
                <a:lnTo>
                  <a:pt x="164669" y="112430"/>
                </a:lnTo>
                <a:lnTo>
                  <a:pt x="163329" y="125433"/>
                </a:lnTo>
                <a:lnTo>
                  <a:pt x="161446" y="136267"/>
                </a:lnTo>
                <a:lnTo>
                  <a:pt x="159013" y="144944"/>
                </a:lnTo>
                <a:lnTo>
                  <a:pt x="151749" y="159470"/>
                </a:lnTo>
                <a:lnTo>
                  <a:pt x="144012" y="169687"/>
                </a:lnTo>
                <a:lnTo>
                  <a:pt x="134797" y="178191"/>
                </a:lnTo>
                <a:lnTo>
                  <a:pt x="119509" y="186967"/>
                </a:lnTo>
                <a:lnTo>
                  <a:pt x="107751" y="190717"/>
                </a:lnTo>
                <a:lnTo>
                  <a:pt x="94645" y="192861"/>
                </a:lnTo>
                <a:lnTo>
                  <a:pt x="82676" y="193420"/>
                </a:lnTo>
                <a:lnTo>
                  <a:pt x="68243" y="192602"/>
                </a:lnTo>
                <a:lnTo>
                  <a:pt x="55240" y="190138"/>
                </a:lnTo>
                <a:lnTo>
                  <a:pt x="43644" y="186019"/>
                </a:lnTo>
                <a:lnTo>
                  <a:pt x="33435" y="180232"/>
                </a:lnTo>
                <a:lnTo>
                  <a:pt x="22984" y="171294"/>
                </a:lnTo>
                <a:lnTo>
                  <a:pt x="15145" y="161442"/>
                </a:lnTo>
                <a:lnTo>
                  <a:pt x="8967" y="150007"/>
                </a:lnTo>
                <a:lnTo>
                  <a:pt x="5587" y="140969"/>
                </a:lnTo>
                <a:lnTo>
                  <a:pt x="3570" y="132872"/>
                </a:lnTo>
                <a:lnTo>
                  <a:pt x="1997" y="122464"/>
                </a:lnTo>
                <a:lnTo>
                  <a:pt x="873" y="109745"/>
                </a:lnTo>
                <a:lnTo>
                  <a:pt x="205" y="94714"/>
                </a:ln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4591" y="720471"/>
            <a:ext cx="191516" cy="188594"/>
          </a:xfrm>
          <a:custGeom>
            <a:avLst/>
            <a:gdLst/>
            <a:ahLst/>
            <a:cxnLst/>
            <a:rect l="l" t="t" r="r" b="b"/>
            <a:pathLst>
              <a:path w="191516" h="188594">
                <a:moveTo>
                  <a:pt x="0" y="0"/>
                </a:moveTo>
                <a:lnTo>
                  <a:pt x="48260" y="0"/>
                </a:lnTo>
                <a:lnTo>
                  <a:pt x="95885" y="111251"/>
                </a:lnTo>
                <a:lnTo>
                  <a:pt x="143510" y="0"/>
                </a:lnTo>
                <a:lnTo>
                  <a:pt x="191516" y="0"/>
                </a:lnTo>
                <a:lnTo>
                  <a:pt x="111125" y="188594"/>
                </a:lnTo>
                <a:lnTo>
                  <a:pt x="80518" y="18859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8573" y="720471"/>
            <a:ext cx="165735" cy="193420"/>
          </a:xfrm>
          <a:custGeom>
            <a:avLst/>
            <a:gdLst/>
            <a:ahLst/>
            <a:cxnLst/>
            <a:rect l="l" t="t" r="r" b="b"/>
            <a:pathLst>
              <a:path w="165735" h="193420">
                <a:moveTo>
                  <a:pt x="0" y="0"/>
                </a:moveTo>
                <a:lnTo>
                  <a:pt x="47878" y="0"/>
                </a:lnTo>
                <a:lnTo>
                  <a:pt x="47878" y="90804"/>
                </a:lnTo>
                <a:lnTo>
                  <a:pt x="48292" y="107143"/>
                </a:lnTo>
                <a:lnTo>
                  <a:pt x="49575" y="119596"/>
                </a:lnTo>
                <a:lnTo>
                  <a:pt x="51562" y="127634"/>
                </a:lnTo>
                <a:lnTo>
                  <a:pt x="53975" y="134619"/>
                </a:lnTo>
                <a:lnTo>
                  <a:pt x="57912" y="139953"/>
                </a:lnTo>
                <a:lnTo>
                  <a:pt x="63246" y="143763"/>
                </a:lnTo>
                <a:lnTo>
                  <a:pt x="68579" y="147574"/>
                </a:lnTo>
                <a:lnTo>
                  <a:pt x="75311" y="149478"/>
                </a:lnTo>
                <a:lnTo>
                  <a:pt x="83185" y="149478"/>
                </a:lnTo>
                <a:lnTo>
                  <a:pt x="91059" y="149478"/>
                </a:lnTo>
                <a:lnTo>
                  <a:pt x="97662" y="147574"/>
                </a:lnTo>
                <a:lnTo>
                  <a:pt x="103250" y="143763"/>
                </a:lnTo>
                <a:lnTo>
                  <a:pt x="108712" y="140080"/>
                </a:lnTo>
                <a:lnTo>
                  <a:pt x="112775" y="134492"/>
                </a:lnTo>
                <a:lnTo>
                  <a:pt x="115442" y="127253"/>
                </a:lnTo>
                <a:lnTo>
                  <a:pt x="117218" y="118870"/>
                </a:lnTo>
                <a:lnTo>
                  <a:pt x="118160" y="105613"/>
                </a:lnTo>
                <a:lnTo>
                  <a:pt x="118363" y="92455"/>
                </a:lnTo>
                <a:lnTo>
                  <a:pt x="118363" y="0"/>
                </a:lnTo>
                <a:lnTo>
                  <a:pt x="165735" y="0"/>
                </a:lnTo>
                <a:lnTo>
                  <a:pt x="165735" y="79882"/>
                </a:lnTo>
                <a:lnTo>
                  <a:pt x="165469" y="97250"/>
                </a:lnTo>
                <a:lnTo>
                  <a:pt x="164669" y="112430"/>
                </a:lnTo>
                <a:lnTo>
                  <a:pt x="163329" y="125433"/>
                </a:lnTo>
                <a:lnTo>
                  <a:pt x="161446" y="136267"/>
                </a:lnTo>
                <a:lnTo>
                  <a:pt x="159013" y="144944"/>
                </a:lnTo>
                <a:lnTo>
                  <a:pt x="151749" y="159470"/>
                </a:lnTo>
                <a:lnTo>
                  <a:pt x="144012" y="169687"/>
                </a:lnTo>
                <a:lnTo>
                  <a:pt x="134797" y="178191"/>
                </a:lnTo>
                <a:lnTo>
                  <a:pt x="119509" y="186967"/>
                </a:lnTo>
                <a:lnTo>
                  <a:pt x="107751" y="190717"/>
                </a:lnTo>
                <a:lnTo>
                  <a:pt x="94645" y="192861"/>
                </a:lnTo>
                <a:lnTo>
                  <a:pt x="82676" y="193420"/>
                </a:lnTo>
                <a:lnTo>
                  <a:pt x="68243" y="192602"/>
                </a:lnTo>
                <a:lnTo>
                  <a:pt x="55240" y="190138"/>
                </a:lnTo>
                <a:lnTo>
                  <a:pt x="43644" y="186019"/>
                </a:lnTo>
                <a:lnTo>
                  <a:pt x="33435" y="180232"/>
                </a:lnTo>
                <a:lnTo>
                  <a:pt x="22984" y="171294"/>
                </a:lnTo>
                <a:lnTo>
                  <a:pt x="15145" y="161442"/>
                </a:lnTo>
                <a:lnTo>
                  <a:pt x="8967" y="150007"/>
                </a:lnTo>
                <a:lnTo>
                  <a:pt x="5587" y="140969"/>
                </a:lnTo>
                <a:lnTo>
                  <a:pt x="3570" y="132872"/>
                </a:lnTo>
                <a:lnTo>
                  <a:pt x="1997" y="122464"/>
                </a:lnTo>
                <a:lnTo>
                  <a:pt x="873" y="109745"/>
                </a:lnTo>
                <a:lnTo>
                  <a:pt x="205" y="94714"/>
                </a:ln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6721" y="715645"/>
            <a:ext cx="197993" cy="198246"/>
          </a:xfrm>
          <a:custGeom>
            <a:avLst/>
            <a:gdLst/>
            <a:ahLst/>
            <a:cxnLst/>
            <a:rect l="l" t="t" r="r" b="b"/>
            <a:pathLst>
              <a:path w="197993" h="198246">
                <a:moveTo>
                  <a:pt x="97535" y="0"/>
                </a:moveTo>
                <a:lnTo>
                  <a:pt x="111634" y="758"/>
                </a:lnTo>
                <a:lnTo>
                  <a:pt x="124855" y="3033"/>
                </a:lnTo>
                <a:lnTo>
                  <a:pt x="137192" y="6820"/>
                </a:lnTo>
                <a:lnTo>
                  <a:pt x="148638" y="12117"/>
                </a:lnTo>
                <a:lnTo>
                  <a:pt x="159187" y="18919"/>
                </a:lnTo>
                <a:lnTo>
                  <a:pt x="168832" y="27224"/>
                </a:lnTo>
                <a:lnTo>
                  <a:pt x="178203" y="37940"/>
                </a:lnTo>
                <a:lnTo>
                  <a:pt x="184947" y="48343"/>
                </a:lnTo>
                <a:lnTo>
                  <a:pt x="190288" y="59655"/>
                </a:lnTo>
                <a:lnTo>
                  <a:pt x="194228" y="71872"/>
                </a:lnTo>
                <a:lnTo>
                  <a:pt x="196771" y="84992"/>
                </a:lnTo>
                <a:lnTo>
                  <a:pt x="197919" y="99010"/>
                </a:lnTo>
                <a:lnTo>
                  <a:pt x="197993" y="103758"/>
                </a:lnTo>
                <a:lnTo>
                  <a:pt x="197865" y="112775"/>
                </a:lnTo>
                <a:lnTo>
                  <a:pt x="45720" y="112775"/>
                </a:lnTo>
                <a:lnTo>
                  <a:pt x="49339" y="125796"/>
                </a:lnTo>
                <a:lnTo>
                  <a:pt x="55655" y="136793"/>
                </a:lnTo>
                <a:lnTo>
                  <a:pt x="63373" y="144779"/>
                </a:lnTo>
                <a:lnTo>
                  <a:pt x="73707" y="151395"/>
                </a:lnTo>
                <a:lnTo>
                  <a:pt x="85768" y="155365"/>
                </a:lnTo>
                <a:lnTo>
                  <a:pt x="99529" y="156717"/>
                </a:lnTo>
                <a:lnTo>
                  <a:pt x="99822" y="156717"/>
                </a:lnTo>
                <a:lnTo>
                  <a:pt x="113002" y="155477"/>
                </a:lnTo>
                <a:lnTo>
                  <a:pt x="125206" y="151763"/>
                </a:lnTo>
                <a:lnTo>
                  <a:pt x="136420" y="145590"/>
                </a:lnTo>
                <a:lnTo>
                  <a:pt x="145414" y="138175"/>
                </a:lnTo>
                <a:lnTo>
                  <a:pt x="185293" y="156844"/>
                </a:lnTo>
                <a:lnTo>
                  <a:pt x="176916" y="167361"/>
                </a:lnTo>
                <a:lnTo>
                  <a:pt x="167683" y="176314"/>
                </a:lnTo>
                <a:lnTo>
                  <a:pt x="157608" y="183717"/>
                </a:lnTo>
                <a:lnTo>
                  <a:pt x="149605" y="188213"/>
                </a:lnTo>
                <a:lnTo>
                  <a:pt x="138637" y="192650"/>
                </a:lnTo>
                <a:lnTo>
                  <a:pt x="126666" y="195793"/>
                </a:lnTo>
                <a:lnTo>
                  <a:pt x="113703" y="197654"/>
                </a:lnTo>
                <a:lnTo>
                  <a:pt x="100202" y="198246"/>
                </a:lnTo>
                <a:lnTo>
                  <a:pt x="86092" y="197499"/>
                </a:lnTo>
                <a:lnTo>
                  <a:pt x="72864" y="195253"/>
                </a:lnTo>
                <a:lnTo>
                  <a:pt x="60524" y="191505"/>
                </a:lnTo>
                <a:lnTo>
                  <a:pt x="49075" y="186253"/>
                </a:lnTo>
                <a:lnTo>
                  <a:pt x="38519" y="179493"/>
                </a:lnTo>
                <a:lnTo>
                  <a:pt x="28860" y="171222"/>
                </a:lnTo>
                <a:lnTo>
                  <a:pt x="19312" y="160482"/>
                </a:lnTo>
                <a:lnTo>
                  <a:pt x="12278" y="149859"/>
                </a:lnTo>
                <a:lnTo>
                  <a:pt x="6834" y="138438"/>
                </a:lnTo>
                <a:lnTo>
                  <a:pt x="2975" y="126218"/>
                </a:lnTo>
                <a:lnTo>
                  <a:pt x="699" y="113200"/>
                </a:lnTo>
                <a:lnTo>
                  <a:pt x="0" y="100202"/>
                </a:lnTo>
                <a:lnTo>
                  <a:pt x="757" y="86334"/>
                </a:lnTo>
                <a:lnTo>
                  <a:pt x="3029" y="73271"/>
                </a:lnTo>
                <a:lnTo>
                  <a:pt x="6817" y="61011"/>
                </a:lnTo>
                <a:lnTo>
                  <a:pt x="12119" y="49550"/>
                </a:lnTo>
                <a:lnTo>
                  <a:pt x="18936" y="38884"/>
                </a:lnTo>
                <a:lnTo>
                  <a:pt x="27268" y="29011"/>
                </a:lnTo>
                <a:lnTo>
                  <a:pt x="37595" y="19676"/>
                </a:lnTo>
                <a:lnTo>
                  <a:pt x="48179" y="12512"/>
                </a:lnTo>
                <a:lnTo>
                  <a:pt x="59565" y="6959"/>
                </a:lnTo>
                <a:lnTo>
                  <a:pt x="71754" y="3021"/>
                </a:lnTo>
                <a:lnTo>
                  <a:pt x="84744" y="701"/>
                </a:lnTo>
                <a:lnTo>
                  <a:pt x="9753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35444" y="715645"/>
            <a:ext cx="167385" cy="193420"/>
          </a:xfrm>
          <a:custGeom>
            <a:avLst/>
            <a:gdLst/>
            <a:ahLst/>
            <a:cxnLst/>
            <a:rect l="l" t="t" r="r" b="b"/>
            <a:pathLst>
              <a:path w="167385" h="193420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5" y="68833"/>
                </a:lnTo>
                <a:lnTo>
                  <a:pt x="167385" y="193420"/>
                </a:lnTo>
                <a:lnTo>
                  <a:pt x="120523" y="193420"/>
                </a:lnTo>
                <a:lnTo>
                  <a:pt x="120523" y="110870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6"/>
                </a:lnTo>
                <a:lnTo>
                  <a:pt x="112013" y="52958"/>
                </a:lnTo>
                <a:lnTo>
                  <a:pt x="106933" y="49149"/>
                </a:lnTo>
                <a:lnTo>
                  <a:pt x="101980" y="45212"/>
                </a:lnTo>
                <a:lnTo>
                  <a:pt x="95757" y="43306"/>
                </a:lnTo>
                <a:lnTo>
                  <a:pt x="88391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2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0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92111" y="715645"/>
            <a:ext cx="195199" cy="198246"/>
          </a:xfrm>
          <a:custGeom>
            <a:avLst/>
            <a:gdLst/>
            <a:ahLst/>
            <a:cxnLst/>
            <a:rect l="l" t="t" r="r" b="b"/>
            <a:pathLst>
              <a:path w="195199" h="198246">
                <a:moveTo>
                  <a:pt x="88519" y="0"/>
                </a:moveTo>
                <a:lnTo>
                  <a:pt x="101469" y="945"/>
                </a:lnTo>
                <a:lnTo>
                  <a:pt x="113793" y="3843"/>
                </a:lnTo>
                <a:lnTo>
                  <a:pt x="120396" y="6350"/>
                </a:lnTo>
                <a:lnTo>
                  <a:pt x="131294" y="12121"/>
                </a:lnTo>
                <a:lnTo>
                  <a:pt x="141581" y="19711"/>
                </a:lnTo>
                <a:lnTo>
                  <a:pt x="147955" y="25653"/>
                </a:lnTo>
                <a:lnTo>
                  <a:pt x="147955" y="4825"/>
                </a:lnTo>
                <a:lnTo>
                  <a:pt x="195199" y="4825"/>
                </a:lnTo>
                <a:lnTo>
                  <a:pt x="195199" y="193420"/>
                </a:lnTo>
                <a:lnTo>
                  <a:pt x="147955" y="193420"/>
                </a:lnTo>
                <a:lnTo>
                  <a:pt x="147955" y="173481"/>
                </a:lnTo>
                <a:lnTo>
                  <a:pt x="137477" y="182358"/>
                </a:lnTo>
                <a:lnTo>
                  <a:pt x="126999" y="189179"/>
                </a:lnTo>
                <a:lnTo>
                  <a:pt x="120142" y="192531"/>
                </a:lnTo>
                <a:lnTo>
                  <a:pt x="108222" y="196276"/>
                </a:lnTo>
                <a:lnTo>
                  <a:pt x="95501" y="198073"/>
                </a:lnTo>
                <a:lnTo>
                  <a:pt x="89916" y="198246"/>
                </a:lnTo>
                <a:lnTo>
                  <a:pt x="76842" y="197299"/>
                </a:lnTo>
                <a:lnTo>
                  <a:pt x="64434" y="194452"/>
                </a:lnTo>
                <a:lnTo>
                  <a:pt x="52691" y="189703"/>
                </a:lnTo>
                <a:lnTo>
                  <a:pt x="41613" y="183045"/>
                </a:lnTo>
                <a:lnTo>
                  <a:pt x="31201" y="174475"/>
                </a:lnTo>
                <a:lnTo>
                  <a:pt x="18438" y="159969"/>
                </a:lnTo>
                <a:lnTo>
                  <a:pt x="11721" y="149234"/>
                </a:lnTo>
                <a:lnTo>
                  <a:pt x="6520" y="137720"/>
                </a:lnTo>
                <a:lnTo>
                  <a:pt x="2832" y="125426"/>
                </a:lnTo>
                <a:lnTo>
                  <a:pt x="660" y="112354"/>
                </a:lnTo>
                <a:lnTo>
                  <a:pt x="0" y="99440"/>
                </a:lnTo>
                <a:lnTo>
                  <a:pt x="720" y="85320"/>
                </a:lnTo>
                <a:lnTo>
                  <a:pt x="2879" y="72068"/>
                </a:lnTo>
                <a:lnTo>
                  <a:pt x="6473" y="59687"/>
                </a:lnTo>
                <a:lnTo>
                  <a:pt x="11499" y="48174"/>
                </a:lnTo>
                <a:lnTo>
                  <a:pt x="17952" y="37532"/>
                </a:lnTo>
                <a:lnTo>
                  <a:pt x="25781" y="27812"/>
                </a:lnTo>
                <a:lnTo>
                  <a:pt x="35736" y="18471"/>
                </a:lnTo>
                <a:lnTo>
                  <a:pt x="46433" y="11034"/>
                </a:lnTo>
                <a:lnTo>
                  <a:pt x="57879" y="5503"/>
                </a:lnTo>
                <a:lnTo>
                  <a:pt x="70085" y="1876"/>
                </a:lnTo>
                <a:lnTo>
                  <a:pt x="83061" y="155"/>
                </a:lnTo>
                <a:lnTo>
                  <a:pt x="8851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3924" y="715645"/>
            <a:ext cx="167385" cy="193420"/>
          </a:xfrm>
          <a:custGeom>
            <a:avLst/>
            <a:gdLst/>
            <a:ahLst/>
            <a:cxnLst/>
            <a:rect l="l" t="t" r="r" b="b"/>
            <a:pathLst>
              <a:path w="167385" h="193420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5" y="68833"/>
                </a:lnTo>
                <a:lnTo>
                  <a:pt x="167385" y="193420"/>
                </a:lnTo>
                <a:lnTo>
                  <a:pt x="120523" y="193420"/>
                </a:lnTo>
                <a:lnTo>
                  <a:pt x="120523" y="110870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6"/>
                </a:lnTo>
                <a:lnTo>
                  <a:pt x="112014" y="52958"/>
                </a:lnTo>
                <a:lnTo>
                  <a:pt x="106933" y="49149"/>
                </a:lnTo>
                <a:lnTo>
                  <a:pt x="101980" y="45212"/>
                </a:lnTo>
                <a:lnTo>
                  <a:pt x="95757" y="43306"/>
                </a:lnTo>
                <a:lnTo>
                  <a:pt x="88392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2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0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4141" y="715645"/>
            <a:ext cx="197993" cy="198246"/>
          </a:xfrm>
          <a:custGeom>
            <a:avLst/>
            <a:gdLst/>
            <a:ahLst/>
            <a:cxnLst/>
            <a:rect l="l" t="t" r="r" b="b"/>
            <a:pathLst>
              <a:path w="197993" h="198246">
                <a:moveTo>
                  <a:pt x="97536" y="0"/>
                </a:moveTo>
                <a:lnTo>
                  <a:pt x="111634" y="758"/>
                </a:lnTo>
                <a:lnTo>
                  <a:pt x="124855" y="3033"/>
                </a:lnTo>
                <a:lnTo>
                  <a:pt x="137192" y="6820"/>
                </a:lnTo>
                <a:lnTo>
                  <a:pt x="148638" y="12117"/>
                </a:lnTo>
                <a:lnTo>
                  <a:pt x="159187" y="18919"/>
                </a:lnTo>
                <a:lnTo>
                  <a:pt x="168832" y="27224"/>
                </a:lnTo>
                <a:lnTo>
                  <a:pt x="178203" y="37940"/>
                </a:lnTo>
                <a:lnTo>
                  <a:pt x="184947" y="48343"/>
                </a:lnTo>
                <a:lnTo>
                  <a:pt x="190288" y="59655"/>
                </a:lnTo>
                <a:lnTo>
                  <a:pt x="194228" y="71872"/>
                </a:lnTo>
                <a:lnTo>
                  <a:pt x="196771" y="84992"/>
                </a:lnTo>
                <a:lnTo>
                  <a:pt x="197919" y="99010"/>
                </a:lnTo>
                <a:lnTo>
                  <a:pt x="197993" y="103758"/>
                </a:lnTo>
                <a:lnTo>
                  <a:pt x="197866" y="112775"/>
                </a:lnTo>
                <a:lnTo>
                  <a:pt x="45720" y="112775"/>
                </a:lnTo>
                <a:lnTo>
                  <a:pt x="49339" y="125796"/>
                </a:lnTo>
                <a:lnTo>
                  <a:pt x="55655" y="136793"/>
                </a:lnTo>
                <a:lnTo>
                  <a:pt x="63373" y="144779"/>
                </a:lnTo>
                <a:lnTo>
                  <a:pt x="73707" y="151395"/>
                </a:lnTo>
                <a:lnTo>
                  <a:pt x="85768" y="155365"/>
                </a:lnTo>
                <a:lnTo>
                  <a:pt x="99529" y="156717"/>
                </a:lnTo>
                <a:lnTo>
                  <a:pt x="99822" y="156717"/>
                </a:lnTo>
                <a:lnTo>
                  <a:pt x="113002" y="155477"/>
                </a:lnTo>
                <a:lnTo>
                  <a:pt x="125206" y="151763"/>
                </a:lnTo>
                <a:lnTo>
                  <a:pt x="136420" y="145590"/>
                </a:lnTo>
                <a:lnTo>
                  <a:pt x="145414" y="138175"/>
                </a:lnTo>
                <a:lnTo>
                  <a:pt x="185293" y="156844"/>
                </a:lnTo>
                <a:lnTo>
                  <a:pt x="176916" y="167361"/>
                </a:lnTo>
                <a:lnTo>
                  <a:pt x="167683" y="176314"/>
                </a:lnTo>
                <a:lnTo>
                  <a:pt x="157608" y="183717"/>
                </a:lnTo>
                <a:lnTo>
                  <a:pt x="149606" y="188213"/>
                </a:lnTo>
                <a:lnTo>
                  <a:pt x="138637" y="192650"/>
                </a:lnTo>
                <a:lnTo>
                  <a:pt x="126666" y="195793"/>
                </a:lnTo>
                <a:lnTo>
                  <a:pt x="113703" y="197654"/>
                </a:lnTo>
                <a:lnTo>
                  <a:pt x="100203" y="198246"/>
                </a:lnTo>
                <a:lnTo>
                  <a:pt x="86092" y="197499"/>
                </a:lnTo>
                <a:lnTo>
                  <a:pt x="72864" y="195253"/>
                </a:lnTo>
                <a:lnTo>
                  <a:pt x="60524" y="191505"/>
                </a:lnTo>
                <a:lnTo>
                  <a:pt x="49075" y="186253"/>
                </a:lnTo>
                <a:lnTo>
                  <a:pt x="38519" y="179493"/>
                </a:lnTo>
                <a:lnTo>
                  <a:pt x="28860" y="171222"/>
                </a:lnTo>
                <a:lnTo>
                  <a:pt x="19312" y="160482"/>
                </a:lnTo>
                <a:lnTo>
                  <a:pt x="12278" y="149859"/>
                </a:lnTo>
                <a:lnTo>
                  <a:pt x="6834" y="138438"/>
                </a:lnTo>
                <a:lnTo>
                  <a:pt x="2975" y="126218"/>
                </a:lnTo>
                <a:lnTo>
                  <a:pt x="699" y="113200"/>
                </a:lnTo>
                <a:lnTo>
                  <a:pt x="0" y="100202"/>
                </a:lnTo>
                <a:lnTo>
                  <a:pt x="757" y="86334"/>
                </a:lnTo>
                <a:lnTo>
                  <a:pt x="3029" y="73271"/>
                </a:lnTo>
                <a:lnTo>
                  <a:pt x="6817" y="61011"/>
                </a:lnTo>
                <a:lnTo>
                  <a:pt x="12119" y="49550"/>
                </a:lnTo>
                <a:lnTo>
                  <a:pt x="18936" y="38884"/>
                </a:lnTo>
                <a:lnTo>
                  <a:pt x="27268" y="29011"/>
                </a:lnTo>
                <a:lnTo>
                  <a:pt x="37595" y="19676"/>
                </a:lnTo>
                <a:lnTo>
                  <a:pt x="48179" y="12512"/>
                </a:lnTo>
                <a:lnTo>
                  <a:pt x="59565" y="6959"/>
                </a:lnTo>
                <a:lnTo>
                  <a:pt x="71754" y="3021"/>
                </a:lnTo>
                <a:lnTo>
                  <a:pt x="84744" y="701"/>
                </a:lnTo>
                <a:lnTo>
                  <a:pt x="9753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28564" y="715645"/>
            <a:ext cx="197865" cy="198246"/>
          </a:xfrm>
          <a:custGeom>
            <a:avLst/>
            <a:gdLst/>
            <a:ahLst/>
            <a:cxnLst/>
            <a:rect l="l" t="t" r="r" b="b"/>
            <a:pathLst>
              <a:path w="197865" h="198246">
                <a:moveTo>
                  <a:pt x="97789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5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6" y="198246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03698" y="715645"/>
            <a:ext cx="289051" cy="193420"/>
          </a:xfrm>
          <a:custGeom>
            <a:avLst/>
            <a:gdLst/>
            <a:ahLst/>
            <a:cxnLst/>
            <a:rect l="l" t="t" r="r" b="b"/>
            <a:pathLst>
              <a:path w="289051" h="193420">
                <a:moveTo>
                  <a:pt x="106679" y="0"/>
                </a:moveTo>
                <a:lnTo>
                  <a:pt x="119756" y="1253"/>
                </a:lnTo>
                <a:lnTo>
                  <a:pt x="131793" y="5073"/>
                </a:lnTo>
                <a:lnTo>
                  <a:pt x="138556" y="8635"/>
                </a:lnTo>
                <a:lnTo>
                  <a:pt x="148412" y="16176"/>
                </a:lnTo>
                <a:lnTo>
                  <a:pt x="156680" y="25966"/>
                </a:lnTo>
                <a:lnTo>
                  <a:pt x="161416" y="33908"/>
                </a:lnTo>
                <a:lnTo>
                  <a:pt x="169696" y="23563"/>
                </a:lnTo>
                <a:lnTo>
                  <a:pt x="179084" y="15026"/>
                </a:lnTo>
                <a:lnTo>
                  <a:pt x="189102" y="8635"/>
                </a:lnTo>
                <a:lnTo>
                  <a:pt x="200760" y="3670"/>
                </a:lnTo>
                <a:lnTo>
                  <a:pt x="213142" y="815"/>
                </a:lnTo>
                <a:lnTo>
                  <a:pt x="224916" y="0"/>
                </a:lnTo>
                <a:lnTo>
                  <a:pt x="238325" y="1104"/>
                </a:lnTo>
                <a:lnTo>
                  <a:pt x="250542" y="4440"/>
                </a:lnTo>
                <a:lnTo>
                  <a:pt x="260350" y="9270"/>
                </a:lnTo>
                <a:lnTo>
                  <a:pt x="270854" y="17422"/>
                </a:lnTo>
                <a:lnTo>
                  <a:pt x="278820" y="27205"/>
                </a:lnTo>
                <a:lnTo>
                  <a:pt x="282321" y="33781"/>
                </a:lnTo>
                <a:lnTo>
                  <a:pt x="285314" y="42759"/>
                </a:lnTo>
                <a:lnTo>
                  <a:pt x="287442" y="54234"/>
                </a:lnTo>
                <a:lnTo>
                  <a:pt x="288690" y="68193"/>
                </a:lnTo>
                <a:lnTo>
                  <a:pt x="289051" y="82803"/>
                </a:lnTo>
                <a:lnTo>
                  <a:pt x="289051" y="193420"/>
                </a:lnTo>
                <a:lnTo>
                  <a:pt x="241300" y="193420"/>
                </a:lnTo>
                <a:lnTo>
                  <a:pt x="241300" y="97789"/>
                </a:lnTo>
                <a:lnTo>
                  <a:pt x="240638" y="81007"/>
                </a:lnTo>
                <a:lnTo>
                  <a:pt x="238653" y="67689"/>
                </a:lnTo>
                <a:lnTo>
                  <a:pt x="235345" y="57838"/>
                </a:lnTo>
                <a:lnTo>
                  <a:pt x="233299" y="54355"/>
                </a:lnTo>
                <a:lnTo>
                  <a:pt x="223839" y="46019"/>
                </a:lnTo>
                <a:lnTo>
                  <a:pt x="210704" y="42944"/>
                </a:lnTo>
                <a:lnTo>
                  <a:pt x="209423" y="42925"/>
                </a:lnTo>
                <a:lnTo>
                  <a:pt x="201294" y="42925"/>
                </a:lnTo>
                <a:lnTo>
                  <a:pt x="194055" y="45212"/>
                </a:lnTo>
                <a:lnTo>
                  <a:pt x="187705" y="49910"/>
                </a:lnTo>
                <a:lnTo>
                  <a:pt x="181228" y="54482"/>
                </a:lnTo>
                <a:lnTo>
                  <a:pt x="176402" y="60959"/>
                </a:lnTo>
                <a:lnTo>
                  <a:pt x="173354" y="69087"/>
                </a:lnTo>
                <a:lnTo>
                  <a:pt x="170801" y="78457"/>
                </a:lnTo>
                <a:lnTo>
                  <a:pt x="169245" y="90895"/>
                </a:lnTo>
                <a:lnTo>
                  <a:pt x="168661" y="106401"/>
                </a:lnTo>
                <a:lnTo>
                  <a:pt x="168655" y="108330"/>
                </a:lnTo>
                <a:lnTo>
                  <a:pt x="168655" y="193420"/>
                </a:lnTo>
                <a:lnTo>
                  <a:pt x="121030" y="193420"/>
                </a:lnTo>
                <a:lnTo>
                  <a:pt x="121030" y="102107"/>
                </a:lnTo>
                <a:lnTo>
                  <a:pt x="120579" y="86332"/>
                </a:lnTo>
                <a:lnTo>
                  <a:pt x="119225" y="73865"/>
                </a:lnTo>
                <a:lnTo>
                  <a:pt x="117221" y="65404"/>
                </a:lnTo>
                <a:lnTo>
                  <a:pt x="114807" y="57784"/>
                </a:lnTo>
                <a:lnTo>
                  <a:pt x="110998" y="52196"/>
                </a:lnTo>
                <a:lnTo>
                  <a:pt x="106044" y="48513"/>
                </a:lnTo>
                <a:lnTo>
                  <a:pt x="101091" y="44830"/>
                </a:lnTo>
                <a:lnTo>
                  <a:pt x="94996" y="42925"/>
                </a:lnTo>
                <a:lnTo>
                  <a:pt x="88011" y="42925"/>
                </a:lnTo>
                <a:lnTo>
                  <a:pt x="80137" y="42925"/>
                </a:lnTo>
                <a:lnTo>
                  <a:pt x="72898" y="45338"/>
                </a:lnTo>
                <a:lnTo>
                  <a:pt x="66548" y="50037"/>
                </a:lnTo>
                <a:lnTo>
                  <a:pt x="60071" y="54609"/>
                </a:lnTo>
                <a:lnTo>
                  <a:pt x="55244" y="61213"/>
                </a:lnTo>
                <a:lnTo>
                  <a:pt x="52069" y="69595"/>
                </a:lnTo>
                <a:lnTo>
                  <a:pt x="49519" y="79109"/>
                </a:lnTo>
                <a:lnTo>
                  <a:pt x="47907" y="91494"/>
                </a:lnTo>
                <a:lnTo>
                  <a:pt x="47257" y="106724"/>
                </a:lnTo>
                <a:lnTo>
                  <a:pt x="47243" y="109474"/>
                </a:lnTo>
                <a:lnTo>
                  <a:pt x="47243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243" y="4825"/>
                </a:lnTo>
                <a:lnTo>
                  <a:pt x="47243" y="26542"/>
                </a:lnTo>
                <a:lnTo>
                  <a:pt x="56840" y="17347"/>
                </a:lnTo>
                <a:lnTo>
                  <a:pt x="67197" y="10177"/>
                </a:lnTo>
                <a:lnTo>
                  <a:pt x="74294" y="6603"/>
                </a:lnTo>
                <a:lnTo>
                  <a:pt x="86107" y="2485"/>
                </a:lnTo>
                <a:lnTo>
                  <a:pt x="98708" y="348"/>
                </a:lnTo>
                <a:lnTo>
                  <a:pt x="10667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68113" y="715645"/>
            <a:ext cx="197992" cy="198246"/>
          </a:xfrm>
          <a:custGeom>
            <a:avLst/>
            <a:gdLst/>
            <a:ahLst/>
            <a:cxnLst/>
            <a:rect l="l" t="t" r="r" b="b"/>
            <a:pathLst>
              <a:path w="197992" h="198246">
                <a:moveTo>
                  <a:pt x="97536" y="0"/>
                </a:moveTo>
                <a:lnTo>
                  <a:pt x="111634" y="758"/>
                </a:lnTo>
                <a:lnTo>
                  <a:pt x="124855" y="3033"/>
                </a:lnTo>
                <a:lnTo>
                  <a:pt x="137192" y="6820"/>
                </a:lnTo>
                <a:lnTo>
                  <a:pt x="148638" y="12117"/>
                </a:lnTo>
                <a:lnTo>
                  <a:pt x="159187" y="18919"/>
                </a:lnTo>
                <a:lnTo>
                  <a:pt x="168832" y="27224"/>
                </a:lnTo>
                <a:lnTo>
                  <a:pt x="178203" y="37940"/>
                </a:lnTo>
                <a:lnTo>
                  <a:pt x="184947" y="48343"/>
                </a:lnTo>
                <a:lnTo>
                  <a:pt x="190288" y="59655"/>
                </a:lnTo>
                <a:lnTo>
                  <a:pt x="194228" y="71872"/>
                </a:lnTo>
                <a:lnTo>
                  <a:pt x="196771" y="84992"/>
                </a:lnTo>
                <a:lnTo>
                  <a:pt x="197919" y="99010"/>
                </a:lnTo>
                <a:lnTo>
                  <a:pt x="197992" y="103758"/>
                </a:lnTo>
                <a:lnTo>
                  <a:pt x="197865" y="112775"/>
                </a:lnTo>
                <a:lnTo>
                  <a:pt x="45720" y="112775"/>
                </a:lnTo>
                <a:lnTo>
                  <a:pt x="49339" y="125796"/>
                </a:lnTo>
                <a:lnTo>
                  <a:pt x="55655" y="136793"/>
                </a:lnTo>
                <a:lnTo>
                  <a:pt x="63373" y="144779"/>
                </a:lnTo>
                <a:lnTo>
                  <a:pt x="73707" y="151395"/>
                </a:lnTo>
                <a:lnTo>
                  <a:pt x="85768" y="155365"/>
                </a:lnTo>
                <a:lnTo>
                  <a:pt x="99529" y="156717"/>
                </a:lnTo>
                <a:lnTo>
                  <a:pt x="99822" y="156717"/>
                </a:lnTo>
                <a:lnTo>
                  <a:pt x="113002" y="155477"/>
                </a:lnTo>
                <a:lnTo>
                  <a:pt x="125206" y="151763"/>
                </a:lnTo>
                <a:lnTo>
                  <a:pt x="136420" y="145590"/>
                </a:lnTo>
                <a:lnTo>
                  <a:pt x="145414" y="138175"/>
                </a:lnTo>
                <a:lnTo>
                  <a:pt x="185292" y="156844"/>
                </a:lnTo>
                <a:lnTo>
                  <a:pt x="176916" y="167361"/>
                </a:lnTo>
                <a:lnTo>
                  <a:pt x="167683" y="176314"/>
                </a:lnTo>
                <a:lnTo>
                  <a:pt x="157608" y="183717"/>
                </a:lnTo>
                <a:lnTo>
                  <a:pt x="149606" y="188213"/>
                </a:lnTo>
                <a:lnTo>
                  <a:pt x="138637" y="192650"/>
                </a:lnTo>
                <a:lnTo>
                  <a:pt x="126666" y="195793"/>
                </a:lnTo>
                <a:lnTo>
                  <a:pt x="113703" y="197654"/>
                </a:lnTo>
                <a:lnTo>
                  <a:pt x="100202" y="198246"/>
                </a:lnTo>
                <a:lnTo>
                  <a:pt x="86092" y="197499"/>
                </a:lnTo>
                <a:lnTo>
                  <a:pt x="72864" y="195253"/>
                </a:lnTo>
                <a:lnTo>
                  <a:pt x="60524" y="191505"/>
                </a:lnTo>
                <a:lnTo>
                  <a:pt x="49075" y="186253"/>
                </a:lnTo>
                <a:lnTo>
                  <a:pt x="38519" y="179493"/>
                </a:lnTo>
                <a:lnTo>
                  <a:pt x="28860" y="171222"/>
                </a:lnTo>
                <a:lnTo>
                  <a:pt x="19312" y="160482"/>
                </a:lnTo>
                <a:lnTo>
                  <a:pt x="12278" y="149859"/>
                </a:lnTo>
                <a:lnTo>
                  <a:pt x="6834" y="138438"/>
                </a:lnTo>
                <a:lnTo>
                  <a:pt x="2975" y="126218"/>
                </a:lnTo>
                <a:lnTo>
                  <a:pt x="699" y="113200"/>
                </a:lnTo>
                <a:lnTo>
                  <a:pt x="0" y="100202"/>
                </a:lnTo>
                <a:lnTo>
                  <a:pt x="757" y="86334"/>
                </a:lnTo>
                <a:lnTo>
                  <a:pt x="3029" y="73271"/>
                </a:lnTo>
                <a:lnTo>
                  <a:pt x="6817" y="61011"/>
                </a:lnTo>
                <a:lnTo>
                  <a:pt x="12119" y="49550"/>
                </a:lnTo>
                <a:lnTo>
                  <a:pt x="18936" y="38884"/>
                </a:lnTo>
                <a:lnTo>
                  <a:pt x="27268" y="29011"/>
                </a:lnTo>
                <a:lnTo>
                  <a:pt x="37595" y="19676"/>
                </a:lnTo>
                <a:lnTo>
                  <a:pt x="48179" y="12512"/>
                </a:lnTo>
                <a:lnTo>
                  <a:pt x="59565" y="6959"/>
                </a:lnTo>
                <a:lnTo>
                  <a:pt x="71754" y="3021"/>
                </a:lnTo>
                <a:lnTo>
                  <a:pt x="84744" y="701"/>
                </a:lnTo>
                <a:lnTo>
                  <a:pt x="9753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51527" y="715645"/>
            <a:ext cx="101219" cy="193420"/>
          </a:xfrm>
          <a:custGeom>
            <a:avLst/>
            <a:gdLst/>
            <a:ahLst/>
            <a:cxnLst/>
            <a:rect l="l" t="t" r="r" b="b"/>
            <a:pathLst>
              <a:path w="101219" h="193420">
                <a:moveTo>
                  <a:pt x="82042" y="0"/>
                </a:moveTo>
                <a:lnTo>
                  <a:pt x="88137" y="0"/>
                </a:lnTo>
                <a:lnTo>
                  <a:pt x="94614" y="1524"/>
                </a:lnTo>
                <a:lnTo>
                  <a:pt x="101219" y="4825"/>
                </a:lnTo>
                <a:lnTo>
                  <a:pt x="86487" y="45592"/>
                </a:lnTo>
                <a:lnTo>
                  <a:pt x="81025" y="42799"/>
                </a:lnTo>
                <a:lnTo>
                  <a:pt x="76453" y="41401"/>
                </a:lnTo>
                <a:lnTo>
                  <a:pt x="72771" y="41401"/>
                </a:lnTo>
                <a:lnTo>
                  <a:pt x="65532" y="41401"/>
                </a:lnTo>
                <a:lnTo>
                  <a:pt x="59436" y="45846"/>
                </a:lnTo>
                <a:lnTo>
                  <a:pt x="54356" y="54863"/>
                </a:lnTo>
                <a:lnTo>
                  <a:pt x="51191" y="62743"/>
                </a:lnTo>
                <a:lnTo>
                  <a:pt x="48904" y="73553"/>
                </a:lnTo>
                <a:lnTo>
                  <a:pt x="47475" y="87273"/>
                </a:lnTo>
                <a:lnTo>
                  <a:pt x="46882" y="103883"/>
                </a:lnTo>
                <a:lnTo>
                  <a:pt x="46862" y="107950"/>
                </a:lnTo>
                <a:lnTo>
                  <a:pt x="46989" y="117220"/>
                </a:lnTo>
                <a:lnTo>
                  <a:pt x="46989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0512" y="4825"/>
                </a:lnTo>
                <a:lnTo>
                  <a:pt x="40512" y="28575"/>
                </a:lnTo>
                <a:lnTo>
                  <a:pt x="47533" y="17057"/>
                </a:lnTo>
                <a:lnTo>
                  <a:pt x="56326" y="8442"/>
                </a:lnTo>
                <a:lnTo>
                  <a:pt x="58038" y="7238"/>
                </a:lnTo>
                <a:lnTo>
                  <a:pt x="65405" y="2412"/>
                </a:lnTo>
                <a:lnTo>
                  <a:pt x="73406" y="0"/>
                </a:lnTo>
                <a:lnTo>
                  <a:pt x="82042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25772" y="715645"/>
            <a:ext cx="197865" cy="198246"/>
          </a:xfrm>
          <a:custGeom>
            <a:avLst/>
            <a:gdLst/>
            <a:ahLst/>
            <a:cxnLst/>
            <a:rect l="l" t="t" r="r" b="b"/>
            <a:pathLst>
              <a:path w="197865" h="198246">
                <a:moveTo>
                  <a:pt x="97789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5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6" y="198246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15816" y="715645"/>
            <a:ext cx="167386" cy="193420"/>
          </a:xfrm>
          <a:custGeom>
            <a:avLst/>
            <a:gdLst/>
            <a:ahLst/>
            <a:cxnLst/>
            <a:rect l="l" t="t" r="r" b="b"/>
            <a:pathLst>
              <a:path w="167386" h="193420">
                <a:moveTo>
                  <a:pt x="103250" y="0"/>
                </a:moveTo>
                <a:lnTo>
                  <a:pt x="116627" y="1184"/>
                </a:lnTo>
                <a:lnTo>
                  <a:pt x="128937" y="4744"/>
                </a:lnTo>
                <a:lnTo>
                  <a:pt x="140180" y="10692"/>
                </a:lnTo>
                <a:lnTo>
                  <a:pt x="150357" y="19039"/>
                </a:lnTo>
                <a:lnTo>
                  <a:pt x="157977" y="28633"/>
                </a:lnTo>
                <a:lnTo>
                  <a:pt x="163087" y="39642"/>
                </a:lnTo>
                <a:lnTo>
                  <a:pt x="166216" y="52565"/>
                </a:lnTo>
                <a:lnTo>
                  <a:pt x="167377" y="67377"/>
                </a:lnTo>
                <a:lnTo>
                  <a:pt x="167386" y="68833"/>
                </a:lnTo>
                <a:lnTo>
                  <a:pt x="167386" y="193420"/>
                </a:lnTo>
                <a:lnTo>
                  <a:pt x="120523" y="193420"/>
                </a:lnTo>
                <a:lnTo>
                  <a:pt x="120523" y="110870"/>
                </a:lnTo>
                <a:lnTo>
                  <a:pt x="120279" y="93609"/>
                </a:lnTo>
                <a:lnTo>
                  <a:pt x="119549" y="79956"/>
                </a:lnTo>
                <a:lnTo>
                  <a:pt x="118331" y="69929"/>
                </a:lnTo>
                <a:lnTo>
                  <a:pt x="117475" y="66039"/>
                </a:lnTo>
                <a:lnTo>
                  <a:pt x="115570" y="58546"/>
                </a:lnTo>
                <a:lnTo>
                  <a:pt x="112013" y="52958"/>
                </a:lnTo>
                <a:lnTo>
                  <a:pt x="106934" y="49149"/>
                </a:lnTo>
                <a:lnTo>
                  <a:pt x="101981" y="45212"/>
                </a:lnTo>
                <a:lnTo>
                  <a:pt x="95758" y="43306"/>
                </a:lnTo>
                <a:lnTo>
                  <a:pt x="88392" y="43306"/>
                </a:lnTo>
                <a:lnTo>
                  <a:pt x="75569" y="45515"/>
                </a:lnTo>
                <a:lnTo>
                  <a:pt x="64585" y="52195"/>
                </a:lnTo>
                <a:lnTo>
                  <a:pt x="56183" y="62317"/>
                </a:lnTo>
                <a:lnTo>
                  <a:pt x="50830" y="74318"/>
                </a:lnTo>
                <a:lnTo>
                  <a:pt x="49403" y="79501"/>
                </a:lnTo>
                <a:lnTo>
                  <a:pt x="48316" y="87613"/>
                </a:lnTo>
                <a:lnTo>
                  <a:pt x="47620" y="100282"/>
                </a:lnTo>
                <a:lnTo>
                  <a:pt x="47371" y="117452"/>
                </a:lnTo>
                <a:lnTo>
                  <a:pt x="47371" y="117728"/>
                </a:lnTo>
                <a:lnTo>
                  <a:pt x="47371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371" y="4825"/>
                </a:lnTo>
                <a:lnTo>
                  <a:pt x="47371" y="24129"/>
                </a:lnTo>
                <a:lnTo>
                  <a:pt x="58744" y="15330"/>
                </a:lnTo>
                <a:lnTo>
                  <a:pt x="69278" y="8698"/>
                </a:lnTo>
                <a:lnTo>
                  <a:pt x="76581" y="5206"/>
                </a:lnTo>
                <a:lnTo>
                  <a:pt x="88900" y="1494"/>
                </a:lnTo>
                <a:lnTo>
                  <a:pt x="101485" y="22"/>
                </a:lnTo>
                <a:lnTo>
                  <a:pt x="103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81805" y="715645"/>
            <a:ext cx="289052" cy="193420"/>
          </a:xfrm>
          <a:custGeom>
            <a:avLst/>
            <a:gdLst/>
            <a:ahLst/>
            <a:cxnLst/>
            <a:rect l="l" t="t" r="r" b="b"/>
            <a:pathLst>
              <a:path w="289052" h="193420">
                <a:moveTo>
                  <a:pt x="106680" y="0"/>
                </a:moveTo>
                <a:lnTo>
                  <a:pt x="119756" y="1253"/>
                </a:lnTo>
                <a:lnTo>
                  <a:pt x="131793" y="5073"/>
                </a:lnTo>
                <a:lnTo>
                  <a:pt x="138557" y="8635"/>
                </a:lnTo>
                <a:lnTo>
                  <a:pt x="148412" y="16176"/>
                </a:lnTo>
                <a:lnTo>
                  <a:pt x="156680" y="25966"/>
                </a:lnTo>
                <a:lnTo>
                  <a:pt x="161417" y="33908"/>
                </a:lnTo>
                <a:lnTo>
                  <a:pt x="169696" y="23563"/>
                </a:lnTo>
                <a:lnTo>
                  <a:pt x="179084" y="15026"/>
                </a:lnTo>
                <a:lnTo>
                  <a:pt x="189103" y="8635"/>
                </a:lnTo>
                <a:lnTo>
                  <a:pt x="200760" y="3670"/>
                </a:lnTo>
                <a:lnTo>
                  <a:pt x="213142" y="815"/>
                </a:lnTo>
                <a:lnTo>
                  <a:pt x="224917" y="0"/>
                </a:lnTo>
                <a:lnTo>
                  <a:pt x="238325" y="1104"/>
                </a:lnTo>
                <a:lnTo>
                  <a:pt x="250542" y="4440"/>
                </a:lnTo>
                <a:lnTo>
                  <a:pt x="260350" y="9270"/>
                </a:lnTo>
                <a:lnTo>
                  <a:pt x="270854" y="17422"/>
                </a:lnTo>
                <a:lnTo>
                  <a:pt x="278820" y="27205"/>
                </a:lnTo>
                <a:lnTo>
                  <a:pt x="282321" y="33781"/>
                </a:lnTo>
                <a:lnTo>
                  <a:pt x="285314" y="42759"/>
                </a:lnTo>
                <a:lnTo>
                  <a:pt x="287442" y="54234"/>
                </a:lnTo>
                <a:lnTo>
                  <a:pt x="288690" y="68193"/>
                </a:lnTo>
                <a:lnTo>
                  <a:pt x="289052" y="82803"/>
                </a:lnTo>
                <a:lnTo>
                  <a:pt x="289052" y="193420"/>
                </a:lnTo>
                <a:lnTo>
                  <a:pt x="241300" y="193420"/>
                </a:lnTo>
                <a:lnTo>
                  <a:pt x="241300" y="97789"/>
                </a:lnTo>
                <a:lnTo>
                  <a:pt x="240638" y="81007"/>
                </a:lnTo>
                <a:lnTo>
                  <a:pt x="238653" y="67689"/>
                </a:lnTo>
                <a:lnTo>
                  <a:pt x="235345" y="57838"/>
                </a:lnTo>
                <a:lnTo>
                  <a:pt x="233299" y="54355"/>
                </a:lnTo>
                <a:lnTo>
                  <a:pt x="223839" y="46019"/>
                </a:lnTo>
                <a:lnTo>
                  <a:pt x="210704" y="42944"/>
                </a:lnTo>
                <a:lnTo>
                  <a:pt x="209423" y="42925"/>
                </a:lnTo>
                <a:lnTo>
                  <a:pt x="201295" y="42925"/>
                </a:lnTo>
                <a:lnTo>
                  <a:pt x="194056" y="45212"/>
                </a:lnTo>
                <a:lnTo>
                  <a:pt x="187706" y="49910"/>
                </a:lnTo>
                <a:lnTo>
                  <a:pt x="181229" y="54482"/>
                </a:lnTo>
                <a:lnTo>
                  <a:pt x="176403" y="60959"/>
                </a:lnTo>
                <a:lnTo>
                  <a:pt x="173355" y="69087"/>
                </a:lnTo>
                <a:lnTo>
                  <a:pt x="170801" y="78457"/>
                </a:lnTo>
                <a:lnTo>
                  <a:pt x="169245" y="90895"/>
                </a:lnTo>
                <a:lnTo>
                  <a:pt x="168661" y="106401"/>
                </a:lnTo>
                <a:lnTo>
                  <a:pt x="168656" y="108330"/>
                </a:lnTo>
                <a:lnTo>
                  <a:pt x="168656" y="193420"/>
                </a:lnTo>
                <a:lnTo>
                  <a:pt x="121031" y="193420"/>
                </a:lnTo>
                <a:lnTo>
                  <a:pt x="121031" y="102107"/>
                </a:lnTo>
                <a:lnTo>
                  <a:pt x="120579" y="86332"/>
                </a:lnTo>
                <a:lnTo>
                  <a:pt x="119225" y="73865"/>
                </a:lnTo>
                <a:lnTo>
                  <a:pt x="117221" y="65404"/>
                </a:lnTo>
                <a:lnTo>
                  <a:pt x="114808" y="57784"/>
                </a:lnTo>
                <a:lnTo>
                  <a:pt x="110998" y="52196"/>
                </a:lnTo>
                <a:lnTo>
                  <a:pt x="106045" y="48513"/>
                </a:lnTo>
                <a:lnTo>
                  <a:pt x="101092" y="44830"/>
                </a:lnTo>
                <a:lnTo>
                  <a:pt x="94996" y="42925"/>
                </a:lnTo>
                <a:lnTo>
                  <a:pt x="88011" y="42925"/>
                </a:lnTo>
                <a:lnTo>
                  <a:pt x="80137" y="42925"/>
                </a:lnTo>
                <a:lnTo>
                  <a:pt x="72898" y="45338"/>
                </a:lnTo>
                <a:lnTo>
                  <a:pt x="66548" y="50037"/>
                </a:lnTo>
                <a:lnTo>
                  <a:pt x="60071" y="54609"/>
                </a:lnTo>
                <a:lnTo>
                  <a:pt x="55245" y="61213"/>
                </a:lnTo>
                <a:lnTo>
                  <a:pt x="52070" y="69595"/>
                </a:lnTo>
                <a:lnTo>
                  <a:pt x="49519" y="79109"/>
                </a:lnTo>
                <a:lnTo>
                  <a:pt x="47907" y="91494"/>
                </a:lnTo>
                <a:lnTo>
                  <a:pt x="47257" y="106724"/>
                </a:lnTo>
                <a:lnTo>
                  <a:pt x="47244" y="109474"/>
                </a:lnTo>
                <a:lnTo>
                  <a:pt x="47244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244" y="4825"/>
                </a:lnTo>
                <a:lnTo>
                  <a:pt x="47244" y="26542"/>
                </a:lnTo>
                <a:lnTo>
                  <a:pt x="56840" y="17347"/>
                </a:lnTo>
                <a:lnTo>
                  <a:pt x="67197" y="10177"/>
                </a:lnTo>
                <a:lnTo>
                  <a:pt x="74295" y="6603"/>
                </a:lnTo>
                <a:lnTo>
                  <a:pt x="86107" y="2485"/>
                </a:lnTo>
                <a:lnTo>
                  <a:pt x="98708" y="348"/>
                </a:lnTo>
                <a:lnTo>
                  <a:pt x="10668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47136" y="715645"/>
            <a:ext cx="197865" cy="198246"/>
          </a:xfrm>
          <a:custGeom>
            <a:avLst/>
            <a:gdLst/>
            <a:ahLst/>
            <a:cxnLst/>
            <a:rect l="l" t="t" r="r" b="b"/>
            <a:pathLst>
              <a:path w="197865" h="198246">
                <a:moveTo>
                  <a:pt x="97789" y="0"/>
                </a:moveTo>
                <a:lnTo>
                  <a:pt x="110656" y="798"/>
                </a:lnTo>
                <a:lnTo>
                  <a:pt x="123146" y="3193"/>
                </a:lnTo>
                <a:lnTo>
                  <a:pt x="135249" y="7184"/>
                </a:lnTo>
                <a:lnTo>
                  <a:pt x="146953" y="12772"/>
                </a:lnTo>
                <a:lnTo>
                  <a:pt x="158948" y="20483"/>
                </a:lnTo>
                <a:lnTo>
                  <a:pt x="168659" y="28789"/>
                </a:lnTo>
                <a:lnTo>
                  <a:pt x="177097" y="38250"/>
                </a:lnTo>
                <a:lnTo>
                  <a:pt x="184274" y="48868"/>
                </a:lnTo>
                <a:lnTo>
                  <a:pt x="190385" y="61117"/>
                </a:lnTo>
                <a:lnTo>
                  <a:pt x="194504" y="73163"/>
                </a:lnTo>
                <a:lnTo>
                  <a:pt x="197001" y="85655"/>
                </a:lnTo>
                <a:lnTo>
                  <a:pt x="197865" y="98582"/>
                </a:lnTo>
                <a:lnTo>
                  <a:pt x="197865" y="98932"/>
                </a:lnTo>
                <a:lnTo>
                  <a:pt x="197060" y="111838"/>
                </a:lnTo>
                <a:lnTo>
                  <a:pt x="194642" y="124329"/>
                </a:lnTo>
                <a:lnTo>
                  <a:pt x="190613" y="136405"/>
                </a:lnTo>
                <a:lnTo>
                  <a:pt x="184972" y="148067"/>
                </a:lnTo>
                <a:lnTo>
                  <a:pt x="177400" y="159762"/>
                </a:lnTo>
                <a:lnTo>
                  <a:pt x="169062" y="169438"/>
                </a:lnTo>
                <a:lnTo>
                  <a:pt x="159527" y="177848"/>
                </a:lnTo>
                <a:lnTo>
                  <a:pt x="148808" y="184969"/>
                </a:lnTo>
                <a:lnTo>
                  <a:pt x="137050" y="190773"/>
                </a:lnTo>
                <a:lnTo>
                  <a:pt x="125063" y="194813"/>
                </a:lnTo>
                <a:lnTo>
                  <a:pt x="112511" y="197298"/>
                </a:lnTo>
                <a:lnTo>
                  <a:pt x="99406" y="198237"/>
                </a:lnTo>
                <a:lnTo>
                  <a:pt x="97916" y="198246"/>
                </a:lnTo>
                <a:lnTo>
                  <a:pt x="84519" y="197425"/>
                </a:lnTo>
                <a:lnTo>
                  <a:pt x="71814" y="194957"/>
                </a:lnTo>
                <a:lnTo>
                  <a:pt x="59794" y="190835"/>
                </a:lnTo>
                <a:lnTo>
                  <a:pt x="48451" y="185050"/>
                </a:lnTo>
                <a:lnTo>
                  <a:pt x="37778" y="177597"/>
                </a:lnTo>
                <a:lnTo>
                  <a:pt x="28701" y="169417"/>
                </a:lnTo>
                <a:lnTo>
                  <a:pt x="19870" y="159419"/>
                </a:lnTo>
                <a:lnTo>
                  <a:pt x="12662" y="148714"/>
                </a:lnTo>
                <a:lnTo>
                  <a:pt x="7075" y="137301"/>
                </a:lnTo>
                <a:lnTo>
                  <a:pt x="3104" y="125182"/>
                </a:lnTo>
                <a:lnTo>
                  <a:pt x="748" y="112357"/>
                </a:lnTo>
                <a:lnTo>
                  <a:pt x="0" y="99313"/>
                </a:lnTo>
                <a:lnTo>
                  <a:pt x="806" y="85724"/>
                </a:lnTo>
                <a:lnTo>
                  <a:pt x="3227" y="72862"/>
                </a:lnTo>
                <a:lnTo>
                  <a:pt x="7260" y="60733"/>
                </a:lnTo>
                <a:lnTo>
                  <a:pt x="12908" y="49343"/>
                </a:lnTo>
                <a:lnTo>
                  <a:pt x="20168" y="38699"/>
                </a:lnTo>
                <a:lnTo>
                  <a:pt x="29043" y="28806"/>
                </a:lnTo>
                <a:lnTo>
                  <a:pt x="42978" y="17202"/>
                </a:lnTo>
                <a:lnTo>
                  <a:pt x="54104" y="10438"/>
                </a:lnTo>
                <a:lnTo>
                  <a:pt x="65770" y="5359"/>
                </a:lnTo>
                <a:lnTo>
                  <a:pt x="77987" y="1960"/>
                </a:lnTo>
                <a:lnTo>
                  <a:pt x="90762" y="236"/>
                </a:lnTo>
                <a:lnTo>
                  <a:pt x="977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20060" y="715645"/>
            <a:ext cx="193801" cy="198246"/>
          </a:xfrm>
          <a:custGeom>
            <a:avLst/>
            <a:gdLst/>
            <a:ahLst/>
            <a:cxnLst/>
            <a:rect l="l" t="t" r="r" b="b"/>
            <a:pathLst>
              <a:path w="193801" h="198246">
                <a:moveTo>
                  <a:pt x="106806" y="0"/>
                </a:moveTo>
                <a:lnTo>
                  <a:pt x="120253" y="670"/>
                </a:lnTo>
                <a:lnTo>
                  <a:pt x="133032" y="2687"/>
                </a:lnTo>
                <a:lnTo>
                  <a:pt x="145121" y="6064"/>
                </a:lnTo>
                <a:lnTo>
                  <a:pt x="156496" y="10812"/>
                </a:lnTo>
                <a:lnTo>
                  <a:pt x="168438" y="17646"/>
                </a:lnTo>
                <a:lnTo>
                  <a:pt x="178497" y="25452"/>
                </a:lnTo>
                <a:lnTo>
                  <a:pt x="187404" y="34565"/>
                </a:lnTo>
                <a:lnTo>
                  <a:pt x="193801" y="42925"/>
                </a:lnTo>
                <a:lnTo>
                  <a:pt x="154431" y="64642"/>
                </a:lnTo>
                <a:lnTo>
                  <a:pt x="144148" y="55372"/>
                </a:lnTo>
                <a:lnTo>
                  <a:pt x="133941" y="49168"/>
                </a:lnTo>
                <a:lnTo>
                  <a:pt x="132460" y="48513"/>
                </a:lnTo>
                <a:lnTo>
                  <a:pt x="120866" y="45121"/>
                </a:lnTo>
                <a:lnTo>
                  <a:pt x="107518" y="43943"/>
                </a:lnTo>
                <a:lnTo>
                  <a:pt x="107060" y="43941"/>
                </a:lnTo>
                <a:lnTo>
                  <a:pt x="93130" y="45171"/>
                </a:lnTo>
                <a:lnTo>
                  <a:pt x="80742" y="48848"/>
                </a:lnTo>
                <a:lnTo>
                  <a:pt x="69912" y="54958"/>
                </a:lnTo>
                <a:lnTo>
                  <a:pt x="64134" y="59816"/>
                </a:lnTo>
                <a:lnTo>
                  <a:pt x="55996" y="69735"/>
                </a:lnTo>
                <a:lnTo>
                  <a:pt x="50576" y="81169"/>
                </a:lnTo>
                <a:lnTo>
                  <a:pt x="47914" y="94098"/>
                </a:lnTo>
                <a:lnTo>
                  <a:pt x="47625" y="100456"/>
                </a:lnTo>
                <a:lnTo>
                  <a:pt x="49061" y="114070"/>
                </a:lnTo>
                <a:lnTo>
                  <a:pt x="53358" y="126106"/>
                </a:lnTo>
                <a:lnTo>
                  <a:pt x="60494" y="136565"/>
                </a:lnTo>
                <a:lnTo>
                  <a:pt x="63500" y="139700"/>
                </a:lnTo>
                <a:lnTo>
                  <a:pt x="73395" y="147194"/>
                </a:lnTo>
                <a:lnTo>
                  <a:pt x="84923" y="152176"/>
                </a:lnTo>
                <a:lnTo>
                  <a:pt x="98084" y="154646"/>
                </a:lnTo>
                <a:lnTo>
                  <a:pt x="105028" y="154939"/>
                </a:lnTo>
                <a:lnTo>
                  <a:pt x="119164" y="153736"/>
                </a:lnTo>
                <a:lnTo>
                  <a:pt x="131767" y="150133"/>
                </a:lnTo>
                <a:lnTo>
                  <a:pt x="142828" y="144139"/>
                </a:lnTo>
                <a:lnTo>
                  <a:pt x="152338" y="135765"/>
                </a:lnTo>
                <a:lnTo>
                  <a:pt x="154431" y="133350"/>
                </a:lnTo>
                <a:lnTo>
                  <a:pt x="191769" y="158876"/>
                </a:lnTo>
                <a:lnTo>
                  <a:pt x="183147" y="168788"/>
                </a:lnTo>
                <a:lnTo>
                  <a:pt x="173613" y="177261"/>
                </a:lnTo>
                <a:lnTo>
                  <a:pt x="163169" y="184298"/>
                </a:lnTo>
                <a:lnTo>
                  <a:pt x="151816" y="189900"/>
                </a:lnTo>
                <a:lnTo>
                  <a:pt x="139558" y="194071"/>
                </a:lnTo>
                <a:lnTo>
                  <a:pt x="126395" y="196810"/>
                </a:lnTo>
                <a:lnTo>
                  <a:pt x="112329" y="198121"/>
                </a:lnTo>
                <a:lnTo>
                  <a:pt x="106171" y="198246"/>
                </a:lnTo>
                <a:lnTo>
                  <a:pt x="91475" y="197565"/>
                </a:lnTo>
                <a:lnTo>
                  <a:pt x="77800" y="195519"/>
                </a:lnTo>
                <a:lnTo>
                  <a:pt x="65139" y="192106"/>
                </a:lnTo>
                <a:lnTo>
                  <a:pt x="53488" y="187322"/>
                </a:lnTo>
                <a:lnTo>
                  <a:pt x="42841" y="181166"/>
                </a:lnTo>
                <a:lnTo>
                  <a:pt x="33194" y="173635"/>
                </a:lnTo>
                <a:lnTo>
                  <a:pt x="28193" y="168782"/>
                </a:lnTo>
                <a:lnTo>
                  <a:pt x="19401" y="158482"/>
                </a:lnTo>
                <a:lnTo>
                  <a:pt x="12246" y="147583"/>
                </a:lnTo>
                <a:lnTo>
                  <a:pt x="6730" y="136086"/>
                </a:lnTo>
                <a:lnTo>
                  <a:pt x="2853" y="123992"/>
                </a:lnTo>
                <a:lnTo>
                  <a:pt x="614" y="111300"/>
                </a:lnTo>
                <a:lnTo>
                  <a:pt x="0" y="99821"/>
                </a:lnTo>
                <a:lnTo>
                  <a:pt x="810" y="86755"/>
                </a:lnTo>
                <a:lnTo>
                  <a:pt x="3241" y="74217"/>
                </a:lnTo>
                <a:lnTo>
                  <a:pt x="7292" y="62198"/>
                </a:lnTo>
                <a:lnTo>
                  <a:pt x="12964" y="50686"/>
                </a:lnTo>
                <a:lnTo>
                  <a:pt x="20943" y="38872"/>
                </a:lnTo>
                <a:lnTo>
                  <a:pt x="29419" y="29480"/>
                </a:lnTo>
                <a:lnTo>
                  <a:pt x="39153" y="21217"/>
                </a:lnTo>
                <a:lnTo>
                  <a:pt x="50157" y="14070"/>
                </a:lnTo>
                <a:lnTo>
                  <a:pt x="63299" y="7836"/>
                </a:lnTo>
                <a:lnTo>
                  <a:pt x="75235" y="3934"/>
                </a:lnTo>
                <a:lnTo>
                  <a:pt x="87751" y="1368"/>
                </a:lnTo>
                <a:lnTo>
                  <a:pt x="100846" y="127"/>
                </a:lnTo>
                <a:lnTo>
                  <a:pt x="1068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43429" y="715645"/>
            <a:ext cx="133857" cy="198246"/>
          </a:xfrm>
          <a:custGeom>
            <a:avLst/>
            <a:gdLst/>
            <a:ahLst/>
            <a:cxnLst/>
            <a:rect l="l" t="t" r="r" b="b"/>
            <a:pathLst>
              <a:path w="133857" h="198246">
                <a:moveTo>
                  <a:pt x="68325" y="0"/>
                </a:moveTo>
                <a:lnTo>
                  <a:pt x="81176" y="1026"/>
                </a:lnTo>
                <a:lnTo>
                  <a:pt x="93502" y="4105"/>
                </a:lnTo>
                <a:lnTo>
                  <a:pt x="102869" y="8000"/>
                </a:lnTo>
                <a:lnTo>
                  <a:pt x="113692" y="14547"/>
                </a:lnTo>
                <a:lnTo>
                  <a:pt x="123314" y="22866"/>
                </a:lnTo>
                <a:lnTo>
                  <a:pt x="130428" y="31114"/>
                </a:lnTo>
                <a:lnTo>
                  <a:pt x="101091" y="60451"/>
                </a:lnTo>
                <a:lnTo>
                  <a:pt x="89166" y="50369"/>
                </a:lnTo>
                <a:lnTo>
                  <a:pt x="78054" y="44501"/>
                </a:lnTo>
                <a:lnTo>
                  <a:pt x="68706" y="42799"/>
                </a:lnTo>
                <a:lnTo>
                  <a:pt x="63372" y="42799"/>
                </a:lnTo>
                <a:lnTo>
                  <a:pt x="59181" y="43941"/>
                </a:lnTo>
                <a:lnTo>
                  <a:pt x="56133" y="46100"/>
                </a:lnTo>
                <a:lnTo>
                  <a:pt x="53212" y="48387"/>
                </a:lnTo>
                <a:lnTo>
                  <a:pt x="51688" y="51180"/>
                </a:lnTo>
                <a:lnTo>
                  <a:pt x="51688" y="54609"/>
                </a:lnTo>
                <a:lnTo>
                  <a:pt x="51688" y="57150"/>
                </a:lnTo>
                <a:lnTo>
                  <a:pt x="52577" y="59435"/>
                </a:lnTo>
                <a:lnTo>
                  <a:pt x="54482" y="61594"/>
                </a:lnTo>
                <a:lnTo>
                  <a:pt x="56387" y="63753"/>
                </a:lnTo>
                <a:lnTo>
                  <a:pt x="61087" y="66675"/>
                </a:lnTo>
                <a:lnTo>
                  <a:pt x="68706" y="70357"/>
                </a:lnTo>
                <a:lnTo>
                  <a:pt x="85978" y="78993"/>
                </a:lnTo>
                <a:lnTo>
                  <a:pt x="99652" y="86415"/>
                </a:lnTo>
                <a:lnTo>
                  <a:pt x="110764" y="93919"/>
                </a:lnTo>
                <a:lnTo>
                  <a:pt x="119299" y="101475"/>
                </a:lnTo>
                <a:lnTo>
                  <a:pt x="123570" y="106552"/>
                </a:lnTo>
                <a:lnTo>
                  <a:pt x="129738" y="117535"/>
                </a:lnTo>
                <a:lnTo>
                  <a:pt x="133132" y="129825"/>
                </a:lnTo>
                <a:lnTo>
                  <a:pt x="133857" y="139572"/>
                </a:lnTo>
                <a:lnTo>
                  <a:pt x="132426" y="152880"/>
                </a:lnTo>
                <a:lnTo>
                  <a:pt x="128153" y="164897"/>
                </a:lnTo>
                <a:lnTo>
                  <a:pt x="121072" y="175624"/>
                </a:lnTo>
                <a:lnTo>
                  <a:pt x="115443" y="181482"/>
                </a:lnTo>
                <a:lnTo>
                  <a:pt x="105725" y="188637"/>
                </a:lnTo>
                <a:lnTo>
                  <a:pt x="94524" y="193813"/>
                </a:lnTo>
                <a:lnTo>
                  <a:pt x="81840" y="197012"/>
                </a:lnTo>
                <a:lnTo>
                  <a:pt x="67672" y="198233"/>
                </a:lnTo>
                <a:lnTo>
                  <a:pt x="65912" y="198246"/>
                </a:lnTo>
                <a:lnTo>
                  <a:pt x="52096" y="197286"/>
                </a:lnTo>
                <a:lnTo>
                  <a:pt x="39285" y="194401"/>
                </a:lnTo>
                <a:lnTo>
                  <a:pt x="27480" y="189589"/>
                </a:lnTo>
                <a:lnTo>
                  <a:pt x="16681" y="182844"/>
                </a:lnTo>
                <a:lnTo>
                  <a:pt x="6888" y="174164"/>
                </a:lnTo>
                <a:lnTo>
                  <a:pt x="0" y="166115"/>
                </a:lnTo>
                <a:lnTo>
                  <a:pt x="29082" y="134365"/>
                </a:lnTo>
                <a:lnTo>
                  <a:pt x="34670" y="140842"/>
                </a:lnTo>
                <a:lnTo>
                  <a:pt x="41147" y="146050"/>
                </a:lnTo>
                <a:lnTo>
                  <a:pt x="48640" y="149987"/>
                </a:lnTo>
                <a:lnTo>
                  <a:pt x="56133" y="154050"/>
                </a:lnTo>
                <a:lnTo>
                  <a:pt x="62737" y="155955"/>
                </a:lnTo>
                <a:lnTo>
                  <a:pt x="68452" y="155955"/>
                </a:lnTo>
                <a:lnTo>
                  <a:pt x="74675" y="155955"/>
                </a:lnTo>
                <a:lnTo>
                  <a:pt x="79756" y="154558"/>
                </a:lnTo>
                <a:lnTo>
                  <a:pt x="83565" y="151510"/>
                </a:lnTo>
                <a:lnTo>
                  <a:pt x="87375" y="148462"/>
                </a:lnTo>
                <a:lnTo>
                  <a:pt x="89281" y="145033"/>
                </a:lnTo>
                <a:lnTo>
                  <a:pt x="89281" y="141096"/>
                </a:lnTo>
                <a:lnTo>
                  <a:pt x="85503" y="131861"/>
                </a:lnTo>
                <a:lnTo>
                  <a:pt x="74171" y="122766"/>
                </a:lnTo>
                <a:lnTo>
                  <a:pt x="68706" y="119760"/>
                </a:lnTo>
                <a:lnTo>
                  <a:pt x="52704" y="111759"/>
                </a:lnTo>
                <a:lnTo>
                  <a:pt x="38285" y="103462"/>
                </a:lnTo>
                <a:lnTo>
                  <a:pt x="26589" y="94479"/>
                </a:lnTo>
                <a:lnTo>
                  <a:pt x="17617" y="84808"/>
                </a:lnTo>
                <a:lnTo>
                  <a:pt x="11368" y="74444"/>
                </a:lnTo>
                <a:lnTo>
                  <a:pt x="7843" y="63384"/>
                </a:lnTo>
                <a:lnTo>
                  <a:pt x="6984" y="54101"/>
                </a:lnTo>
                <a:lnTo>
                  <a:pt x="8560" y="41100"/>
                </a:lnTo>
                <a:lnTo>
                  <a:pt x="13286" y="29337"/>
                </a:lnTo>
                <a:lnTo>
                  <a:pt x="21164" y="18793"/>
                </a:lnTo>
                <a:lnTo>
                  <a:pt x="24129" y="15875"/>
                </a:lnTo>
                <a:lnTo>
                  <a:pt x="34203" y="8413"/>
                </a:lnTo>
                <a:lnTo>
                  <a:pt x="45669" y="3317"/>
                </a:lnTo>
                <a:lnTo>
                  <a:pt x="58528" y="557"/>
                </a:lnTo>
                <a:lnTo>
                  <a:pt x="683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14956" y="715645"/>
            <a:ext cx="195199" cy="198246"/>
          </a:xfrm>
          <a:custGeom>
            <a:avLst/>
            <a:gdLst/>
            <a:ahLst/>
            <a:cxnLst/>
            <a:rect l="l" t="t" r="r" b="b"/>
            <a:pathLst>
              <a:path w="195199" h="198246">
                <a:moveTo>
                  <a:pt x="88518" y="0"/>
                </a:moveTo>
                <a:lnTo>
                  <a:pt x="101469" y="945"/>
                </a:lnTo>
                <a:lnTo>
                  <a:pt x="113793" y="3843"/>
                </a:lnTo>
                <a:lnTo>
                  <a:pt x="120395" y="6350"/>
                </a:lnTo>
                <a:lnTo>
                  <a:pt x="131294" y="12121"/>
                </a:lnTo>
                <a:lnTo>
                  <a:pt x="141581" y="19711"/>
                </a:lnTo>
                <a:lnTo>
                  <a:pt x="147955" y="25653"/>
                </a:lnTo>
                <a:lnTo>
                  <a:pt x="147955" y="4825"/>
                </a:lnTo>
                <a:lnTo>
                  <a:pt x="195199" y="4825"/>
                </a:lnTo>
                <a:lnTo>
                  <a:pt x="195199" y="193420"/>
                </a:lnTo>
                <a:lnTo>
                  <a:pt x="147955" y="193420"/>
                </a:lnTo>
                <a:lnTo>
                  <a:pt x="147955" y="173481"/>
                </a:lnTo>
                <a:lnTo>
                  <a:pt x="137477" y="182358"/>
                </a:lnTo>
                <a:lnTo>
                  <a:pt x="126999" y="189179"/>
                </a:lnTo>
                <a:lnTo>
                  <a:pt x="120142" y="192531"/>
                </a:lnTo>
                <a:lnTo>
                  <a:pt x="108222" y="196276"/>
                </a:lnTo>
                <a:lnTo>
                  <a:pt x="95501" y="198073"/>
                </a:lnTo>
                <a:lnTo>
                  <a:pt x="89916" y="198246"/>
                </a:lnTo>
                <a:lnTo>
                  <a:pt x="76842" y="197299"/>
                </a:lnTo>
                <a:lnTo>
                  <a:pt x="64434" y="194452"/>
                </a:lnTo>
                <a:lnTo>
                  <a:pt x="52691" y="189703"/>
                </a:lnTo>
                <a:lnTo>
                  <a:pt x="41613" y="183045"/>
                </a:lnTo>
                <a:lnTo>
                  <a:pt x="31201" y="174475"/>
                </a:lnTo>
                <a:lnTo>
                  <a:pt x="18438" y="159969"/>
                </a:lnTo>
                <a:lnTo>
                  <a:pt x="11721" y="149234"/>
                </a:lnTo>
                <a:lnTo>
                  <a:pt x="6520" y="137720"/>
                </a:lnTo>
                <a:lnTo>
                  <a:pt x="2832" y="125426"/>
                </a:lnTo>
                <a:lnTo>
                  <a:pt x="660" y="112354"/>
                </a:lnTo>
                <a:lnTo>
                  <a:pt x="0" y="99440"/>
                </a:lnTo>
                <a:lnTo>
                  <a:pt x="720" y="85320"/>
                </a:lnTo>
                <a:lnTo>
                  <a:pt x="2879" y="72068"/>
                </a:lnTo>
                <a:lnTo>
                  <a:pt x="6473" y="59687"/>
                </a:lnTo>
                <a:lnTo>
                  <a:pt x="11499" y="48174"/>
                </a:lnTo>
                <a:lnTo>
                  <a:pt x="17952" y="37532"/>
                </a:lnTo>
                <a:lnTo>
                  <a:pt x="25781" y="27812"/>
                </a:lnTo>
                <a:lnTo>
                  <a:pt x="35736" y="18471"/>
                </a:lnTo>
                <a:lnTo>
                  <a:pt x="46433" y="11034"/>
                </a:lnTo>
                <a:lnTo>
                  <a:pt x="57879" y="5503"/>
                </a:lnTo>
                <a:lnTo>
                  <a:pt x="70085" y="1876"/>
                </a:lnTo>
                <a:lnTo>
                  <a:pt x="83061" y="155"/>
                </a:lnTo>
                <a:lnTo>
                  <a:pt x="885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9455" y="654050"/>
            <a:ext cx="300989" cy="255015"/>
          </a:xfrm>
          <a:custGeom>
            <a:avLst/>
            <a:gdLst/>
            <a:ahLst/>
            <a:cxnLst/>
            <a:rect l="l" t="t" r="r" b="b"/>
            <a:pathLst>
              <a:path w="300989" h="255015">
                <a:moveTo>
                  <a:pt x="0" y="0"/>
                </a:moveTo>
                <a:lnTo>
                  <a:pt x="47751" y="0"/>
                </a:lnTo>
                <a:lnTo>
                  <a:pt x="84581" y="162813"/>
                </a:lnTo>
                <a:lnTo>
                  <a:pt x="130175" y="0"/>
                </a:lnTo>
                <a:lnTo>
                  <a:pt x="170561" y="0"/>
                </a:lnTo>
                <a:lnTo>
                  <a:pt x="216788" y="162813"/>
                </a:lnTo>
                <a:lnTo>
                  <a:pt x="253237" y="0"/>
                </a:lnTo>
                <a:lnTo>
                  <a:pt x="300989" y="0"/>
                </a:lnTo>
                <a:lnTo>
                  <a:pt x="243586" y="255015"/>
                </a:lnTo>
                <a:lnTo>
                  <a:pt x="196976" y="255015"/>
                </a:lnTo>
                <a:lnTo>
                  <a:pt x="149987" y="90170"/>
                </a:lnTo>
                <a:lnTo>
                  <a:pt x="103886" y="255015"/>
                </a:lnTo>
                <a:lnTo>
                  <a:pt x="57784" y="255015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30261" y="650875"/>
            <a:ext cx="99695" cy="258190"/>
          </a:xfrm>
          <a:custGeom>
            <a:avLst/>
            <a:gdLst/>
            <a:ahLst/>
            <a:cxnLst/>
            <a:rect l="l" t="t" r="r" b="b"/>
            <a:pathLst>
              <a:path w="99695" h="258190">
                <a:moveTo>
                  <a:pt x="24257" y="0"/>
                </a:moveTo>
                <a:lnTo>
                  <a:pt x="71628" y="0"/>
                </a:lnTo>
                <a:lnTo>
                  <a:pt x="71628" y="69596"/>
                </a:lnTo>
                <a:lnTo>
                  <a:pt x="99695" y="69596"/>
                </a:lnTo>
                <a:lnTo>
                  <a:pt x="99695" y="110362"/>
                </a:lnTo>
                <a:lnTo>
                  <a:pt x="71628" y="110362"/>
                </a:lnTo>
                <a:lnTo>
                  <a:pt x="71628" y="258190"/>
                </a:lnTo>
                <a:lnTo>
                  <a:pt x="24257" y="258190"/>
                </a:lnTo>
                <a:lnTo>
                  <a:pt x="24257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57" y="69596"/>
                </a:lnTo>
                <a:lnTo>
                  <a:pt x="242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9694" y="650875"/>
            <a:ext cx="99694" cy="258190"/>
          </a:xfrm>
          <a:custGeom>
            <a:avLst/>
            <a:gdLst/>
            <a:ahLst/>
            <a:cxnLst/>
            <a:rect l="l" t="t" r="r" b="b"/>
            <a:pathLst>
              <a:path w="99694" h="258190">
                <a:moveTo>
                  <a:pt x="24256" y="0"/>
                </a:moveTo>
                <a:lnTo>
                  <a:pt x="71627" y="0"/>
                </a:lnTo>
                <a:lnTo>
                  <a:pt x="71627" y="69596"/>
                </a:lnTo>
                <a:lnTo>
                  <a:pt x="99694" y="69596"/>
                </a:lnTo>
                <a:lnTo>
                  <a:pt x="99694" y="110362"/>
                </a:lnTo>
                <a:lnTo>
                  <a:pt x="71627" y="110362"/>
                </a:lnTo>
                <a:lnTo>
                  <a:pt x="71627" y="258190"/>
                </a:lnTo>
                <a:lnTo>
                  <a:pt x="24256" y="258190"/>
                </a:lnTo>
                <a:lnTo>
                  <a:pt x="24256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56" y="69596"/>
                </a:lnTo>
                <a:lnTo>
                  <a:pt x="2425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73924" y="647573"/>
            <a:ext cx="195199" cy="266318"/>
          </a:xfrm>
          <a:custGeom>
            <a:avLst/>
            <a:gdLst/>
            <a:ahLst/>
            <a:cxnLst/>
            <a:rect l="l" t="t" r="r" b="b"/>
            <a:pathLst>
              <a:path w="195199" h="266318">
                <a:moveTo>
                  <a:pt x="147954" y="0"/>
                </a:moveTo>
                <a:lnTo>
                  <a:pt x="195199" y="0"/>
                </a:lnTo>
                <a:lnTo>
                  <a:pt x="195199" y="261492"/>
                </a:lnTo>
                <a:lnTo>
                  <a:pt x="147954" y="261492"/>
                </a:lnTo>
                <a:lnTo>
                  <a:pt x="147954" y="241553"/>
                </a:lnTo>
                <a:lnTo>
                  <a:pt x="137477" y="250430"/>
                </a:lnTo>
                <a:lnTo>
                  <a:pt x="126999" y="257251"/>
                </a:lnTo>
                <a:lnTo>
                  <a:pt x="120142" y="260603"/>
                </a:lnTo>
                <a:lnTo>
                  <a:pt x="108222" y="264348"/>
                </a:lnTo>
                <a:lnTo>
                  <a:pt x="95501" y="266145"/>
                </a:lnTo>
                <a:lnTo>
                  <a:pt x="89916" y="266318"/>
                </a:lnTo>
                <a:lnTo>
                  <a:pt x="76842" y="265371"/>
                </a:lnTo>
                <a:lnTo>
                  <a:pt x="64434" y="262524"/>
                </a:lnTo>
                <a:lnTo>
                  <a:pt x="52691" y="257775"/>
                </a:lnTo>
                <a:lnTo>
                  <a:pt x="41613" y="251117"/>
                </a:lnTo>
                <a:lnTo>
                  <a:pt x="31201" y="242547"/>
                </a:lnTo>
                <a:lnTo>
                  <a:pt x="18438" y="228041"/>
                </a:lnTo>
                <a:lnTo>
                  <a:pt x="11721" y="217306"/>
                </a:lnTo>
                <a:lnTo>
                  <a:pt x="6520" y="205792"/>
                </a:lnTo>
                <a:lnTo>
                  <a:pt x="2832" y="193498"/>
                </a:lnTo>
                <a:lnTo>
                  <a:pt x="660" y="180426"/>
                </a:lnTo>
                <a:lnTo>
                  <a:pt x="0" y="167512"/>
                </a:lnTo>
                <a:lnTo>
                  <a:pt x="720" y="153392"/>
                </a:lnTo>
                <a:lnTo>
                  <a:pt x="2879" y="140140"/>
                </a:lnTo>
                <a:lnTo>
                  <a:pt x="6473" y="127759"/>
                </a:lnTo>
                <a:lnTo>
                  <a:pt x="11499" y="116246"/>
                </a:lnTo>
                <a:lnTo>
                  <a:pt x="17952" y="105604"/>
                </a:lnTo>
                <a:lnTo>
                  <a:pt x="25780" y="95885"/>
                </a:lnTo>
                <a:lnTo>
                  <a:pt x="35736" y="86543"/>
                </a:lnTo>
                <a:lnTo>
                  <a:pt x="46433" y="79106"/>
                </a:lnTo>
                <a:lnTo>
                  <a:pt x="57879" y="73575"/>
                </a:lnTo>
                <a:lnTo>
                  <a:pt x="70085" y="69948"/>
                </a:lnTo>
                <a:lnTo>
                  <a:pt x="83061" y="68227"/>
                </a:lnTo>
                <a:lnTo>
                  <a:pt x="88519" y="68072"/>
                </a:lnTo>
                <a:lnTo>
                  <a:pt x="101469" y="69017"/>
                </a:lnTo>
                <a:lnTo>
                  <a:pt x="113793" y="71915"/>
                </a:lnTo>
                <a:lnTo>
                  <a:pt x="120396" y="74422"/>
                </a:lnTo>
                <a:lnTo>
                  <a:pt x="131294" y="80193"/>
                </a:lnTo>
                <a:lnTo>
                  <a:pt x="141581" y="87783"/>
                </a:lnTo>
                <a:lnTo>
                  <a:pt x="147954" y="93725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78149" y="647573"/>
            <a:ext cx="47371" cy="261492"/>
          </a:xfrm>
          <a:custGeom>
            <a:avLst/>
            <a:gdLst/>
            <a:ahLst/>
            <a:cxnLst/>
            <a:rect l="l" t="t" r="r" b="b"/>
            <a:pathLst>
              <a:path w="47371" h="261492">
                <a:moveTo>
                  <a:pt x="0" y="0"/>
                </a:moveTo>
                <a:lnTo>
                  <a:pt x="47371" y="0"/>
                </a:lnTo>
                <a:lnTo>
                  <a:pt x="47371" y="261492"/>
                </a:lnTo>
                <a:lnTo>
                  <a:pt x="0" y="2614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15514" y="647573"/>
            <a:ext cx="167131" cy="261492"/>
          </a:xfrm>
          <a:custGeom>
            <a:avLst/>
            <a:gdLst/>
            <a:ahLst/>
            <a:cxnLst/>
            <a:rect l="l" t="t" r="r" b="b"/>
            <a:pathLst>
              <a:path w="167131" h="261492">
                <a:moveTo>
                  <a:pt x="0" y="0"/>
                </a:moveTo>
                <a:lnTo>
                  <a:pt x="46990" y="0"/>
                </a:lnTo>
                <a:lnTo>
                  <a:pt x="46990" y="91948"/>
                </a:lnTo>
                <a:lnTo>
                  <a:pt x="57640" y="83655"/>
                </a:lnTo>
                <a:lnTo>
                  <a:pt x="68334" y="77147"/>
                </a:lnTo>
                <a:lnTo>
                  <a:pt x="74930" y="74040"/>
                </a:lnTo>
                <a:lnTo>
                  <a:pt x="87259" y="69916"/>
                </a:lnTo>
                <a:lnTo>
                  <a:pt x="99753" y="68158"/>
                </a:lnTo>
                <a:lnTo>
                  <a:pt x="103250" y="68072"/>
                </a:lnTo>
                <a:lnTo>
                  <a:pt x="116676" y="69267"/>
                </a:lnTo>
                <a:lnTo>
                  <a:pt x="128989" y="72853"/>
                </a:lnTo>
                <a:lnTo>
                  <a:pt x="140199" y="78831"/>
                </a:lnTo>
                <a:lnTo>
                  <a:pt x="150319" y="87199"/>
                </a:lnTo>
                <a:lnTo>
                  <a:pt x="157709" y="96627"/>
                </a:lnTo>
                <a:lnTo>
                  <a:pt x="162813" y="107642"/>
                </a:lnTo>
                <a:lnTo>
                  <a:pt x="165947" y="120538"/>
                </a:lnTo>
                <a:lnTo>
                  <a:pt x="167121" y="135303"/>
                </a:lnTo>
                <a:lnTo>
                  <a:pt x="167131" y="136905"/>
                </a:lnTo>
                <a:lnTo>
                  <a:pt x="167131" y="261492"/>
                </a:lnTo>
                <a:lnTo>
                  <a:pt x="120523" y="261492"/>
                </a:lnTo>
                <a:lnTo>
                  <a:pt x="120523" y="178815"/>
                </a:lnTo>
                <a:lnTo>
                  <a:pt x="120248" y="161826"/>
                </a:lnTo>
                <a:lnTo>
                  <a:pt x="119450" y="148305"/>
                </a:lnTo>
                <a:lnTo>
                  <a:pt x="118162" y="138233"/>
                </a:lnTo>
                <a:lnTo>
                  <a:pt x="115316" y="126746"/>
                </a:lnTo>
                <a:lnTo>
                  <a:pt x="111760" y="120903"/>
                </a:lnTo>
                <a:lnTo>
                  <a:pt x="106680" y="117093"/>
                </a:lnTo>
                <a:lnTo>
                  <a:pt x="101600" y="113284"/>
                </a:lnTo>
                <a:lnTo>
                  <a:pt x="95504" y="111378"/>
                </a:lnTo>
                <a:lnTo>
                  <a:pt x="88011" y="111378"/>
                </a:lnTo>
                <a:lnTo>
                  <a:pt x="75167" y="113580"/>
                </a:lnTo>
                <a:lnTo>
                  <a:pt x="64169" y="120186"/>
                </a:lnTo>
                <a:lnTo>
                  <a:pt x="55706" y="130303"/>
                </a:lnTo>
                <a:lnTo>
                  <a:pt x="50323" y="142266"/>
                </a:lnTo>
                <a:lnTo>
                  <a:pt x="47893" y="154763"/>
                </a:lnTo>
                <a:lnTo>
                  <a:pt x="47225" y="167295"/>
                </a:lnTo>
                <a:lnTo>
                  <a:pt x="46990" y="184533"/>
                </a:lnTo>
                <a:lnTo>
                  <a:pt x="46990" y="185800"/>
                </a:lnTo>
                <a:lnTo>
                  <a:pt x="46990" y="261492"/>
                </a:lnTo>
                <a:lnTo>
                  <a:pt x="0" y="2614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223" y="1080135"/>
            <a:ext cx="1379004" cy="271144"/>
          </a:xfrm>
          <a:custGeom>
            <a:avLst/>
            <a:gdLst/>
            <a:ahLst/>
            <a:cxnLst/>
            <a:rect l="l" t="t" r="r" b="b"/>
            <a:pathLst>
              <a:path w="1379004" h="271144">
                <a:moveTo>
                  <a:pt x="717014" y="143352"/>
                </a:moveTo>
                <a:lnTo>
                  <a:pt x="724168" y="131777"/>
                </a:lnTo>
                <a:lnTo>
                  <a:pt x="731812" y="123951"/>
                </a:lnTo>
                <a:lnTo>
                  <a:pt x="741398" y="118250"/>
                </a:lnTo>
                <a:lnTo>
                  <a:pt x="753420" y="114239"/>
                </a:lnTo>
                <a:lnTo>
                  <a:pt x="766610" y="112902"/>
                </a:lnTo>
                <a:lnTo>
                  <a:pt x="778295" y="73656"/>
                </a:lnTo>
                <a:lnTo>
                  <a:pt x="764197" y="72898"/>
                </a:lnTo>
                <a:lnTo>
                  <a:pt x="751394" y="73600"/>
                </a:lnTo>
                <a:lnTo>
                  <a:pt x="738406" y="75921"/>
                </a:lnTo>
                <a:lnTo>
                  <a:pt x="726219" y="79859"/>
                </a:lnTo>
                <a:lnTo>
                  <a:pt x="717014" y="143352"/>
                </a:lnTo>
                <a:close/>
              </a:path>
              <a:path w="1379004" h="271144">
                <a:moveTo>
                  <a:pt x="716001" y="198694"/>
                </a:moveTo>
                <a:lnTo>
                  <a:pt x="712381" y="185674"/>
                </a:lnTo>
                <a:lnTo>
                  <a:pt x="864527" y="185674"/>
                </a:lnTo>
                <a:lnTo>
                  <a:pt x="864654" y="176656"/>
                </a:lnTo>
                <a:lnTo>
                  <a:pt x="864580" y="171908"/>
                </a:lnTo>
                <a:lnTo>
                  <a:pt x="863432" y="157890"/>
                </a:lnTo>
                <a:lnTo>
                  <a:pt x="860889" y="144770"/>
                </a:lnTo>
                <a:lnTo>
                  <a:pt x="856949" y="132553"/>
                </a:lnTo>
                <a:lnTo>
                  <a:pt x="851608" y="121241"/>
                </a:lnTo>
                <a:lnTo>
                  <a:pt x="844864" y="110838"/>
                </a:lnTo>
                <a:lnTo>
                  <a:pt x="836714" y="101345"/>
                </a:lnTo>
                <a:lnTo>
                  <a:pt x="825848" y="91817"/>
                </a:lnTo>
                <a:lnTo>
                  <a:pt x="815300" y="85015"/>
                </a:lnTo>
                <a:lnTo>
                  <a:pt x="803853" y="79718"/>
                </a:lnTo>
                <a:lnTo>
                  <a:pt x="791516" y="75931"/>
                </a:lnTo>
                <a:lnTo>
                  <a:pt x="778295" y="73656"/>
                </a:lnTo>
                <a:lnTo>
                  <a:pt x="766610" y="112902"/>
                </a:lnTo>
                <a:lnTo>
                  <a:pt x="775188" y="113482"/>
                </a:lnTo>
                <a:lnTo>
                  <a:pt x="787558" y="116722"/>
                </a:lnTo>
                <a:lnTo>
                  <a:pt x="798614" y="122809"/>
                </a:lnTo>
                <a:lnTo>
                  <a:pt x="803738" y="126947"/>
                </a:lnTo>
                <a:lnTo>
                  <a:pt x="811907" y="136748"/>
                </a:lnTo>
                <a:lnTo>
                  <a:pt x="817156" y="148462"/>
                </a:lnTo>
                <a:lnTo>
                  <a:pt x="714540" y="148462"/>
                </a:lnTo>
                <a:lnTo>
                  <a:pt x="717014" y="143352"/>
                </a:lnTo>
                <a:lnTo>
                  <a:pt x="726219" y="79859"/>
                </a:lnTo>
                <a:lnTo>
                  <a:pt x="714833" y="85412"/>
                </a:lnTo>
                <a:lnTo>
                  <a:pt x="704247" y="92575"/>
                </a:lnTo>
                <a:lnTo>
                  <a:pt x="694461" y="101345"/>
                </a:lnTo>
                <a:lnTo>
                  <a:pt x="685577" y="111785"/>
                </a:lnTo>
                <a:lnTo>
                  <a:pt x="678757" y="122450"/>
                </a:lnTo>
                <a:lnTo>
                  <a:pt x="673453" y="133911"/>
                </a:lnTo>
                <a:lnTo>
                  <a:pt x="669665" y="146171"/>
                </a:lnTo>
                <a:lnTo>
                  <a:pt x="667393" y="159233"/>
                </a:lnTo>
                <a:lnTo>
                  <a:pt x="666635" y="173100"/>
                </a:lnTo>
                <a:lnTo>
                  <a:pt x="667336" y="186089"/>
                </a:lnTo>
                <a:lnTo>
                  <a:pt x="669614" y="199110"/>
                </a:lnTo>
                <a:lnTo>
                  <a:pt x="673474" y="211331"/>
                </a:lnTo>
                <a:lnTo>
                  <a:pt x="678916" y="222754"/>
                </a:lnTo>
                <a:lnTo>
                  <a:pt x="685941" y="233379"/>
                </a:lnTo>
                <a:lnTo>
                  <a:pt x="694550" y="243204"/>
                </a:lnTo>
                <a:lnTo>
                  <a:pt x="705183" y="252414"/>
                </a:lnTo>
                <a:lnTo>
                  <a:pt x="715748" y="259166"/>
                </a:lnTo>
                <a:lnTo>
                  <a:pt x="727201" y="264412"/>
                </a:lnTo>
                <a:lnTo>
                  <a:pt x="739539" y="268154"/>
                </a:lnTo>
                <a:lnTo>
                  <a:pt x="752761" y="270398"/>
                </a:lnTo>
                <a:lnTo>
                  <a:pt x="766864" y="271144"/>
                </a:lnTo>
                <a:lnTo>
                  <a:pt x="780364" y="270552"/>
                </a:lnTo>
                <a:lnTo>
                  <a:pt x="793327" y="268691"/>
                </a:lnTo>
                <a:lnTo>
                  <a:pt x="805299" y="265548"/>
                </a:lnTo>
                <a:lnTo>
                  <a:pt x="816267" y="261112"/>
                </a:lnTo>
                <a:lnTo>
                  <a:pt x="824269" y="256615"/>
                </a:lnTo>
                <a:lnTo>
                  <a:pt x="834344" y="249212"/>
                </a:lnTo>
                <a:lnTo>
                  <a:pt x="843577" y="240259"/>
                </a:lnTo>
                <a:lnTo>
                  <a:pt x="851954" y="229742"/>
                </a:lnTo>
                <a:lnTo>
                  <a:pt x="812076" y="211074"/>
                </a:lnTo>
                <a:lnTo>
                  <a:pt x="803081" y="218488"/>
                </a:lnTo>
                <a:lnTo>
                  <a:pt x="791867" y="224661"/>
                </a:lnTo>
                <a:lnTo>
                  <a:pt x="779663" y="228375"/>
                </a:lnTo>
                <a:lnTo>
                  <a:pt x="766483" y="229615"/>
                </a:lnTo>
                <a:lnTo>
                  <a:pt x="766190" y="229615"/>
                </a:lnTo>
                <a:lnTo>
                  <a:pt x="752429" y="228263"/>
                </a:lnTo>
                <a:lnTo>
                  <a:pt x="740368" y="224293"/>
                </a:lnTo>
                <a:lnTo>
                  <a:pt x="730034" y="217677"/>
                </a:lnTo>
                <a:lnTo>
                  <a:pt x="722317" y="209691"/>
                </a:lnTo>
                <a:lnTo>
                  <a:pt x="716001" y="198694"/>
                </a:lnTo>
                <a:close/>
              </a:path>
              <a:path w="1379004" h="271144">
                <a:moveTo>
                  <a:pt x="0" y="77724"/>
                </a:moveTo>
                <a:lnTo>
                  <a:pt x="0" y="266318"/>
                </a:lnTo>
                <a:lnTo>
                  <a:pt x="47332" y="266318"/>
                </a:lnTo>
                <a:lnTo>
                  <a:pt x="47345" y="179630"/>
                </a:lnTo>
                <a:lnTo>
                  <a:pt x="47976" y="164396"/>
                </a:lnTo>
                <a:lnTo>
                  <a:pt x="49563" y="152009"/>
                </a:lnTo>
                <a:lnTo>
                  <a:pt x="52108" y="142493"/>
                </a:lnTo>
                <a:lnTo>
                  <a:pt x="55295" y="134112"/>
                </a:lnTo>
                <a:lnTo>
                  <a:pt x="60109" y="127507"/>
                </a:lnTo>
                <a:lnTo>
                  <a:pt x="66535" y="122936"/>
                </a:lnTo>
                <a:lnTo>
                  <a:pt x="72961" y="118237"/>
                </a:lnTo>
                <a:lnTo>
                  <a:pt x="80124" y="115824"/>
                </a:lnTo>
                <a:lnTo>
                  <a:pt x="95072" y="115824"/>
                </a:lnTo>
                <a:lnTo>
                  <a:pt x="101092" y="117728"/>
                </a:lnTo>
                <a:lnTo>
                  <a:pt x="106070" y="121412"/>
                </a:lnTo>
                <a:lnTo>
                  <a:pt x="111061" y="125094"/>
                </a:lnTo>
                <a:lnTo>
                  <a:pt x="114795" y="130682"/>
                </a:lnTo>
                <a:lnTo>
                  <a:pt x="117284" y="138302"/>
                </a:lnTo>
                <a:lnTo>
                  <a:pt x="119248" y="146758"/>
                </a:lnTo>
                <a:lnTo>
                  <a:pt x="120575" y="159227"/>
                </a:lnTo>
                <a:lnTo>
                  <a:pt x="121018" y="175005"/>
                </a:lnTo>
                <a:lnTo>
                  <a:pt x="121018" y="266318"/>
                </a:lnTo>
                <a:lnTo>
                  <a:pt x="168694" y="266318"/>
                </a:lnTo>
                <a:lnTo>
                  <a:pt x="168700" y="179301"/>
                </a:lnTo>
                <a:lnTo>
                  <a:pt x="169292" y="163794"/>
                </a:lnTo>
                <a:lnTo>
                  <a:pt x="170852" y="151355"/>
                </a:lnTo>
                <a:lnTo>
                  <a:pt x="173380" y="141986"/>
                </a:lnTo>
                <a:lnTo>
                  <a:pt x="176504" y="133857"/>
                </a:lnTo>
                <a:lnTo>
                  <a:pt x="181267" y="127380"/>
                </a:lnTo>
                <a:lnTo>
                  <a:pt x="187680" y="122809"/>
                </a:lnTo>
                <a:lnTo>
                  <a:pt x="194106" y="118110"/>
                </a:lnTo>
                <a:lnTo>
                  <a:pt x="201358" y="115824"/>
                </a:lnTo>
                <a:lnTo>
                  <a:pt x="210777" y="115844"/>
                </a:lnTo>
                <a:lnTo>
                  <a:pt x="223902" y="118927"/>
                </a:lnTo>
                <a:lnTo>
                  <a:pt x="233375" y="127253"/>
                </a:lnTo>
                <a:lnTo>
                  <a:pt x="238708" y="140585"/>
                </a:lnTo>
                <a:lnTo>
                  <a:pt x="240689" y="153903"/>
                </a:lnTo>
                <a:lnTo>
                  <a:pt x="241350" y="170687"/>
                </a:lnTo>
                <a:lnTo>
                  <a:pt x="241350" y="266318"/>
                </a:lnTo>
                <a:lnTo>
                  <a:pt x="289026" y="266318"/>
                </a:lnTo>
                <a:lnTo>
                  <a:pt x="289026" y="155701"/>
                </a:lnTo>
                <a:lnTo>
                  <a:pt x="288673" y="141098"/>
                </a:lnTo>
                <a:lnTo>
                  <a:pt x="287446" y="127136"/>
                </a:lnTo>
                <a:lnTo>
                  <a:pt x="285337" y="115659"/>
                </a:lnTo>
                <a:lnTo>
                  <a:pt x="282346" y="106679"/>
                </a:lnTo>
                <a:lnTo>
                  <a:pt x="278852" y="100114"/>
                </a:lnTo>
                <a:lnTo>
                  <a:pt x="270904" y="90324"/>
                </a:lnTo>
                <a:lnTo>
                  <a:pt x="260400" y="82168"/>
                </a:lnTo>
                <a:lnTo>
                  <a:pt x="250604" y="77347"/>
                </a:lnTo>
                <a:lnTo>
                  <a:pt x="238388" y="74004"/>
                </a:lnTo>
                <a:lnTo>
                  <a:pt x="225005" y="72898"/>
                </a:lnTo>
                <a:lnTo>
                  <a:pt x="213220" y="73715"/>
                </a:lnTo>
                <a:lnTo>
                  <a:pt x="200836" y="76569"/>
                </a:lnTo>
                <a:lnTo>
                  <a:pt x="189179" y="81534"/>
                </a:lnTo>
                <a:lnTo>
                  <a:pt x="179133" y="87924"/>
                </a:lnTo>
                <a:lnTo>
                  <a:pt x="169724" y="96461"/>
                </a:lnTo>
                <a:lnTo>
                  <a:pt x="161493" y="106806"/>
                </a:lnTo>
                <a:lnTo>
                  <a:pt x="156706" y="98848"/>
                </a:lnTo>
                <a:lnTo>
                  <a:pt x="148422" y="89068"/>
                </a:lnTo>
                <a:lnTo>
                  <a:pt x="138595" y="81534"/>
                </a:lnTo>
                <a:lnTo>
                  <a:pt x="131804" y="77956"/>
                </a:lnTo>
                <a:lnTo>
                  <a:pt x="119746" y="74148"/>
                </a:lnTo>
                <a:lnTo>
                  <a:pt x="106667" y="72898"/>
                </a:lnTo>
                <a:lnTo>
                  <a:pt x="98717" y="73244"/>
                </a:lnTo>
                <a:lnTo>
                  <a:pt x="86115" y="75381"/>
                </a:lnTo>
                <a:lnTo>
                  <a:pt x="74307" y="79501"/>
                </a:lnTo>
                <a:lnTo>
                  <a:pt x="67261" y="83053"/>
                </a:lnTo>
                <a:lnTo>
                  <a:pt x="56909" y="90230"/>
                </a:lnTo>
                <a:lnTo>
                  <a:pt x="47332" y="99440"/>
                </a:lnTo>
                <a:lnTo>
                  <a:pt x="47332" y="77724"/>
                </a:lnTo>
                <a:lnTo>
                  <a:pt x="0" y="77724"/>
                </a:lnTo>
                <a:close/>
              </a:path>
              <a:path w="1379004" h="271144">
                <a:moveTo>
                  <a:pt x="1331633" y="4825"/>
                </a:moveTo>
                <a:lnTo>
                  <a:pt x="1331633" y="266318"/>
                </a:lnTo>
                <a:lnTo>
                  <a:pt x="1379004" y="266318"/>
                </a:lnTo>
                <a:lnTo>
                  <a:pt x="1379004" y="4825"/>
                </a:lnTo>
                <a:lnTo>
                  <a:pt x="1331633" y="4825"/>
                </a:lnTo>
                <a:close/>
              </a:path>
              <a:path w="1379004" h="271144">
                <a:moveTo>
                  <a:pt x="1008164" y="14731"/>
                </a:moveTo>
                <a:lnTo>
                  <a:pt x="1005243" y="21843"/>
                </a:lnTo>
                <a:lnTo>
                  <a:pt x="1005243" y="38862"/>
                </a:lnTo>
                <a:lnTo>
                  <a:pt x="1008164" y="46227"/>
                </a:lnTo>
                <a:lnTo>
                  <a:pt x="1014133" y="52324"/>
                </a:lnTo>
                <a:lnTo>
                  <a:pt x="1020102" y="58419"/>
                </a:lnTo>
                <a:lnTo>
                  <a:pt x="1027214" y="61467"/>
                </a:lnTo>
                <a:lnTo>
                  <a:pt x="1043851" y="61467"/>
                </a:lnTo>
                <a:lnTo>
                  <a:pt x="1050836" y="58419"/>
                </a:lnTo>
                <a:lnTo>
                  <a:pt x="1056805" y="52450"/>
                </a:lnTo>
                <a:lnTo>
                  <a:pt x="1062647" y="46481"/>
                </a:lnTo>
                <a:lnTo>
                  <a:pt x="1065568" y="39369"/>
                </a:lnTo>
                <a:lnTo>
                  <a:pt x="1065568" y="22351"/>
                </a:lnTo>
                <a:lnTo>
                  <a:pt x="1062647" y="15112"/>
                </a:lnTo>
                <a:lnTo>
                  <a:pt x="1056678" y="9016"/>
                </a:lnTo>
                <a:lnTo>
                  <a:pt x="1050709" y="3048"/>
                </a:lnTo>
                <a:lnTo>
                  <a:pt x="1043597" y="0"/>
                </a:lnTo>
                <a:lnTo>
                  <a:pt x="1026960" y="0"/>
                </a:lnTo>
                <a:lnTo>
                  <a:pt x="1019975" y="2920"/>
                </a:lnTo>
                <a:lnTo>
                  <a:pt x="1014006" y="8889"/>
                </a:lnTo>
                <a:lnTo>
                  <a:pt x="1008164" y="14731"/>
                </a:lnTo>
                <a:close/>
              </a:path>
              <a:path w="1379004" h="271144">
                <a:moveTo>
                  <a:pt x="621855" y="77724"/>
                </a:moveTo>
                <a:lnTo>
                  <a:pt x="621855" y="8127"/>
                </a:lnTo>
                <a:lnTo>
                  <a:pt x="574522" y="8127"/>
                </a:lnTo>
                <a:lnTo>
                  <a:pt x="574522" y="77724"/>
                </a:lnTo>
                <a:lnTo>
                  <a:pt x="550240" y="77724"/>
                </a:lnTo>
                <a:lnTo>
                  <a:pt x="550240" y="118490"/>
                </a:lnTo>
                <a:lnTo>
                  <a:pt x="574522" y="118490"/>
                </a:lnTo>
                <a:lnTo>
                  <a:pt x="574522" y="266318"/>
                </a:lnTo>
                <a:lnTo>
                  <a:pt x="621855" y="266318"/>
                </a:lnTo>
                <a:lnTo>
                  <a:pt x="621855" y="118490"/>
                </a:lnTo>
                <a:lnTo>
                  <a:pt x="649935" y="118490"/>
                </a:lnTo>
                <a:lnTo>
                  <a:pt x="649935" y="77724"/>
                </a:lnTo>
                <a:lnTo>
                  <a:pt x="621855" y="77724"/>
                </a:lnTo>
                <a:close/>
              </a:path>
              <a:path w="1379004" h="271144">
                <a:moveTo>
                  <a:pt x="1224802" y="85019"/>
                </a:moveTo>
                <a:lnTo>
                  <a:pt x="1213904" y="79248"/>
                </a:lnTo>
                <a:lnTo>
                  <a:pt x="1207301" y="76741"/>
                </a:lnTo>
                <a:lnTo>
                  <a:pt x="1194977" y="73843"/>
                </a:lnTo>
                <a:lnTo>
                  <a:pt x="1191679" y="116586"/>
                </a:lnTo>
                <a:lnTo>
                  <a:pt x="1193894" y="116623"/>
                </a:lnTo>
                <a:lnTo>
                  <a:pt x="1207086" y="118632"/>
                </a:lnTo>
                <a:lnTo>
                  <a:pt x="1218701" y="123700"/>
                </a:lnTo>
                <a:lnTo>
                  <a:pt x="1228763" y="131825"/>
                </a:lnTo>
                <a:lnTo>
                  <a:pt x="1231683" y="135091"/>
                </a:lnTo>
                <a:lnTo>
                  <a:pt x="1238272" y="145629"/>
                </a:lnTo>
                <a:lnTo>
                  <a:pt x="1242196" y="157840"/>
                </a:lnTo>
                <a:lnTo>
                  <a:pt x="1243495" y="171703"/>
                </a:lnTo>
                <a:lnTo>
                  <a:pt x="1243290" y="177535"/>
                </a:lnTo>
                <a:lnTo>
                  <a:pt x="1241014" y="190816"/>
                </a:lnTo>
                <a:lnTo>
                  <a:pt x="1236185" y="202425"/>
                </a:lnTo>
                <a:lnTo>
                  <a:pt x="1228763" y="212343"/>
                </a:lnTo>
                <a:lnTo>
                  <a:pt x="1216999" y="221594"/>
                </a:lnTo>
                <a:lnTo>
                  <a:pt x="1205168" y="226273"/>
                </a:lnTo>
                <a:lnTo>
                  <a:pt x="1191806" y="227837"/>
                </a:lnTo>
                <a:lnTo>
                  <a:pt x="1190196" y="227815"/>
                </a:lnTo>
                <a:lnTo>
                  <a:pt x="1177219" y="225825"/>
                </a:lnTo>
                <a:lnTo>
                  <a:pt x="1165631" y="220591"/>
                </a:lnTo>
                <a:lnTo>
                  <a:pt x="1155484" y="212089"/>
                </a:lnTo>
                <a:lnTo>
                  <a:pt x="1152337" y="208437"/>
                </a:lnTo>
                <a:lnTo>
                  <a:pt x="1145830" y="197770"/>
                </a:lnTo>
                <a:lnTo>
                  <a:pt x="1141926" y="185582"/>
                </a:lnTo>
                <a:lnTo>
                  <a:pt x="1140625" y="171830"/>
                </a:lnTo>
                <a:lnTo>
                  <a:pt x="1140774" y="167060"/>
                </a:lnTo>
                <a:lnTo>
                  <a:pt x="1142988" y="153824"/>
                </a:lnTo>
                <a:lnTo>
                  <a:pt x="1147821" y="142150"/>
                </a:lnTo>
                <a:lnTo>
                  <a:pt x="1155230" y="132079"/>
                </a:lnTo>
                <a:lnTo>
                  <a:pt x="1163593" y="74774"/>
                </a:lnTo>
                <a:lnTo>
                  <a:pt x="1151387" y="78401"/>
                </a:lnTo>
                <a:lnTo>
                  <a:pt x="1139941" y="83932"/>
                </a:lnTo>
                <a:lnTo>
                  <a:pt x="1129245" y="91369"/>
                </a:lnTo>
                <a:lnTo>
                  <a:pt x="1119289" y="100711"/>
                </a:lnTo>
                <a:lnTo>
                  <a:pt x="1111460" y="110430"/>
                </a:lnTo>
                <a:lnTo>
                  <a:pt x="1105007" y="121072"/>
                </a:lnTo>
                <a:lnTo>
                  <a:pt x="1099981" y="132585"/>
                </a:lnTo>
                <a:lnTo>
                  <a:pt x="1096387" y="144966"/>
                </a:lnTo>
                <a:lnTo>
                  <a:pt x="1094228" y="158218"/>
                </a:lnTo>
                <a:lnTo>
                  <a:pt x="1093508" y="172338"/>
                </a:lnTo>
                <a:lnTo>
                  <a:pt x="1094168" y="185252"/>
                </a:lnTo>
                <a:lnTo>
                  <a:pt x="1096341" y="198324"/>
                </a:lnTo>
                <a:lnTo>
                  <a:pt x="1100028" y="210618"/>
                </a:lnTo>
                <a:lnTo>
                  <a:pt x="1105229" y="222132"/>
                </a:lnTo>
                <a:lnTo>
                  <a:pt x="1111946" y="232867"/>
                </a:lnTo>
                <a:lnTo>
                  <a:pt x="1120178" y="242824"/>
                </a:lnTo>
                <a:lnTo>
                  <a:pt x="1135121" y="255943"/>
                </a:lnTo>
                <a:lnTo>
                  <a:pt x="1146199" y="262601"/>
                </a:lnTo>
                <a:lnTo>
                  <a:pt x="1157942" y="267350"/>
                </a:lnTo>
                <a:lnTo>
                  <a:pt x="1170350" y="270197"/>
                </a:lnTo>
                <a:lnTo>
                  <a:pt x="1183424" y="271144"/>
                </a:lnTo>
                <a:lnTo>
                  <a:pt x="1189009" y="270971"/>
                </a:lnTo>
                <a:lnTo>
                  <a:pt x="1201730" y="269174"/>
                </a:lnTo>
                <a:lnTo>
                  <a:pt x="1213650" y="265429"/>
                </a:lnTo>
                <a:lnTo>
                  <a:pt x="1220507" y="262077"/>
                </a:lnTo>
                <a:lnTo>
                  <a:pt x="1230985" y="255256"/>
                </a:lnTo>
                <a:lnTo>
                  <a:pt x="1241463" y="246379"/>
                </a:lnTo>
                <a:lnTo>
                  <a:pt x="1241463" y="266318"/>
                </a:lnTo>
                <a:lnTo>
                  <a:pt x="1288707" y="266318"/>
                </a:lnTo>
                <a:lnTo>
                  <a:pt x="1288707" y="77724"/>
                </a:lnTo>
                <a:lnTo>
                  <a:pt x="1241463" y="77724"/>
                </a:lnTo>
                <a:lnTo>
                  <a:pt x="1241463" y="98551"/>
                </a:lnTo>
                <a:lnTo>
                  <a:pt x="1235089" y="92609"/>
                </a:lnTo>
                <a:lnTo>
                  <a:pt x="1224802" y="85019"/>
                </a:lnTo>
                <a:close/>
              </a:path>
              <a:path w="1379004" h="271144">
                <a:moveTo>
                  <a:pt x="1155230" y="132079"/>
                </a:moveTo>
                <a:lnTo>
                  <a:pt x="1156341" y="130915"/>
                </a:lnTo>
                <a:lnTo>
                  <a:pt x="1166590" y="122921"/>
                </a:lnTo>
                <a:lnTo>
                  <a:pt x="1178377" y="118161"/>
                </a:lnTo>
                <a:lnTo>
                  <a:pt x="1191679" y="116586"/>
                </a:lnTo>
                <a:lnTo>
                  <a:pt x="1194977" y="73843"/>
                </a:lnTo>
                <a:lnTo>
                  <a:pt x="1182027" y="72898"/>
                </a:lnTo>
                <a:lnTo>
                  <a:pt x="1176569" y="73053"/>
                </a:lnTo>
                <a:lnTo>
                  <a:pt x="1163593" y="74774"/>
                </a:lnTo>
                <a:lnTo>
                  <a:pt x="1155230" y="132079"/>
                </a:lnTo>
                <a:close/>
              </a:path>
              <a:path w="1379004" h="271144">
                <a:moveTo>
                  <a:pt x="456717" y="85023"/>
                </a:moveTo>
                <a:lnTo>
                  <a:pt x="445795" y="79248"/>
                </a:lnTo>
                <a:lnTo>
                  <a:pt x="439193" y="76744"/>
                </a:lnTo>
                <a:lnTo>
                  <a:pt x="426875" y="73844"/>
                </a:lnTo>
                <a:lnTo>
                  <a:pt x="423570" y="116586"/>
                </a:lnTo>
                <a:lnTo>
                  <a:pt x="425845" y="116625"/>
                </a:lnTo>
                <a:lnTo>
                  <a:pt x="439025" y="118643"/>
                </a:lnTo>
                <a:lnTo>
                  <a:pt x="450649" y="123709"/>
                </a:lnTo>
                <a:lnTo>
                  <a:pt x="460717" y="131825"/>
                </a:lnTo>
                <a:lnTo>
                  <a:pt x="463601" y="135082"/>
                </a:lnTo>
                <a:lnTo>
                  <a:pt x="470161" y="145622"/>
                </a:lnTo>
                <a:lnTo>
                  <a:pt x="474098" y="157836"/>
                </a:lnTo>
                <a:lnTo>
                  <a:pt x="475411" y="171703"/>
                </a:lnTo>
                <a:lnTo>
                  <a:pt x="475205" y="177522"/>
                </a:lnTo>
                <a:lnTo>
                  <a:pt x="472913" y="190808"/>
                </a:lnTo>
                <a:lnTo>
                  <a:pt x="468083" y="202422"/>
                </a:lnTo>
                <a:lnTo>
                  <a:pt x="460717" y="212343"/>
                </a:lnTo>
                <a:lnTo>
                  <a:pt x="448931" y="221601"/>
                </a:lnTo>
                <a:lnTo>
                  <a:pt x="437099" y="226274"/>
                </a:lnTo>
                <a:lnTo>
                  <a:pt x="423735" y="227837"/>
                </a:lnTo>
                <a:lnTo>
                  <a:pt x="422071" y="227814"/>
                </a:lnTo>
                <a:lnTo>
                  <a:pt x="409101" y="225817"/>
                </a:lnTo>
                <a:lnTo>
                  <a:pt x="397533" y="220583"/>
                </a:lnTo>
                <a:lnTo>
                  <a:pt x="387362" y="212089"/>
                </a:lnTo>
                <a:lnTo>
                  <a:pt x="384252" y="208458"/>
                </a:lnTo>
                <a:lnTo>
                  <a:pt x="377776" y="197787"/>
                </a:lnTo>
                <a:lnTo>
                  <a:pt x="373888" y="185591"/>
                </a:lnTo>
                <a:lnTo>
                  <a:pt x="372592" y="171830"/>
                </a:lnTo>
                <a:lnTo>
                  <a:pt x="372736" y="167091"/>
                </a:lnTo>
                <a:lnTo>
                  <a:pt x="374912" y="153842"/>
                </a:lnTo>
                <a:lnTo>
                  <a:pt x="379703" y="142158"/>
                </a:lnTo>
                <a:lnTo>
                  <a:pt x="387108" y="132079"/>
                </a:lnTo>
                <a:lnTo>
                  <a:pt x="395536" y="74769"/>
                </a:lnTo>
                <a:lnTo>
                  <a:pt x="383320" y="78394"/>
                </a:lnTo>
                <a:lnTo>
                  <a:pt x="371864" y="83926"/>
                </a:lnTo>
                <a:lnTo>
                  <a:pt x="361168" y="91365"/>
                </a:lnTo>
                <a:lnTo>
                  <a:pt x="351231" y="100711"/>
                </a:lnTo>
                <a:lnTo>
                  <a:pt x="343379" y="110435"/>
                </a:lnTo>
                <a:lnTo>
                  <a:pt x="336917" y="121077"/>
                </a:lnTo>
                <a:lnTo>
                  <a:pt x="331890" y="132589"/>
                </a:lnTo>
                <a:lnTo>
                  <a:pt x="328298" y="144969"/>
                </a:lnTo>
                <a:lnTo>
                  <a:pt x="326143" y="158219"/>
                </a:lnTo>
                <a:lnTo>
                  <a:pt x="325424" y="172338"/>
                </a:lnTo>
                <a:lnTo>
                  <a:pt x="326085" y="185252"/>
                </a:lnTo>
                <a:lnTo>
                  <a:pt x="328257" y="198324"/>
                </a:lnTo>
                <a:lnTo>
                  <a:pt x="331944" y="210618"/>
                </a:lnTo>
                <a:lnTo>
                  <a:pt x="337146" y="222132"/>
                </a:lnTo>
                <a:lnTo>
                  <a:pt x="343863" y="232867"/>
                </a:lnTo>
                <a:lnTo>
                  <a:pt x="352094" y="242824"/>
                </a:lnTo>
                <a:lnTo>
                  <a:pt x="367023" y="255933"/>
                </a:lnTo>
                <a:lnTo>
                  <a:pt x="378102" y="262595"/>
                </a:lnTo>
                <a:lnTo>
                  <a:pt x="389844" y="267348"/>
                </a:lnTo>
                <a:lnTo>
                  <a:pt x="402248" y="270196"/>
                </a:lnTo>
                <a:lnTo>
                  <a:pt x="415315" y="271144"/>
                </a:lnTo>
                <a:lnTo>
                  <a:pt x="420905" y="270972"/>
                </a:lnTo>
                <a:lnTo>
                  <a:pt x="433613" y="269175"/>
                </a:lnTo>
                <a:lnTo>
                  <a:pt x="445528" y="265429"/>
                </a:lnTo>
                <a:lnTo>
                  <a:pt x="452393" y="262081"/>
                </a:lnTo>
                <a:lnTo>
                  <a:pt x="462875" y="255258"/>
                </a:lnTo>
                <a:lnTo>
                  <a:pt x="473328" y="246379"/>
                </a:lnTo>
                <a:lnTo>
                  <a:pt x="473328" y="266318"/>
                </a:lnTo>
                <a:lnTo>
                  <a:pt x="520661" y="266318"/>
                </a:lnTo>
                <a:lnTo>
                  <a:pt x="520661" y="77724"/>
                </a:lnTo>
                <a:lnTo>
                  <a:pt x="473328" y="77724"/>
                </a:lnTo>
                <a:lnTo>
                  <a:pt x="473328" y="98551"/>
                </a:lnTo>
                <a:lnTo>
                  <a:pt x="467005" y="92620"/>
                </a:lnTo>
                <a:lnTo>
                  <a:pt x="456717" y="85023"/>
                </a:lnTo>
                <a:close/>
              </a:path>
              <a:path w="1379004" h="271144">
                <a:moveTo>
                  <a:pt x="387108" y="132079"/>
                </a:moveTo>
                <a:lnTo>
                  <a:pt x="388231" y="130907"/>
                </a:lnTo>
                <a:lnTo>
                  <a:pt x="398484" y="122917"/>
                </a:lnTo>
                <a:lnTo>
                  <a:pt x="410263" y="118160"/>
                </a:lnTo>
                <a:lnTo>
                  <a:pt x="423570" y="116586"/>
                </a:lnTo>
                <a:lnTo>
                  <a:pt x="426875" y="73844"/>
                </a:lnTo>
                <a:lnTo>
                  <a:pt x="413931" y="72898"/>
                </a:lnTo>
                <a:lnTo>
                  <a:pt x="408513" y="73051"/>
                </a:lnTo>
                <a:lnTo>
                  <a:pt x="395536" y="74769"/>
                </a:lnTo>
                <a:lnTo>
                  <a:pt x="387108" y="132079"/>
                </a:lnTo>
                <a:close/>
              </a:path>
              <a:path w="1379004" h="271144">
                <a:moveTo>
                  <a:pt x="1011593" y="77724"/>
                </a:moveTo>
                <a:lnTo>
                  <a:pt x="1011593" y="266318"/>
                </a:lnTo>
                <a:lnTo>
                  <a:pt x="1058964" y="266318"/>
                </a:lnTo>
                <a:lnTo>
                  <a:pt x="1058964" y="77724"/>
                </a:lnTo>
                <a:lnTo>
                  <a:pt x="1011593" y="77724"/>
                </a:lnTo>
                <a:close/>
              </a:path>
              <a:path w="1379004" h="271144">
                <a:moveTo>
                  <a:pt x="938926" y="160171"/>
                </a:moveTo>
                <a:lnTo>
                  <a:pt x="940355" y="146451"/>
                </a:lnTo>
                <a:lnTo>
                  <a:pt x="942642" y="135641"/>
                </a:lnTo>
                <a:lnTo>
                  <a:pt x="945807" y="127762"/>
                </a:lnTo>
                <a:lnTo>
                  <a:pt x="950887" y="118744"/>
                </a:lnTo>
                <a:lnTo>
                  <a:pt x="956983" y="114300"/>
                </a:lnTo>
                <a:lnTo>
                  <a:pt x="967905" y="114300"/>
                </a:lnTo>
                <a:lnTo>
                  <a:pt x="972477" y="115697"/>
                </a:lnTo>
                <a:lnTo>
                  <a:pt x="977938" y="118490"/>
                </a:lnTo>
                <a:lnTo>
                  <a:pt x="992670" y="77724"/>
                </a:lnTo>
                <a:lnTo>
                  <a:pt x="986066" y="74422"/>
                </a:lnTo>
                <a:lnTo>
                  <a:pt x="979589" y="72898"/>
                </a:lnTo>
                <a:lnTo>
                  <a:pt x="964857" y="72898"/>
                </a:lnTo>
                <a:lnTo>
                  <a:pt x="956856" y="75311"/>
                </a:lnTo>
                <a:lnTo>
                  <a:pt x="949490" y="80137"/>
                </a:lnTo>
                <a:lnTo>
                  <a:pt x="947777" y="81340"/>
                </a:lnTo>
                <a:lnTo>
                  <a:pt x="938984" y="89955"/>
                </a:lnTo>
                <a:lnTo>
                  <a:pt x="931964" y="101473"/>
                </a:lnTo>
                <a:lnTo>
                  <a:pt x="931964" y="77724"/>
                </a:lnTo>
                <a:lnTo>
                  <a:pt x="891451" y="77724"/>
                </a:lnTo>
                <a:lnTo>
                  <a:pt x="891451" y="266318"/>
                </a:lnTo>
                <a:lnTo>
                  <a:pt x="938441" y="266318"/>
                </a:lnTo>
                <a:lnTo>
                  <a:pt x="938441" y="190118"/>
                </a:lnTo>
                <a:lnTo>
                  <a:pt x="938314" y="180848"/>
                </a:lnTo>
                <a:lnTo>
                  <a:pt x="938334" y="176781"/>
                </a:lnTo>
                <a:lnTo>
                  <a:pt x="938926" y="160171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07502" y="1157859"/>
            <a:ext cx="0" cy="188594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594"/>
                </a:lnTo>
              </a:path>
            </a:pathLst>
          </a:custGeom>
          <a:ln w="48641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27542" y="1084961"/>
            <a:ext cx="0" cy="261492"/>
          </a:xfrm>
          <a:custGeom>
            <a:avLst/>
            <a:gdLst/>
            <a:ahLst/>
            <a:cxnLst/>
            <a:rect l="l" t="t" r="r" b="b"/>
            <a:pathLst>
              <a:path h="261492">
                <a:moveTo>
                  <a:pt x="0" y="0"/>
                </a:moveTo>
                <a:lnTo>
                  <a:pt x="0" y="261492"/>
                </a:lnTo>
              </a:path>
            </a:pathLst>
          </a:custGeom>
          <a:ln w="48640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12849" y="1196721"/>
            <a:ext cx="102869" cy="111251"/>
          </a:xfrm>
          <a:custGeom>
            <a:avLst/>
            <a:gdLst/>
            <a:ahLst/>
            <a:cxnLst/>
            <a:rect l="l" t="t" r="r" b="b"/>
            <a:pathLst>
              <a:path w="102869" h="111251">
                <a:moveTo>
                  <a:pt x="51053" y="0"/>
                </a:moveTo>
                <a:lnTo>
                  <a:pt x="37752" y="1575"/>
                </a:lnTo>
                <a:lnTo>
                  <a:pt x="25965" y="6335"/>
                </a:lnTo>
                <a:lnTo>
                  <a:pt x="15716" y="14329"/>
                </a:lnTo>
                <a:lnTo>
                  <a:pt x="7196" y="25564"/>
                </a:lnTo>
                <a:lnTo>
                  <a:pt x="2363" y="37238"/>
                </a:lnTo>
                <a:lnTo>
                  <a:pt x="149" y="50474"/>
                </a:lnTo>
                <a:lnTo>
                  <a:pt x="0" y="55244"/>
                </a:lnTo>
                <a:lnTo>
                  <a:pt x="1301" y="68996"/>
                </a:lnTo>
                <a:lnTo>
                  <a:pt x="5205" y="81184"/>
                </a:lnTo>
                <a:lnTo>
                  <a:pt x="11712" y="91851"/>
                </a:lnTo>
                <a:lnTo>
                  <a:pt x="14858" y="95503"/>
                </a:lnTo>
                <a:lnTo>
                  <a:pt x="25006" y="104005"/>
                </a:lnTo>
                <a:lnTo>
                  <a:pt x="36594" y="109239"/>
                </a:lnTo>
                <a:lnTo>
                  <a:pt x="49570" y="111229"/>
                </a:lnTo>
                <a:lnTo>
                  <a:pt x="51181" y="111251"/>
                </a:lnTo>
                <a:lnTo>
                  <a:pt x="64542" y="109687"/>
                </a:lnTo>
                <a:lnTo>
                  <a:pt x="76374" y="105008"/>
                </a:lnTo>
                <a:lnTo>
                  <a:pt x="86674" y="97240"/>
                </a:lnTo>
                <a:lnTo>
                  <a:pt x="95559" y="85839"/>
                </a:lnTo>
                <a:lnTo>
                  <a:pt x="100389" y="74230"/>
                </a:lnTo>
                <a:lnTo>
                  <a:pt x="102665" y="60949"/>
                </a:lnTo>
                <a:lnTo>
                  <a:pt x="102869" y="55117"/>
                </a:lnTo>
                <a:lnTo>
                  <a:pt x="101571" y="41254"/>
                </a:lnTo>
                <a:lnTo>
                  <a:pt x="97647" y="29043"/>
                </a:lnTo>
                <a:lnTo>
                  <a:pt x="91058" y="18505"/>
                </a:lnTo>
                <a:lnTo>
                  <a:pt x="88137" y="15239"/>
                </a:lnTo>
                <a:lnTo>
                  <a:pt x="78076" y="7114"/>
                </a:lnTo>
                <a:lnTo>
                  <a:pt x="66461" y="2046"/>
                </a:lnTo>
                <a:lnTo>
                  <a:pt x="53269" y="37"/>
                </a:lnTo>
                <a:lnTo>
                  <a:pt x="5105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44816" y="1196721"/>
            <a:ext cx="102819" cy="111251"/>
          </a:xfrm>
          <a:custGeom>
            <a:avLst/>
            <a:gdLst/>
            <a:ahLst/>
            <a:cxnLst/>
            <a:rect l="l" t="t" r="r" b="b"/>
            <a:pathLst>
              <a:path w="102819" h="111251">
                <a:moveTo>
                  <a:pt x="50977" y="0"/>
                </a:moveTo>
                <a:lnTo>
                  <a:pt x="37671" y="1574"/>
                </a:lnTo>
                <a:lnTo>
                  <a:pt x="25891" y="6331"/>
                </a:lnTo>
                <a:lnTo>
                  <a:pt x="15638" y="14321"/>
                </a:lnTo>
                <a:lnTo>
                  <a:pt x="7110" y="25572"/>
                </a:lnTo>
                <a:lnTo>
                  <a:pt x="2320" y="37256"/>
                </a:lnTo>
                <a:lnTo>
                  <a:pt x="144" y="50505"/>
                </a:lnTo>
                <a:lnTo>
                  <a:pt x="0" y="55244"/>
                </a:lnTo>
                <a:lnTo>
                  <a:pt x="1296" y="69005"/>
                </a:lnTo>
                <a:lnTo>
                  <a:pt x="5183" y="81201"/>
                </a:lnTo>
                <a:lnTo>
                  <a:pt x="11660" y="91872"/>
                </a:lnTo>
                <a:lnTo>
                  <a:pt x="14770" y="95503"/>
                </a:lnTo>
                <a:lnTo>
                  <a:pt x="24940" y="103997"/>
                </a:lnTo>
                <a:lnTo>
                  <a:pt x="36508" y="109231"/>
                </a:lnTo>
                <a:lnTo>
                  <a:pt x="49479" y="111228"/>
                </a:lnTo>
                <a:lnTo>
                  <a:pt x="51142" y="111251"/>
                </a:lnTo>
                <a:lnTo>
                  <a:pt x="64506" y="109688"/>
                </a:lnTo>
                <a:lnTo>
                  <a:pt x="76338" y="105015"/>
                </a:lnTo>
                <a:lnTo>
                  <a:pt x="86643" y="97257"/>
                </a:lnTo>
                <a:lnTo>
                  <a:pt x="95490" y="85836"/>
                </a:lnTo>
                <a:lnTo>
                  <a:pt x="100320" y="74222"/>
                </a:lnTo>
                <a:lnTo>
                  <a:pt x="102613" y="60936"/>
                </a:lnTo>
                <a:lnTo>
                  <a:pt x="102819" y="55117"/>
                </a:lnTo>
                <a:lnTo>
                  <a:pt x="101506" y="41250"/>
                </a:lnTo>
                <a:lnTo>
                  <a:pt x="97568" y="29036"/>
                </a:lnTo>
                <a:lnTo>
                  <a:pt x="91008" y="18496"/>
                </a:lnTo>
                <a:lnTo>
                  <a:pt x="88125" y="15239"/>
                </a:lnTo>
                <a:lnTo>
                  <a:pt x="78056" y="7123"/>
                </a:lnTo>
                <a:lnTo>
                  <a:pt x="66432" y="2057"/>
                </a:lnTo>
                <a:lnTo>
                  <a:pt x="53253" y="39"/>
                </a:lnTo>
                <a:lnTo>
                  <a:pt x="5097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86764" y="1193038"/>
            <a:ext cx="102616" cy="35560"/>
          </a:xfrm>
          <a:custGeom>
            <a:avLst/>
            <a:gdLst/>
            <a:ahLst/>
            <a:cxnLst/>
            <a:rect l="l" t="t" r="r" b="b"/>
            <a:pathLst>
              <a:path w="102616" h="35560">
                <a:moveTo>
                  <a:pt x="52070" y="0"/>
                </a:moveTo>
                <a:lnTo>
                  <a:pt x="38880" y="1336"/>
                </a:lnTo>
                <a:lnTo>
                  <a:pt x="26858" y="5347"/>
                </a:lnTo>
                <a:lnTo>
                  <a:pt x="17272" y="11049"/>
                </a:lnTo>
                <a:lnTo>
                  <a:pt x="9628" y="18874"/>
                </a:lnTo>
                <a:lnTo>
                  <a:pt x="2474" y="30449"/>
                </a:lnTo>
                <a:lnTo>
                  <a:pt x="0" y="35560"/>
                </a:lnTo>
                <a:lnTo>
                  <a:pt x="102616" y="35560"/>
                </a:lnTo>
                <a:lnTo>
                  <a:pt x="97367" y="23845"/>
                </a:lnTo>
                <a:lnTo>
                  <a:pt x="89198" y="14044"/>
                </a:lnTo>
                <a:lnTo>
                  <a:pt x="84074" y="9906"/>
                </a:lnTo>
                <a:lnTo>
                  <a:pt x="73018" y="3819"/>
                </a:lnTo>
                <a:lnTo>
                  <a:pt x="60648" y="57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83817" y="1157859"/>
            <a:ext cx="47371" cy="188594"/>
          </a:xfrm>
          <a:custGeom>
            <a:avLst/>
            <a:gdLst/>
            <a:ahLst/>
            <a:cxnLst/>
            <a:rect l="l" t="t" r="r" b="b"/>
            <a:pathLst>
              <a:path w="47371" h="188594">
                <a:moveTo>
                  <a:pt x="0" y="0"/>
                </a:moveTo>
                <a:lnTo>
                  <a:pt x="47371" y="0"/>
                </a:lnTo>
                <a:lnTo>
                  <a:pt x="47371" y="188594"/>
                </a:lnTo>
                <a:lnTo>
                  <a:pt x="0" y="18859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65732" y="1153033"/>
            <a:ext cx="195199" cy="198246"/>
          </a:xfrm>
          <a:custGeom>
            <a:avLst/>
            <a:gdLst/>
            <a:ahLst/>
            <a:cxnLst/>
            <a:rect l="l" t="t" r="r" b="b"/>
            <a:pathLst>
              <a:path w="195199" h="198246">
                <a:moveTo>
                  <a:pt x="88518" y="0"/>
                </a:moveTo>
                <a:lnTo>
                  <a:pt x="101469" y="945"/>
                </a:lnTo>
                <a:lnTo>
                  <a:pt x="113793" y="3843"/>
                </a:lnTo>
                <a:lnTo>
                  <a:pt x="120395" y="6350"/>
                </a:lnTo>
                <a:lnTo>
                  <a:pt x="131294" y="12121"/>
                </a:lnTo>
                <a:lnTo>
                  <a:pt x="141581" y="19711"/>
                </a:lnTo>
                <a:lnTo>
                  <a:pt x="147955" y="25653"/>
                </a:lnTo>
                <a:lnTo>
                  <a:pt x="147955" y="4825"/>
                </a:lnTo>
                <a:lnTo>
                  <a:pt x="195199" y="4825"/>
                </a:lnTo>
                <a:lnTo>
                  <a:pt x="195199" y="193420"/>
                </a:lnTo>
                <a:lnTo>
                  <a:pt x="147955" y="193420"/>
                </a:lnTo>
                <a:lnTo>
                  <a:pt x="147955" y="173481"/>
                </a:lnTo>
                <a:lnTo>
                  <a:pt x="137477" y="182358"/>
                </a:lnTo>
                <a:lnTo>
                  <a:pt x="126999" y="189179"/>
                </a:lnTo>
                <a:lnTo>
                  <a:pt x="120142" y="192531"/>
                </a:lnTo>
                <a:lnTo>
                  <a:pt x="108222" y="196276"/>
                </a:lnTo>
                <a:lnTo>
                  <a:pt x="95501" y="198073"/>
                </a:lnTo>
                <a:lnTo>
                  <a:pt x="89916" y="198246"/>
                </a:lnTo>
                <a:lnTo>
                  <a:pt x="76842" y="197299"/>
                </a:lnTo>
                <a:lnTo>
                  <a:pt x="64434" y="194452"/>
                </a:lnTo>
                <a:lnTo>
                  <a:pt x="52691" y="189703"/>
                </a:lnTo>
                <a:lnTo>
                  <a:pt x="41613" y="183045"/>
                </a:lnTo>
                <a:lnTo>
                  <a:pt x="31201" y="174475"/>
                </a:lnTo>
                <a:lnTo>
                  <a:pt x="18438" y="159969"/>
                </a:lnTo>
                <a:lnTo>
                  <a:pt x="11721" y="149234"/>
                </a:lnTo>
                <a:lnTo>
                  <a:pt x="6520" y="137720"/>
                </a:lnTo>
                <a:lnTo>
                  <a:pt x="2832" y="125426"/>
                </a:lnTo>
                <a:lnTo>
                  <a:pt x="660" y="112354"/>
                </a:lnTo>
                <a:lnTo>
                  <a:pt x="0" y="99440"/>
                </a:lnTo>
                <a:lnTo>
                  <a:pt x="720" y="85320"/>
                </a:lnTo>
                <a:lnTo>
                  <a:pt x="2879" y="72068"/>
                </a:lnTo>
                <a:lnTo>
                  <a:pt x="6473" y="59687"/>
                </a:lnTo>
                <a:lnTo>
                  <a:pt x="11499" y="48174"/>
                </a:lnTo>
                <a:lnTo>
                  <a:pt x="17952" y="37532"/>
                </a:lnTo>
                <a:lnTo>
                  <a:pt x="25781" y="27812"/>
                </a:lnTo>
                <a:lnTo>
                  <a:pt x="35736" y="18471"/>
                </a:lnTo>
                <a:lnTo>
                  <a:pt x="46433" y="11034"/>
                </a:lnTo>
                <a:lnTo>
                  <a:pt x="57879" y="5503"/>
                </a:lnTo>
                <a:lnTo>
                  <a:pt x="70085" y="1876"/>
                </a:lnTo>
                <a:lnTo>
                  <a:pt x="83061" y="155"/>
                </a:lnTo>
                <a:lnTo>
                  <a:pt x="885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63675" y="1153033"/>
            <a:ext cx="101218" cy="193420"/>
          </a:xfrm>
          <a:custGeom>
            <a:avLst/>
            <a:gdLst/>
            <a:ahLst/>
            <a:cxnLst/>
            <a:rect l="l" t="t" r="r" b="b"/>
            <a:pathLst>
              <a:path w="101218" h="193420">
                <a:moveTo>
                  <a:pt x="82041" y="0"/>
                </a:moveTo>
                <a:lnTo>
                  <a:pt x="88137" y="0"/>
                </a:lnTo>
                <a:lnTo>
                  <a:pt x="94615" y="1524"/>
                </a:lnTo>
                <a:lnTo>
                  <a:pt x="101218" y="4825"/>
                </a:lnTo>
                <a:lnTo>
                  <a:pt x="86487" y="45592"/>
                </a:lnTo>
                <a:lnTo>
                  <a:pt x="81025" y="42799"/>
                </a:lnTo>
                <a:lnTo>
                  <a:pt x="76453" y="41401"/>
                </a:lnTo>
                <a:lnTo>
                  <a:pt x="72771" y="41401"/>
                </a:lnTo>
                <a:lnTo>
                  <a:pt x="65531" y="41401"/>
                </a:lnTo>
                <a:lnTo>
                  <a:pt x="59436" y="45846"/>
                </a:lnTo>
                <a:lnTo>
                  <a:pt x="54356" y="54863"/>
                </a:lnTo>
                <a:lnTo>
                  <a:pt x="51191" y="62743"/>
                </a:lnTo>
                <a:lnTo>
                  <a:pt x="48904" y="73553"/>
                </a:lnTo>
                <a:lnTo>
                  <a:pt x="47475" y="87273"/>
                </a:lnTo>
                <a:lnTo>
                  <a:pt x="46882" y="103883"/>
                </a:lnTo>
                <a:lnTo>
                  <a:pt x="46862" y="107950"/>
                </a:lnTo>
                <a:lnTo>
                  <a:pt x="46990" y="117220"/>
                </a:lnTo>
                <a:lnTo>
                  <a:pt x="46990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0512" y="4825"/>
                </a:lnTo>
                <a:lnTo>
                  <a:pt x="40512" y="28575"/>
                </a:lnTo>
                <a:lnTo>
                  <a:pt x="47533" y="17057"/>
                </a:lnTo>
                <a:lnTo>
                  <a:pt x="56326" y="8442"/>
                </a:lnTo>
                <a:lnTo>
                  <a:pt x="58038" y="7238"/>
                </a:lnTo>
                <a:lnTo>
                  <a:pt x="65405" y="2412"/>
                </a:lnTo>
                <a:lnTo>
                  <a:pt x="73406" y="0"/>
                </a:lnTo>
                <a:lnTo>
                  <a:pt x="820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38859" y="1153033"/>
            <a:ext cx="198018" cy="198246"/>
          </a:xfrm>
          <a:custGeom>
            <a:avLst/>
            <a:gdLst/>
            <a:ahLst/>
            <a:cxnLst/>
            <a:rect l="l" t="t" r="r" b="b"/>
            <a:pathLst>
              <a:path w="198018" h="198246">
                <a:moveTo>
                  <a:pt x="97561" y="0"/>
                </a:moveTo>
                <a:lnTo>
                  <a:pt x="111660" y="758"/>
                </a:lnTo>
                <a:lnTo>
                  <a:pt x="124881" y="3033"/>
                </a:lnTo>
                <a:lnTo>
                  <a:pt x="137218" y="6820"/>
                </a:lnTo>
                <a:lnTo>
                  <a:pt x="148664" y="12117"/>
                </a:lnTo>
                <a:lnTo>
                  <a:pt x="159213" y="18919"/>
                </a:lnTo>
                <a:lnTo>
                  <a:pt x="168858" y="27224"/>
                </a:lnTo>
                <a:lnTo>
                  <a:pt x="178229" y="37940"/>
                </a:lnTo>
                <a:lnTo>
                  <a:pt x="184973" y="48343"/>
                </a:lnTo>
                <a:lnTo>
                  <a:pt x="190313" y="59655"/>
                </a:lnTo>
                <a:lnTo>
                  <a:pt x="194254" y="71872"/>
                </a:lnTo>
                <a:lnTo>
                  <a:pt x="196796" y="84992"/>
                </a:lnTo>
                <a:lnTo>
                  <a:pt x="197944" y="99010"/>
                </a:lnTo>
                <a:lnTo>
                  <a:pt x="198018" y="103758"/>
                </a:lnTo>
                <a:lnTo>
                  <a:pt x="197891" y="112775"/>
                </a:lnTo>
                <a:lnTo>
                  <a:pt x="45745" y="112775"/>
                </a:lnTo>
                <a:lnTo>
                  <a:pt x="49365" y="125796"/>
                </a:lnTo>
                <a:lnTo>
                  <a:pt x="55681" y="136793"/>
                </a:lnTo>
                <a:lnTo>
                  <a:pt x="63398" y="144779"/>
                </a:lnTo>
                <a:lnTo>
                  <a:pt x="73732" y="151395"/>
                </a:lnTo>
                <a:lnTo>
                  <a:pt x="85794" y="155365"/>
                </a:lnTo>
                <a:lnTo>
                  <a:pt x="99554" y="156717"/>
                </a:lnTo>
                <a:lnTo>
                  <a:pt x="99847" y="156717"/>
                </a:lnTo>
                <a:lnTo>
                  <a:pt x="113028" y="155477"/>
                </a:lnTo>
                <a:lnTo>
                  <a:pt x="125232" y="151763"/>
                </a:lnTo>
                <a:lnTo>
                  <a:pt x="136445" y="145590"/>
                </a:lnTo>
                <a:lnTo>
                  <a:pt x="145440" y="138175"/>
                </a:lnTo>
                <a:lnTo>
                  <a:pt x="185318" y="156844"/>
                </a:lnTo>
                <a:lnTo>
                  <a:pt x="176941" y="167361"/>
                </a:lnTo>
                <a:lnTo>
                  <a:pt x="167709" y="176314"/>
                </a:lnTo>
                <a:lnTo>
                  <a:pt x="157634" y="183717"/>
                </a:lnTo>
                <a:lnTo>
                  <a:pt x="149631" y="188213"/>
                </a:lnTo>
                <a:lnTo>
                  <a:pt x="138663" y="192650"/>
                </a:lnTo>
                <a:lnTo>
                  <a:pt x="126691" y="195793"/>
                </a:lnTo>
                <a:lnTo>
                  <a:pt x="113729" y="197654"/>
                </a:lnTo>
                <a:lnTo>
                  <a:pt x="100228" y="198246"/>
                </a:lnTo>
                <a:lnTo>
                  <a:pt x="86125" y="197500"/>
                </a:lnTo>
                <a:lnTo>
                  <a:pt x="72904" y="195256"/>
                </a:lnTo>
                <a:lnTo>
                  <a:pt x="60565" y="191514"/>
                </a:lnTo>
                <a:lnTo>
                  <a:pt x="49113" y="186268"/>
                </a:lnTo>
                <a:lnTo>
                  <a:pt x="38547" y="179516"/>
                </a:lnTo>
                <a:lnTo>
                  <a:pt x="28871" y="171255"/>
                </a:lnTo>
                <a:lnTo>
                  <a:pt x="19305" y="160481"/>
                </a:lnTo>
                <a:lnTo>
                  <a:pt x="12280" y="149856"/>
                </a:lnTo>
                <a:lnTo>
                  <a:pt x="6838" y="138433"/>
                </a:lnTo>
                <a:lnTo>
                  <a:pt x="2978" y="126212"/>
                </a:lnTo>
                <a:lnTo>
                  <a:pt x="700" y="113191"/>
                </a:lnTo>
                <a:lnTo>
                  <a:pt x="0" y="100202"/>
                </a:lnTo>
                <a:lnTo>
                  <a:pt x="757" y="86335"/>
                </a:lnTo>
                <a:lnTo>
                  <a:pt x="3029" y="73273"/>
                </a:lnTo>
                <a:lnTo>
                  <a:pt x="6817" y="61013"/>
                </a:lnTo>
                <a:lnTo>
                  <a:pt x="12121" y="49552"/>
                </a:lnTo>
                <a:lnTo>
                  <a:pt x="18941" y="38887"/>
                </a:lnTo>
                <a:lnTo>
                  <a:pt x="27277" y="29014"/>
                </a:lnTo>
                <a:lnTo>
                  <a:pt x="37611" y="19677"/>
                </a:lnTo>
                <a:lnTo>
                  <a:pt x="48197" y="12514"/>
                </a:lnTo>
                <a:lnTo>
                  <a:pt x="59584" y="6961"/>
                </a:lnTo>
                <a:lnTo>
                  <a:pt x="71771" y="3023"/>
                </a:lnTo>
                <a:lnTo>
                  <a:pt x="84759" y="702"/>
                </a:lnTo>
                <a:lnTo>
                  <a:pt x="975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97648" y="1153033"/>
            <a:ext cx="195237" cy="198246"/>
          </a:xfrm>
          <a:custGeom>
            <a:avLst/>
            <a:gdLst/>
            <a:ahLst/>
            <a:cxnLst/>
            <a:rect l="l" t="t" r="r" b="b"/>
            <a:pathLst>
              <a:path w="195237" h="198246">
                <a:moveTo>
                  <a:pt x="88506" y="0"/>
                </a:moveTo>
                <a:lnTo>
                  <a:pt x="101450" y="946"/>
                </a:lnTo>
                <a:lnTo>
                  <a:pt x="113768" y="3846"/>
                </a:lnTo>
                <a:lnTo>
                  <a:pt x="120370" y="6350"/>
                </a:lnTo>
                <a:lnTo>
                  <a:pt x="131292" y="12125"/>
                </a:lnTo>
                <a:lnTo>
                  <a:pt x="141580" y="19722"/>
                </a:lnTo>
                <a:lnTo>
                  <a:pt x="147904" y="25653"/>
                </a:lnTo>
                <a:lnTo>
                  <a:pt x="147904" y="4825"/>
                </a:lnTo>
                <a:lnTo>
                  <a:pt x="195237" y="4825"/>
                </a:lnTo>
                <a:lnTo>
                  <a:pt x="195237" y="193420"/>
                </a:lnTo>
                <a:lnTo>
                  <a:pt x="147904" y="193420"/>
                </a:lnTo>
                <a:lnTo>
                  <a:pt x="147904" y="173481"/>
                </a:lnTo>
                <a:lnTo>
                  <a:pt x="137450" y="182360"/>
                </a:lnTo>
                <a:lnTo>
                  <a:pt x="126968" y="189183"/>
                </a:lnTo>
                <a:lnTo>
                  <a:pt x="120103" y="192531"/>
                </a:lnTo>
                <a:lnTo>
                  <a:pt x="108188" y="196277"/>
                </a:lnTo>
                <a:lnTo>
                  <a:pt x="95480" y="198074"/>
                </a:lnTo>
                <a:lnTo>
                  <a:pt x="89890" y="198246"/>
                </a:lnTo>
                <a:lnTo>
                  <a:pt x="76824" y="197298"/>
                </a:lnTo>
                <a:lnTo>
                  <a:pt x="64419" y="194450"/>
                </a:lnTo>
                <a:lnTo>
                  <a:pt x="52677" y="189697"/>
                </a:lnTo>
                <a:lnTo>
                  <a:pt x="41598" y="183035"/>
                </a:lnTo>
                <a:lnTo>
                  <a:pt x="31184" y="174459"/>
                </a:lnTo>
                <a:lnTo>
                  <a:pt x="18438" y="159969"/>
                </a:lnTo>
                <a:lnTo>
                  <a:pt x="11721" y="149234"/>
                </a:lnTo>
                <a:lnTo>
                  <a:pt x="6520" y="137720"/>
                </a:lnTo>
                <a:lnTo>
                  <a:pt x="2832" y="125426"/>
                </a:lnTo>
                <a:lnTo>
                  <a:pt x="660" y="112354"/>
                </a:lnTo>
                <a:lnTo>
                  <a:pt x="0" y="99440"/>
                </a:lnTo>
                <a:lnTo>
                  <a:pt x="718" y="85321"/>
                </a:lnTo>
                <a:lnTo>
                  <a:pt x="2874" y="72071"/>
                </a:lnTo>
                <a:lnTo>
                  <a:pt x="6465" y="59691"/>
                </a:lnTo>
                <a:lnTo>
                  <a:pt x="11492" y="48179"/>
                </a:lnTo>
                <a:lnTo>
                  <a:pt x="17954" y="37537"/>
                </a:lnTo>
                <a:lnTo>
                  <a:pt x="25806" y="27812"/>
                </a:lnTo>
                <a:lnTo>
                  <a:pt x="35743" y="18467"/>
                </a:lnTo>
                <a:lnTo>
                  <a:pt x="46440" y="11028"/>
                </a:lnTo>
                <a:lnTo>
                  <a:pt x="57895" y="5496"/>
                </a:lnTo>
                <a:lnTo>
                  <a:pt x="70111" y="1871"/>
                </a:lnTo>
                <a:lnTo>
                  <a:pt x="83089" y="153"/>
                </a:lnTo>
                <a:lnTo>
                  <a:pt x="88506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2223" y="1153033"/>
            <a:ext cx="289026" cy="193420"/>
          </a:xfrm>
          <a:custGeom>
            <a:avLst/>
            <a:gdLst/>
            <a:ahLst/>
            <a:cxnLst/>
            <a:rect l="l" t="t" r="r" b="b"/>
            <a:pathLst>
              <a:path w="289026" h="193420">
                <a:moveTo>
                  <a:pt x="106667" y="0"/>
                </a:moveTo>
                <a:lnTo>
                  <a:pt x="119746" y="1250"/>
                </a:lnTo>
                <a:lnTo>
                  <a:pt x="131804" y="5058"/>
                </a:lnTo>
                <a:lnTo>
                  <a:pt x="138595" y="8636"/>
                </a:lnTo>
                <a:lnTo>
                  <a:pt x="148422" y="16170"/>
                </a:lnTo>
                <a:lnTo>
                  <a:pt x="156706" y="25950"/>
                </a:lnTo>
                <a:lnTo>
                  <a:pt x="161493" y="33908"/>
                </a:lnTo>
                <a:lnTo>
                  <a:pt x="169724" y="23563"/>
                </a:lnTo>
                <a:lnTo>
                  <a:pt x="179133" y="15026"/>
                </a:lnTo>
                <a:lnTo>
                  <a:pt x="189179" y="8636"/>
                </a:lnTo>
                <a:lnTo>
                  <a:pt x="200836" y="3671"/>
                </a:lnTo>
                <a:lnTo>
                  <a:pt x="213220" y="817"/>
                </a:lnTo>
                <a:lnTo>
                  <a:pt x="225005" y="0"/>
                </a:lnTo>
                <a:lnTo>
                  <a:pt x="238388" y="1106"/>
                </a:lnTo>
                <a:lnTo>
                  <a:pt x="250604" y="4449"/>
                </a:lnTo>
                <a:lnTo>
                  <a:pt x="260400" y="9270"/>
                </a:lnTo>
                <a:lnTo>
                  <a:pt x="270904" y="17426"/>
                </a:lnTo>
                <a:lnTo>
                  <a:pt x="278852" y="27216"/>
                </a:lnTo>
                <a:lnTo>
                  <a:pt x="282346" y="33781"/>
                </a:lnTo>
                <a:lnTo>
                  <a:pt x="285337" y="42761"/>
                </a:lnTo>
                <a:lnTo>
                  <a:pt x="287446" y="54238"/>
                </a:lnTo>
                <a:lnTo>
                  <a:pt x="288673" y="68200"/>
                </a:lnTo>
                <a:lnTo>
                  <a:pt x="289026" y="82803"/>
                </a:lnTo>
                <a:lnTo>
                  <a:pt x="289026" y="193420"/>
                </a:lnTo>
                <a:lnTo>
                  <a:pt x="241350" y="193420"/>
                </a:lnTo>
                <a:lnTo>
                  <a:pt x="241350" y="97789"/>
                </a:lnTo>
                <a:lnTo>
                  <a:pt x="240689" y="81005"/>
                </a:lnTo>
                <a:lnTo>
                  <a:pt x="238708" y="67687"/>
                </a:lnTo>
                <a:lnTo>
                  <a:pt x="235411" y="57835"/>
                </a:lnTo>
                <a:lnTo>
                  <a:pt x="233375" y="54355"/>
                </a:lnTo>
                <a:lnTo>
                  <a:pt x="223902" y="46029"/>
                </a:lnTo>
                <a:lnTo>
                  <a:pt x="210777" y="42946"/>
                </a:lnTo>
                <a:lnTo>
                  <a:pt x="209448" y="42925"/>
                </a:lnTo>
                <a:lnTo>
                  <a:pt x="201358" y="42925"/>
                </a:lnTo>
                <a:lnTo>
                  <a:pt x="194106" y="45212"/>
                </a:lnTo>
                <a:lnTo>
                  <a:pt x="187680" y="49911"/>
                </a:lnTo>
                <a:lnTo>
                  <a:pt x="181267" y="54482"/>
                </a:lnTo>
                <a:lnTo>
                  <a:pt x="176504" y="60959"/>
                </a:lnTo>
                <a:lnTo>
                  <a:pt x="173380" y="69087"/>
                </a:lnTo>
                <a:lnTo>
                  <a:pt x="170852" y="78457"/>
                </a:lnTo>
                <a:lnTo>
                  <a:pt x="169292" y="90896"/>
                </a:lnTo>
                <a:lnTo>
                  <a:pt x="168700" y="106403"/>
                </a:lnTo>
                <a:lnTo>
                  <a:pt x="168694" y="108330"/>
                </a:lnTo>
                <a:lnTo>
                  <a:pt x="168694" y="193420"/>
                </a:lnTo>
                <a:lnTo>
                  <a:pt x="121018" y="193420"/>
                </a:lnTo>
                <a:lnTo>
                  <a:pt x="121018" y="102107"/>
                </a:lnTo>
                <a:lnTo>
                  <a:pt x="120575" y="86329"/>
                </a:lnTo>
                <a:lnTo>
                  <a:pt x="119248" y="73860"/>
                </a:lnTo>
                <a:lnTo>
                  <a:pt x="117284" y="65404"/>
                </a:lnTo>
                <a:lnTo>
                  <a:pt x="114795" y="57784"/>
                </a:lnTo>
                <a:lnTo>
                  <a:pt x="111061" y="52196"/>
                </a:lnTo>
                <a:lnTo>
                  <a:pt x="106070" y="48513"/>
                </a:lnTo>
                <a:lnTo>
                  <a:pt x="101092" y="44830"/>
                </a:lnTo>
                <a:lnTo>
                  <a:pt x="95072" y="42925"/>
                </a:lnTo>
                <a:lnTo>
                  <a:pt x="87998" y="42925"/>
                </a:lnTo>
                <a:lnTo>
                  <a:pt x="80124" y="42925"/>
                </a:lnTo>
                <a:lnTo>
                  <a:pt x="72961" y="45338"/>
                </a:lnTo>
                <a:lnTo>
                  <a:pt x="66535" y="50037"/>
                </a:lnTo>
                <a:lnTo>
                  <a:pt x="60109" y="54609"/>
                </a:lnTo>
                <a:lnTo>
                  <a:pt x="55295" y="61213"/>
                </a:lnTo>
                <a:lnTo>
                  <a:pt x="52108" y="69595"/>
                </a:lnTo>
                <a:lnTo>
                  <a:pt x="49563" y="79111"/>
                </a:lnTo>
                <a:lnTo>
                  <a:pt x="47976" y="91498"/>
                </a:lnTo>
                <a:lnTo>
                  <a:pt x="47345" y="106732"/>
                </a:lnTo>
                <a:lnTo>
                  <a:pt x="47332" y="109474"/>
                </a:lnTo>
                <a:lnTo>
                  <a:pt x="47332" y="193420"/>
                </a:lnTo>
                <a:lnTo>
                  <a:pt x="0" y="193420"/>
                </a:lnTo>
                <a:lnTo>
                  <a:pt x="0" y="4825"/>
                </a:lnTo>
                <a:lnTo>
                  <a:pt x="47332" y="4825"/>
                </a:lnTo>
                <a:lnTo>
                  <a:pt x="47332" y="26542"/>
                </a:lnTo>
                <a:lnTo>
                  <a:pt x="56909" y="17332"/>
                </a:lnTo>
                <a:lnTo>
                  <a:pt x="67261" y="10155"/>
                </a:lnTo>
                <a:lnTo>
                  <a:pt x="74307" y="6603"/>
                </a:lnTo>
                <a:lnTo>
                  <a:pt x="86115" y="2483"/>
                </a:lnTo>
                <a:lnTo>
                  <a:pt x="98717" y="346"/>
                </a:lnTo>
                <a:lnTo>
                  <a:pt x="10666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2464" y="1088263"/>
            <a:ext cx="99695" cy="258190"/>
          </a:xfrm>
          <a:custGeom>
            <a:avLst/>
            <a:gdLst/>
            <a:ahLst/>
            <a:cxnLst/>
            <a:rect l="l" t="t" r="r" b="b"/>
            <a:pathLst>
              <a:path w="99695" h="258190">
                <a:moveTo>
                  <a:pt x="24282" y="0"/>
                </a:moveTo>
                <a:lnTo>
                  <a:pt x="71615" y="0"/>
                </a:lnTo>
                <a:lnTo>
                  <a:pt x="71615" y="69596"/>
                </a:lnTo>
                <a:lnTo>
                  <a:pt x="99695" y="69596"/>
                </a:lnTo>
                <a:lnTo>
                  <a:pt x="99695" y="110362"/>
                </a:lnTo>
                <a:lnTo>
                  <a:pt x="71615" y="110362"/>
                </a:lnTo>
                <a:lnTo>
                  <a:pt x="71615" y="258190"/>
                </a:lnTo>
                <a:lnTo>
                  <a:pt x="24282" y="258190"/>
                </a:lnTo>
                <a:lnTo>
                  <a:pt x="24282" y="110362"/>
                </a:lnTo>
                <a:lnTo>
                  <a:pt x="0" y="110362"/>
                </a:lnTo>
                <a:lnTo>
                  <a:pt x="0" y="69596"/>
                </a:lnTo>
                <a:lnTo>
                  <a:pt x="24282" y="69596"/>
                </a:lnTo>
                <a:lnTo>
                  <a:pt x="2428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3857" y="1084961"/>
            <a:ext cx="47370" cy="261492"/>
          </a:xfrm>
          <a:custGeom>
            <a:avLst/>
            <a:gdLst/>
            <a:ahLst/>
            <a:cxnLst/>
            <a:rect l="l" t="t" r="r" b="b"/>
            <a:pathLst>
              <a:path w="47370" h="261492">
                <a:moveTo>
                  <a:pt x="0" y="0"/>
                </a:moveTo>
                <a:lnTo>
                  <a:pt x="47370" y="0"/>
                </a:lnTo>
                <a:lnTo>
                  <a:pt x="47370" y="261492"/>
                </a:lnTo>
                <a:lnTo>
                  <a:pt x="0" y="2614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7467" y="1080135"/>
            <a:ext cx="60325" cy="61467"/>
          </a:xfrm>
          <a:custGeom>
            <a:avLst/>
            <a:gdLst/>
            <a:ahLst/>
            <a:cxnLst/>
            <a:rect l="l" t="t" r="r" b="b"/>
            <a:pathLst>
              <a:path w="60325" h="61467">
                <a:moveTo>
                  <a:pt x="30099" y="0"/>
                </a:moveTo>
                <a:lnTo>
                  <a:pt x="38354" y="0"/>
                </a:lnTo>
                <a:lnTo>
                  <a:pt x="45466" y="3048"/>
                </a:lnTo>
                <a:lnTo>
                  <a:pt x="51434" y="9016"/>
                </a:lnTo>
                <a:lnTo>
                  <a:pt x="57403" y="15112"/>
                </a:lnTo>
                <a:lnTo>
                  <a:pt x="60325" y="22351"/>
                </a:lnTo>
                <a:lnTo>
                  <a:pt x="60325" y="30861"/>
                </a:lnTo>
                <a:lnTo>
                  <a:pt x="60325" y="39369"/>
                </a:lnTo>
                <a:lnTo>
                  <a:pt x="57403" y="46481"/>
                </a:lnTo>
                <a:lnTo>
                  <a:pt x="51562" y="52450"/>
                </a:lnTo>
                <a:lnTo>
                  <a:pt x="45593" y="58419"/>
                </a:lnTo>
                <a:lnTo>
                  <a:pt x="38608" y="61467"/>
                </a:lnTo>
                <a:lnTo>
                  <a:pt x="30480" y="61467"/>
                </a:lnTo>
                <a:lnTo>
                  <a:pt x="21971" y="61467"/>
                </a:lnTo>
                <a:lnTo>
                  <a:pt x="14859" y="58419"/>
                </a:lnTo>
                <a:lnTo>
                  <a:pt x="8890" y="52324"/>
                </a:lnTo>
                <a:lnTo>
                  <a:pt x="2921" y="46227"/>
                </a:lnTo>
                <a:lnTo>
                  <a:pt x="0" y="38862"/>
                </a:lnTo>
                <a:lnTo>
                  <a:pt x="0" y="30225"/>
                </a:lnTo>
                <a:lnTo>
                  <a:pt x="0" y="21843"/>
                </a:lnTo>
                <a:lnTo>
                  <a:pt x="2921" y="14731"/>
                </a:lnTo>
                <a:lnTo>
                  <a:pt x="8763" y="8889"/>
                </a:lnTo>
                <a:lnTo>
                  <a:pt x="14732" y="2920"/>
                </a:lnTo>
                <a:lnTo>
                  <a:pt x="21717" y="0"/>
                </a:lnTo>
                <a:lnTo>
                  <a:pt x="3009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34000" y="1295400"/>
            <a:ext cx="3657600" cy="533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1348" y="1809077"/>
            <a:ext cx="4572997" cy="1941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0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05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050" spc="168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Fin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lly to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collect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isol</a:t>
            </a:r>
            <a:r>
              <a:rPr sz="26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te,</a:t>
            </a:r>
            <a:endParaRPr sz="2600">
              <a:latin typeface="Century Gothic"/>
              <a:cs typeface="Century Gothic"/>
            </a:endParaRPr>
          </a:p>
          <a:p>
            <a:pPr marL="396748">
              <a:lnSpc>
                <a:spcPts val="3120"/>
              </a:lnSpc>
              <a:spcBef>
                <a:spcPts val="65"/>
              </a:spcBef>
            </a:pP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2600" b="1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6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ill bo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liga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d-mat</a:t>
            </a:r>
            <a:r>
              <a:rPr sz="26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ix</a:t>
            </a:r>
            <a:r>
              <a:rPr sz="26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gel,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 st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onger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second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wash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run throu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 the column.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7502" y="1157859"/>
            <a:ext cx="23685" cy="1885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927542" y="1084961"/>
            <a:ext cx="23685" cy="261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146746" y="1088263"/>
            <a:ext cx="47332" cy="258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7454519" y="650875"/>
            <a:ext cx="47371" cy="258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433951" y="650875"/>
            <a:ext cx="47371" cy="258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478149" y="647573"/>
            <a:ext cx="47371" cy="261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94448" y="613283"/>
            <a:ext cx="54241" cy="295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228600"/>
            <a:ext cx="8858250" cy="643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228600"/>
            <a:ext cx="8763000" cy="1273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28600"/>
            <a:ext cx="8763000" cy="1273175"/>
          </a:xfrm>
          <a:custGeom>
            <a:avLst/>
            <a:gdLst/>
            <a:ahLst/>
            <a:cxnLst/>
            <a:rect l="l" t="t" r="r" b="b"/>
            <a:pathLst>
              <a:path w="8763000" h="1273175">
                <a:moveTo>
                  <a:pt x="0" y="1273175"/>
                </a:moveTo>
                <a:lnTo>
                  <a:pt x="8763000" y="1273175"/>
                </a:lnTo>
                <a:lnTo>
                  <a:pt x="8763000" y="0"/>
                </a:lnTo>
                <a:lnTo>
                  <a:pt x="0" y="0"/>
                </a:lnTo>
                <a:lnTo>
                  <a:pt x="0" y="1273175"/>
                </a:lnTo>
                <a:close/>
              </a:path>
            </a:pathLst>
          </a:custGeom>
          <a:ln w="12700">
            <a:solidFill>
              <a:srgbClr val="82006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7829" y="685673"/>
            <a:ext cx="7870977" cy="462914"/>
          </a:xfrm>
          <a:custGeom>
            <a:avLst/>
            <a:gdLst/>
            <a:ahLst/>
            <a:cxnLst/>
            <a:rect l="l" t="t" r="r" b="b"/>
            <a:pathLst>
              <a:path w="7870977" h="462914">
                <a:moveTo>
                  <a:pt x="800035" y="273134"/>
                </a:moveTo>
                <a:lnTo>
                  <a:pt x="796268" y="260993"/>
                </a:lnTo>
                <a:lnTo>
                  <a:pt x="794016" y="248428"/>
                </a:lnTo>
                <a:lnTo>
                  <a:pt x="793267" y="235457"/>
                </a:lnTo>
                <a:lnTo>
                  <a:pt x="797204" y="328802"/>
                </a:lnTo>
                <a:lnTo>
                  <a:pt x="799360" y="331060"/>
                </a:lnTo>
                <a:lnTo>
                  <a:pt x="808937" y="339956"/>
                </a:lnTo>
                <a:lnTo>
                  <a:pt x="805326" y="284831"/>
                </a:lnTo>
                <a:lnTo>
                  <a:pt x="800035" y="273134"/>
                </a:lnTo>
                <a:close/>
              </a:path>
              <a:path w="7870977" h="462914">
                <a:moveTo>
                  <a:pt x="433257" y="219380"/>
                </a:moveTo>
                <a:lnTo>
                  <a:pt x="443063" y="226990"/>
                </a:lnTo>
                <a:lnTo>
                  <a:pt x="441079" y="177566"/>
                </a:lnTo>
                <a:lnTo>
                  <a:pt x="438746" y="165480"/>
                </a:lnTo>
                <a:lnTo>
                  <a:pt x="438801" y="163518"/>
                </a:lnTo>
                <a:lnTo>
                  <a:pt x="442025" y="151292"/>
                </a:lnTo>
                <a:lnTo>
                  <a:pt x="450214" y="140715"/>
                </a:lnTo>
                <a:lnTo>
                  <a:pt x="453528" y="137929"/>
                </a:lnTo>
                <a:lnTo>
                  <a:pt x="464795" y="132018"/>
                </a:lnTo>
                <a:lnTo>
                  <a:pt x="477773" y="130048"/>
                </a:lnTo>
                <a:lnTo>
                  <a:pt x="483916" y="130422"/>
                </a:lnTo>
                <a:lnTo>
                  <a:pt x="495154" y="133017"/>
                </a:lnTo>
                <a:lnTo>
                  <a:pt x="506508" y="138090"/>
                </a:lnTo>
                <a:lnTo>
                  <a:pt x="517977" y="145649"/>
                </a:lnTo>
                <a:lnTo>
                  <a:pt x="529564" y="155701"/>
                </a:lnTo>
                <a:lnTo>
                  <a:pt x="550799" y="133857"/>
                </a:lnTo>
                <a:lnTo>
                  <a:pt x="536474" y="121397"/>
                </a:lnTo>
                <a:lnTo>
                  <a:pt x="525016" y="113401"/>
                </a:lnTo>
                <a:lnTo>
                  <a:pt x="513583" y="107182"/>
                </a:lnTo>
                <a:lnTo>
                  <a:pt x="502176" y="102740"/>
                </a:lnTo>
                <a:lnTo>
                  <a:pt x="490794" y="100075"/>
                </a:lnTo>
                <a:lnTo>
                  <a:pt x="479437" y="99187"/>
                </a:lnTo>
                <a:lnTo>
                  <a:pt x="475849" y="99254"/>
                </a:lnTo>
                <a:lnTo>
                  <a:pt x="462391" y="100846"/>
                </a:lnTo>
                <a:lnTo>
                  <a:pt x="450096" y="104570"/>
                </a:lnTo>
                <a:lnTo>
                  <a:pt x="438963" y="110445"/>
                </a:lnTo>
                <a:lnTo>
                  <a:pt x="428993" y="118490"/>
                </a:lnTo>
                <a:lnTo>
                  <a:pt x="419511" y="129865"/>
                </a:lnTo>
                <a:lnTo>
                  <a:pt x="413688" y="141113"/>
                </a:lnTo>
                <a:lnTo>
                  <a:pt x="410193" y="153539"/>
                </a:lnTo>
                <a:lnTo>
                  <a:pt x="409028" y="167131"/>
                </a:lnTo>
                <a:lnTo>
                  <a:pt x="409120" y="170923"/>
                </a:lnTo>
                <a:lnTo>
                  <a:pt x="410936" y="183828"/>
                </a:lnTo>
                <a:lnTo>
                  <a:pt x="415078" y="195829"/>
                </a:lnTo>
                <a:lnTo>
                  <a:pt x="421551" y="206882"/>
                </a:lnTo>
                <a:lnTo>
                  <a:pt x="425503" y="211805"/>
                </a:lnTo>
                <a:lnTo>
                  <a:pt x="433257" y="219380"/>
                </a:lnTo>
                <a:close/>
              </a:path>
              <a:path w="7870977" h="462914">
                <a:moveTo>
                  <a:pt x="400434" y="336267"/>
                </a:moveTo>
                <a:lnTo>
                  <a:pt x="409359" y="345283"/>
                </a:lnTo>
                <a:lnTo>
                  <a:pt x="419512" y="352954"/>
                </a:lnTo>
                <a:lnTo>
                  <a:pt x="430898" y="359282"/>
                </a:lnTo>
                <a:lnTo>
                  <a:pt x="435957" y="361554"/>
                </a:lnTo>
                <a:lnTo>
                  <a:pt x="448062" y="365712"/>
                </a:lnTo>
                <a:lnTo>
                  <a:pt x="460511" y="368221"/>
                </a:lnTo>
                <a:lnTo>
                  <a:pt x="473303" y="369062"/>
                </a:lnTo>
                <a:lnTo>
                  <a:pt x="483002" y="368570"/>
                </a:lnTo>
                <a:lnTo>
                  <a:pt x="495966" y="366172"/>
                </a:lnTo>
                <a:lnTo>
                  <a:pt x="507924" y="361789"/>
                </a:lnTo>
                <a:lnTo>
                  <a:pt x="518878" y="355426"/>
                </a:lnTo>
                <a:lnTo>
                  <a:pt x="528827" y="347090"/>
                </a:lnTo>
                <a:lnTo>
                  <a:pt x="534002" y="341492"/>
                </a:lnTo>
                <a:lnTo>
                  <a:pt x="541449" y="330891"/>
                </a:lnTo>
                <a:lnTo>
                  <a:pt x="546770" y="319352"/>
                </a:lnTo>
                <a:lnTo>
                  <a:pt x="549963" y="306885"/>
                </a:lnTo>
                <a:lnTo>
                  <a:pt x="551027" y="293497"/>
                </a:lnTo>
                <a:lnTo>
                  <a:pt x="550899" y="289078"/>
                </a:lnTo>
                <a:lnTo>
                  <a:pt x="548953" y="276307"/>
                </a:lnTo>
                <a:lnTo>
                  <a:pt x="544665" y="264374"/>
                </a:lnTo>
                <a:lnTo>
                  <a:pt x="538035" y="253237"/>
                </a:lnTo>
                <a:lnTo>
                  <a:pt x="532391" y="246697"/>
                </a:lnTo>
                <a:lnTo>
                  <a:pt x="524228" y="239290"/>
                </a:lnTo>
                <a:lnTo>
                  <a:pt x="514095" y="231769"/>
                </a:lnTo>
                <a:lnTo>
                  <a:pt x="501992" y="224139"/>
                </a:lnTo>
                <a:lnTo>
                  <a:pt x="487921" y="216407"/>
                </a:lnTo>
                <a:lnTo>
                  <a:pt x="476207" y="210076"/>
                </a:lnTo>
                <a:lnTo>
                  <a:pt x="463974" y="202574"/>
                </a:lnTo>
                <a:lnTo>
                  <a:pt x="454638" y="195629"/>
                </a:lnTo>
                <a:lnTo>
                  <a:pt x="448195" y="189229"/>
                </a:lnTo>
                <a:lnTo>
                  <a:pt x="448078" y="189089"/>
                </a:lnTo>
                <a:lnTo>
                  <a:pt x="441079" y="177566"/>
                </a:lnTo>
                <a:lnTo>
                  <a:pt x="443063" y="226990"/>
                </a:lnTo>
                <a:lnTo>
                  <a:pt x="454922" y="234635"/>
                </a:lnTo>
                <a:lnTo>
                  <a:pt x="468833" y="242315"/>
                </a:lnTo>
                <a:lnTo>
                  <a:pt x="482800" y="249804"/>
                </a:lnTo>
                <a:lnTo>
                  <a:pt x="495021" y="257194"/>
                </a:lnTo>
                <a:lnTo>
                  <a:pt x="504234" y="263842"/>
                </a:lnTo>
                <a:lnTo>
                  <a:pt x="510438" y="269748"/>
                </a:lnTo>
                <a:lnTo>
                  <a:pt x="517585" y="282210"/>
                </a:lnTo>
                <a:lnTo>
                  <a:pt x="519658" y="294893"/>
                </a:lnTo>
                <a:lnTo>
                  <a:pt x="518909" y="302666"/>
                </a:lnTo>
                <a:lnTo>
                  <a:pt x="514366" y="314427"/>
                </a:lnTo>
                <a:lnTo>
                  <a:pt x="505701" y="324865"/>
                </a:lnTo>
                <a:lnTo>
                  <a:pt x="496907" y="331302"/>
                </a:lnTo>
                <a:lnTo>
                  <a:pt x="485133" y="336005"/>
                </a:lnTo>
                <a:lnTo>
                  <a:pt x="471893" y="337565"/>
                </a:lnTo>
                <a:lnTo>
                  <a:pt x="462688" y="336809"/>
                </a:lnTo>
                <a:lnTo>
                  <a:pt x="451170" y="333635"/>
                </a:lnTo>
                <a:lnTo>
                  <a:pt x="439919" y="327970"/>
                </a:lnTo>
                <a:lnTo>
                  <a:pt x="428937" y="319803"/>
                </a:lnTo>
                <a:lnTo>
                  <a:pt x="418223" y="309117"/>
                </a:lnTo>
                <a:lnTo>
                  <a:pt x="397459" y="332613"/>
                </a:lnTo>
                <a:lnTo>
                  <a:pt x="400434" y="336267"/>
                </a:lnTo>
                <a:close/>
              </a:path>
              <a:path w="7870977" h="462914">
                <a:moveTo>
                  <a:pt x="246037" y="15366"/>
                </a:moveTo>
                <a:lnTo>
                  <a:pt x="211353" y="15366"/>
                </a:lnTo>
                <a:lnTo>
                  <a:pt x="211353" y="160909"/>
                </a:lnTo>
                <a:lnTo>
                  <a:pt x="34670" y="160909"/>
                </a:lnTo>
                <a:lnTo>
                  <a:pt x="34670" y="15366"/>
                </a:lnTo>
                <a:lnTo>
                  <a:pt x="0" y="15366"/>
                </a:lnTo>
                <a:lnTo>
                  <a:pt x="0" y="362330"/>
                </a:lnTo>
                <a:lnTo>
                  <a:pt x="34670" y="362330"/>
                </a:lnTo>
                <a:lnTo>
                  <a:pt x="34670" y="194944"/>
                </a:lnTo>
                <a:lnTo>
                  <a:pt x="211353" y="194944"/>
                </a:lnTo>
                <a:lnTo>
                  <a:pt x="211353" y="362330"/>
                </a:lnTo>
                <a:lnTo>
                  <a:pt x="246037" y="362330"/>
                </a:lnTo>
                <a:lnTo>
                  <a:pt x="246037" y="15366"/>
                </a:lnTo>
                <a:close/>
              </a:path>
              <a:path w="7870977" h="462914">
                <a:moveTo>
                  <a:pt x="3587140" y="342900"/>
                </a:moveTo>
                <a:lnTo>
                  <a:pt x="3537737" y="456311"/>
                </a:lnTo>
                <a:lnTo>
                  <a:pt x="3572662" y="456311"/>
                </a:lnTo>
                <a:lnTo>
                  <a:pt x="3725697" y="105790"/>
                </a:lnTo>
                <a:lnTo>
                  <a:pt x="3690518" y="105790"/>
                </a:lnTo>
                <a:lnTo>
                  <a:pt x="3604920" y="303402"/>
                </a:lnTo>
                <a:lnTo>
                  <a:pt x="3516655" y="105790"/>
                </a:lnTo>
                <a:lnTo>
                  <a:pt x="3481730" y="105790"/>
                </a:lnTo>
                <a:lnTo>
                  <a:pt x="3587140" y="342900"/>
                </a:lnTo>
                <a:close/>
              </a:path>
              <a:path w="7870977" h="462914">
                <a:moveTo>
                  <a:pt x="7393584" y="151764"/>
                </a:moveTo>
                <a:lnTo>
                  <a:pt x="7393584" y="6730"/>
                </a:lnTo>
                <a:lnTo>
                  <a:pt x="7360564" y="6730"/>
                </a:lnTo>
                <a:lnTo>
                  <a:pt x="7360564" y="362330"/>
                </a:lnTo>
                <a:lnTo>
                  <a:pt x="7393584" y="362330"/>
                </a:lnTo>
                <a:lnTo>
                  <a:pt x="7393622" y="259201"/>
                </a:lnTo>
                <a:lnTo>
                  <a:pt x="7393927" y="242833"/>
                </a:lnTo>
                <a:lnTo>
                  <a:pt x="7394541" y="228579"/>
                </a:lnTo>
                <a:lnTo>
                  <a:pt x="7395469" y="216439"/>
                </a:lnTo>
                <a:lnTo>
                  <a:pt x="7396715" y="206412"/>
                </a:lnTo>
                <a:lnTo>
                  <a:pt x="7398283" y="198500"/>
                </a:lnTo>
                <a:lnTo>
                  <a:pt x="7402361" y="141015"/>
                </a:lnTo>
                <a:lnTo>
                  <a:pt x="7393584" y="151764"/>
                </a:lnTo>
                <a:close/>
              </a:path>
              <a:path w="7870977" h="462914">
                <a:moveTo>
                  <a:pt x="7732420" y="342900"/>
                </a:moveTo>
                <a:lnTo>
                  <a:pt x="7683017" y="456311"/>
                </a:lnTo>
                <a:lnTo>
                  <a:pt x="7717942" y="456311"/>
                </a:lnTo>
                <a:lnTo>
                  <a:pt x="7870977" y="105790"/>
                </a:lnTo>
                <a:lnTo>
                  <a:pt x="7835798" y="105790"/>
                </a:lnTo>
                <a:lnTo>
                  <a:pt x="7750200" y="303402"/>
                </a:lnTo>
                <a:lnTo>
                  <a:pt x="7661935" y="105790"/>
                </a:lnTo>
                <a:lnTo>
                  <a:pt x="7627010" y="105790"/>
                </a:lnTo>
                <a:lnTo>
                  <a:pt x="7732420" y="342900"/>
                </a:lnTo>
                <a:close/>
              </a:path>
              <a:path w="7870977" h="462914">
                <a:moveTo>
                  <a:pt x="7411964" y="168445"/>
                </a:moveTo>
                <a:lnTo>
                  <a:pt x="7419983" y="158445"/>
                </a:lnTo>
                <a:lnTo>
                  <a:pt x="7429525" y="149351"/>
                </a:lnTo>
                <a:lnTo>
                  <a:pt x="7446114" y="138312"/>
                </a:lnTo>
                <a:lnTo>
                  <a:pt x="7457858" y="133438"/>
                </a:lnTo>
                <a:lnTo>
                  <a:pt x="7470227" y="130514"/>
                </a:lnTo>
                <a:lnTo>
                  <a:pt x="7483246" y="129539"/>
                </a:lnTo>
                <a:lnTo>
                  <a:pt x="7490255" y="129785"/>
                </a:lnTo>
                <a:lnTo>
                  <a:pt x="7503651" y="131872"/>
                </a:lnTo>
                <a:lnTo>
                  <a:pt x="7515412" y="136072"/>
                </a:lnTo>
                <a:lnTo>
                  <a:pt x="7525537" y="142366"/>
                </a:lnTo>
                <a:lnTo>
                  <a:pt x="7537529" y="155742"/>
                </a:lnTo>
                <a:lnTo>
                  <a:pt x="7543506" y="167224"/>
                </a:lnTo>
                <a:lnTo>
                  <a:pt x="7547889" y="180721"/>
                </a:lnTo>
                <a:lnTo>
                  <a:pt x="7549902" y="195121"/>
                </a:lnTo>
                <a:lnTo>
                  <a:pt x="7550688" y="207365"/>
                </a:lnTo>
                <a:lnTo>
                  <a:pt x="7551161" y="222297"/>
                </a:lnTo>
                <a:lnTo>
                  <a:pt x="7551318" y="239902"/>
                </a:lnTo>
                <a:lnTo>
                  <a:pt x="7551318" y="362330"/>
                </a:lnTo>
                <a:lnTo>
                  <a:pt x="7584338" y="362330"/>
                </a:lnTo>
                <a:lnTo>
                  <a:pt x="7584333" y="227927"/>
                </a:lnTo>
                <a:lnTo>
                  <a:pt x="7583983" y="211731"/>
                </a:lnTo>
                <a:lnTo>
                  <a:pt x="7583080" y="197017"/>
                </a:lnTo>
                <a:lnTo>
                  <a:pt x="7581617" y="183787"/>
                </a:lnTo>
                <a:lnTo>
                  <a:pt x="7579586" y="172044"/>
                </a:lnTo>
                <a:lnTo>
                  <a:pt x="7576982" y="161792"/>
                </a:lnTo>
                <a:lnTo>
                  <a:pt x="7573797" y="153035"/>
                </a:lnTo>
                <a:lnTo>
                  <a:pt x="7567585" y="141104"/>
                </a:lnTo>
                <a:lnTo>
                  <a:pt x="7560125" y="130781"/>
                </a:lnTo>
                <a:lnTo>
                  <a:pt x="7551235" y="121677"/>
                </a:lnTo>
                <a:lnTo>
                  <a:pt x="7540904" y="113791"/>
                </a:lnTo>
                <a:lnTo>
                  <a:pt x="7527793" y="106687"/>
                </a:lnTo>
                <a:lnTo>
                  <a:pt x="7515887" y="102513"/>
                </a:lnTo>
                <a:lnTo>
                  <a:pt x="7503239" y="100016"/>
                </a:lnTo>
                <a:lnTo>
                  <a:pt x="7489850" y="99187"/>
                </a:lnTo>
                <a:lnTo>
                  <a:pt x="7486708" y="99227"/>
                </a:lnTo>
                <a:lnTo>
                  <a:pt x="7473744" y="100294"/>
                </a:lnTo>
                <a:lnTo>
                  <a:pt x="7461247" y="102816"/>
                </a:lnTo>
                <a:lnTo>
                  <a:pt x="7449216" y="106804"/>
                </a:lnTo>
                <a:lnTo>
                  <a:pt x="7437653" y="112267"/>
                </a:lnTo>
                <a:lnTo>
                  <a:pt x="7421043" y="123230"/>
                </a:lnTo>
                <a:lnTo>
                  <a:pt x="7411516" y="131501"/>
                </a:lnTo>
                <a:lnTo>
                  <a:pt x="7402361" y="141015"/>
                </a:lnTo>
                <a:lnTo>
                  <a:pt x="7398283" y="198500"/>
                </a:lnTo>
                <a:lnTo>
                  <a:pt x="7400490" y="191162"/>
                </a:lnTo>
                <a:lnTo>
                  <a:pt x="7405466" y="179351"/>
                </a:lnTo>
                <a:lnTo>
                  <a:pt x="7411964" y="168445"/>
                </a:lnTo>
                <a:close/>
              </a:path>
              <a:path w="7870977" h="462914">
                <a:moveTo>
                  <a:pt x="4245000" y="151764"/>
                </a:moveTo>
                <a:lnTo>
                  <a:pt x="4245000" y="6730"/>
                </a:lnTo>
                <a:lnTo>
                  <a:pt x="4211980" y="6730"/>
                </a:lnTo>
                <a:lnTo>
                  <a:pt x="4211980" y="362330"/>
                </a:lnTo>
                <a:lnTo>
                  <a:pt x="4245000" y="362330"/>
                </a:lnTo>
                <a:lnTo>
                  <a:pt x="4245038" y="259201"/>
                </a:lnTo>
                <a:lnTo>
                  <a:pt x="4245343" y="242833"/>
                </a:lnTo>
                <a:lnTo>
                  <a:pt x="4245957" y="228579"/>
                </a:lnTo>
                <a:lnTo>
                  <a:pt x="4246885" y="216439"/>
                </a:lnTo>
                <a:lnTo>
                  <a:pt x="4248131" y="206412"/>
                </a:lnTo>
                <a:lnTo>
                  <a:pt x="4249699" y="198500"/>
                </a:lnTo>
                <a:lnTo>
                  <a:pt x="4253777" y="141015"/>
                </a:lnTo>
                <a:lnTo>
                  <a:pt x="4245000" y="151764"/>
                </a:lnTo>
                <a:close/>
              </a:path>
              <a:path w="7870977" h="462914">
                <a:moveTo>
                  <a:pt x="4263380" y="168445"/>
                </a:moveTo>
                <a:lnTo>
                  <a:pt x="4271399" y="158445"/>
                </a:lnTo>
                <a:lnTo>
                  <a:pt x="4280941" y="149351"/>
                </a:lnTo>
                <a:lnTo>
                  <a:pt x="4297530" y="138312"/>
                </a:lnTo>
                <a:lnTo>
                  <a:pt x="4309274" y="133438"/>
                </a:lnTo>
                <a:lnTo>
                  <a:pt x="4321643" y="130514"/>
                </a:lnTo>
                <a:lnTo>
                  <a:pt x="4334662" y="129539"/>
                </a:lnTo>
                <a:lnTo>
                  <a:pt x="4341671" y="129785"/>
                </a:lnTo>
                <a:lnTo>
                  <a:pt x="4355067" y="131872"/>
                </a:lnTo>
                <a:lnTo>
                  <a:pt x="4366828" y="136072"/>
                </a:lnTo>
                <a:lnTo>
                  <a:pt x="4376953" y="142366"/>
                </a:lnTo>
                <a:lnTo>
                  <a:pt x="4388945" y="155742"/>
                </a:lnTo>
                <a:lnTo>
                  <a:pt x="4394922" y="167224"/>
                </a:lnTo>
                <a:lnTo>
                  <a:pt x="4399305" y="180721"/>
                </a:lnTo>
                <a:lnTo>
                  <a:pt x="4401318" y="195121"/>
                </a:lnTo>
                <a:lnTo>
                  <a:pt x="4402104" y="207365"/>
                </a:lnTo>
                <a:lnTo>
                  <a:pt x="4402577" y="222297"/>
                </a:lnTo>
                <a:lnTo>
                  <a:pt x="4402734" y="239902"/>
                </a:lnTo>
                <a:lnTo>
                  <a:pt x="4402734" y="362330"/>
                </a:lnTo>
                <a:lnTo>
                  <a:pt x="4435754" y="362330"/>
                </a:lnTo>
                <a:lnTo>
                  <a:pt x="4435749" y="227927"/>
                </a:lnTo>
                <a:lnTo>
                  <a:pt x="4435399" y="211731"/>
                </a:lnTo>
                <a:lnTo>
                  <a:pt x="4434496" y="197017"/>
                </a:lnTo>
                <a:lnTo>
                  <a:pt x="4433033" y="183787"/>
                </a:lnTo>
                <a:lnTo>
                  <a:pt x="4431002" y="172044"/>
                </a:lnTo>
                <a:lnTo>
                  <a:pt x="4428398" y="161792"/>
                </a:lnTo>
                <a:lnTo>
                  <a:pt x="4425213" y="153035"/>
                </a:lnTo>
                <a:lnTo>
                  <a:pt x="4419001" y="141104"/>
                </a:lnTo>
                <a:lnTo>
                  <a:pt x="4411541" y="130781"/>
                </a:lnTo>
                <a:lnTo>
                  <a:pt x="4402651" y="121677"/>
                </a:lnTo>
                <a:lnTo>
                  <a:pt x="4392320" y="113791"/>
                </a:lnTo>
                <a:lnTo>
                  <a:pt x="4379209" y="106687"/>
                </a:lnTo>
                <a:lnTo>
                  <a:pt x="4367303" y="102513"/>
                </a:lnTo>
                <a:lnTo>
                  <a:pt x="4354655" y="100016"/>
                </a:lnTo>
                <a:lnTo>
                  <a:pt x="4341266" y="99187"/>
                </a:lnTo>
                <a:lnTo>
                  <a:pt x="4338124" y="99227"/>
                </a:lnTo>
                <a:lnTo>
                  <a:pt x="4325160" y="100294"/>
                </a:lnTo>
                <a:lnTo>
                  <a:pt x="4312663" y="102816"/>
                </a:lnTo>
                <a:lnTo>
                  <a:pt x="4300632" y="106804"/>
                </a:lnTo>
                <a:lnTo>
                  <a:pt x="4289069" y="112267"/>
                </a:lnTo>
                <a:lnTo>
                  <a:pt x="4272459" y="123230"/>
                </a:lnTo>
                <a:lnTo>
                  <a:pt x="4262932" y="131501"/>
                </a:lnTo>
                <a:lnTo>
                  <a:pt x="4253777" y="141015"/>
                </a:lnTo>
                <a:lnTo>
                  <a:pt x="4249699" y="198500"/>
                </a:lnTo>
                <a:lnTo>
                  <a:pt x="4251906" y="191162"/>
                </a:lnTo>
                <a:lnTo>
                  <a:pt x="4256882" y="179351"/>
                </a:lnTo>
                <a:lnTo>
                  <a:pt x="4263380" y="168445"/>
                </a:lnTo>
                <a:close/>
              </a:path>
              <a:path w="7870977" h="462914">
                <a:moveTo>
                  <a:pt x="3288944" y="27431"/>
                </a:moveTo>
                <a:lnTo>
                  <a:pt x="3288944" y="19938"/>
                </a:lnTo>
                <a:lnTo>
                  <a:pt x="3286277" y="13462"/>
                </a:lnTo>
                <a:lnTo>
                  <a:pt x="3280943" y="8127"/>
                </a:lnTo>
                <a:lnTo>
                  <a:pt x="3275736" y="2793"/>
                </a:lnTo>
                <a:lnTo>
                  <a:pt x="3269259" y="0"/>
                </a:lnTo>
                <a:lnTo>
                  <a:pt x="3254400" y="0"/>
                </a:lnTo>
                <a:lnTo>
                  <a:pt x="3248050" y="2793"/>
                </a:lnTo>
                <a:lnTo>
                  <a:pt x="3242716" y="8127"/>
                </a:lnTo>
                <a:lnTo>
                  <a:pt x="3237382" y="13462"/>
                </a:lnTo>
                <a:lnTo>
                  <a:pt x="3234715" y="19938"/>
                </a:lnTo>
                <a:lnTo>
                  <a:pt x="3234715" y="34798"/>
                </a:lnTo>
                <a:lnTo>
                  <a:pt x="3237382" y="41148"/>
                </a:lnTo>
                <a:lnTo>
                  <a:pt x="3242716" y="46481"/>
                </a:lnTo>
                <a:lnTo>
                  <a:pt x="3248050" y="51942"/>
                </a:lnTo>
                <a:lnTo>
                  <a:pt x="3254400" y="54610"/>
                </a:lnTo>
                <a:lnTo>
                  <a:pt x="3269259" y="54610"/>
                </a:lnTo>
                <a:lnTo>
                  <a:pt x="3275736" y="51942"/>
                </a:lnTo>
                <a:lnTo>
                  <a:pt x="3280943" y="46481"/>
                </a:lnTo>
                <a:lnTo>
                  <a:pt x="3286277" y="41148"/>
                </a:lnTo>
                <a:lnTo>
                  <a:pt x="3288944" y="34798"/>
                </a:lnTo>
                <a:lnTo>
                  <a:pt x="3288944" y="27431"/>
                </a:lnTo>
                <a:close/>
              </a:path>
              <a:path w="7870977" h="462914">
                <a:moveTo>
                  <a:pt x="2898800" y="27431"/>
                </a:moveTo>
                <a:lnTo>
                  <a:pt x="2898800" y="19938"/>
                </a:lnTo>
                <a:lnTo>
                  <a:pt x="2896133" y="13462"/>
                </a:lnTo>
                <a:lnTo>
                  <a:pt x="2890799" y="8127"/>
                </a:lnTo>
                <a:lnTo>
                  <a:pt x="2885592" y="2793"/>
                </a:lnTo>
                <a:lnTo>
                  <a:pt x="2879115" y="0"/>
                </a:lnTo>
                <a:lnTo>
                  <a:pt x="2864256" y="0"/>
                </a:lnTo>
                <a:lnTo>
                  <a:pt x="2857906" y="2793"/>
                </a:lnTo>
                <a:lnTo>
                  <a:pt x="2852572" y="8127"/>
                </a:lnTo>
                <a:lnTo>
                  <a:pt x="2847238" y="13462"/>
                </a:lnTo>
                <a:lnTo>
                  <a:pt x="2844571" y="19938"/>
                </a:lnTo>
                <a:lnTo>
                  <a:pt x="2844571" y="34798"/>
                </a:lnTo>
                <a:lnTo>
                  <a:pt x="2847238" y="41148"/>
                </a:lnTo>
                <a:lnTo>
                  <a:pt x="2852572" y="46481"/>
                </a:lnTo>
                <a:lnTo>
                  <a:pt x="2857906" y="51942"/>
                </a:lnTo>
                <a:lnTo>
                  <a:pt x="2864256" y="54610"/>
                </a:lnTo>
                <a:lnTo>
                  <a:pt x="2879115" y="54610"/>
                </a:lnTo>
                <a:lnTo>
                  <a:pt x="2885592" y="51942"/>
                </a:lnTo>
                <a:lnTo>
                  <a:pt x="2890799" y="46481"/>
                </a:lnTo>
                <a:lnTo>
                  <a:pt x="2896133" y="41148"/>
                </a:lnTo>
                <a:lnTo>
                  <a:pt x="2898800" y="34798"/>
                </a:lnTo>
                <a:lnTo>
                  <a:pt x="2898800" y="27431"/>
                </a:lnTo>
                <a:close/>
              </a:path>
              <a:path w="7870977" h="462914">
                <a:moveTo>
                  <a:pt x="2745638" y="7238"/>
                </a:moveTo>
                <a:lnTo>
                  <a:pt x="2735135" y="15737"/>
                </a:lnTo>
                <a:lnTo>
                  <a:pt x="2728366" y="26288"/>
                </a:lnTo>
                <a:lnTo>
                  <a:pt x="2725403" y="36828"/>
                </a:lnTo>
                <a:lnTo>
                  <a:pt x="2723824" y="49618"/>
                </a:lnTo>
                <a:lnTo>
                  <a:pt x="2723286" y="65659"/>
                </a:lnTo>
                <a:lnTo>
                  <a:pt x="2723286" y="105790"/>
                </a:lnTo>
                <a:lnTo>
                  <a:pt x="2689631" y="105790"/>
                </a:lnTo>
                <a:lnTo>
                  <a:pt x="2689631" y="134238"/>
                </a:lnTo>
                <a:lnTo>
                  <a:pt x="2723286" y="134238"/>
                </a:lnTo>
                <a:lnTo>
                  <a:pt x="2723286" y="362330"/>
                </a:lnTo>
                <a:lnTo>
                  <a:pt x="2756306" y="362330"/>
                </a:lnTo>
                <a:lnTo>
                  <a:pt x="2756560" y="134238"/>
                </a:lnTo>
                <a:lnTo>
                  <a:pt x="2810154" y="134238"/>
                </a:lnTo>
                <a:lnTo>
                  <a:pt x="2810154" y="105790"/>
                </a:lnTo>
                <a:lnTo>
                  <a:pt x="2756560" y="105790"/>
                </a:lnTo>
                <a:lnTo>
                  <a:pt x="2756567" y="68414"/>
                </a:lnTo>
                <a:lnTo>
                  <a:pt x="2757060" y="52526"/>
                </a:lnTo>
                <a:lnTo>
                  <a:pt x="2758211" y="44068"/>
                </a:lnTo>
                <a:lnTo>
                  <a:pt x="2759354" y="40639"/>
                </a:lnTo>
                <a:lnTo>
                  <a:pt x="2762021" y="37718"/>
                </a:lnTo>
                <a:lnTo>
                  <a:pt x="2766212" y="35051"/>
                </a:lnTo>
                <a:lnTo>
                  <a:pt x="2770530" y="32512"/>
                </a:lnTo>
                <a:lnTo>
                  <a:pt x="2775864" y="31241"/>
                </a:lnTo>
                <a:lnTo>
                  <a:pt x="2782341" y="31241"/>
                </a:lnTo>
                <a:lnTo>
                  <a:pt x="2787955" y="31572"/>
                </a:lnTo>
                <a:lnTo>
                  <a:pt x="2799905" y="34049"/>
                </a:lnTo>
                <a:lnTo>
                  <a:pt x="2813456" y="38988"/>
                </a:lnTo>
                <a:lnTo>
                  <a:pt x="2813456" y="6730"/>
                </a:lnTo>
                <a:lnTo>
                  <a:pt x="2812349" y="6405"/>
                </a:lnTo>
                <a:lnTo>
                  <a:pt x="2798522" y="2864"/>
                </a:lnTo>
                <a:lnTo>
                  <a:pt x="2786064" y="720"/>
                </a:lnTo>
                <a:lnTo>
                  <a:pt x="2774975" y="0"/>
                </a:lnTo>
                <a:lnTo>
                  <a:pt x="2769635" y="183"/>
                </a:lnTo>
                <a:lnTo>
                  <a:pt x="2756761" y="2432"/>
                </a:lnTo>
                <a:lnTo>
                  <a:pt x="2745638" y="7238"/>
                </a:lnTo>
                <a:close/>
              </a:path>
              <a:path w="7870977" h="462914">
                <a:moveTo>
                  <a:pt x="2593238" y="7238"/>
                </a:moveTo>
                <a:lnTo>
                  <a:pt x="2582735" y="15737"/>
                </a:lnTo>
                <a:lnTo>
                  <a:pt x="2575966" y="26288"/>
                </a:lnTo>
                <a:lnTo>
                  <a:pt x="2573003" y="36828"/>
                </a:lnTo>
                <a:lnTo>
                  <a:pt x="2571424" y="49618"/>
                </a:lnTo>
                <a:lnTo>
                  <a:pt x="2570886" y="65659"/>
                </a:lnTo>
                <a:lnTo>
                  <a:pt x="2570886" y="105790"/>
                </a:lnTo>
                <a:lnTo>
                  <a:pt x="2537231" y="105790"/>
                </a:lnTo>
                <a:lnTo>
                  <a:pt x="2537231" y="134238"/>
                </a:lnTo>
                <a:lnTo>
                  <a:pt x="2570886" y="134238"/>
                </a:lnTo>
                <a:lnTo>
                  <a:pt x="2570886" y="362330"/>
                </a:lnTo>
                <a:lnTo>
                  <a:pt x="2603906" y="362330"/>
                </a:lnTo>
                <a:lnTo>
                  <a:pt x="2604160" y="134238"/>
                </a:lnTo>
                <a:lnTo>
                  <a:pt x="2657754" y="134238"/>
                </a:lnTo>
                <a:lnTo>
                  <a:pt x="2657754" y="105790"/>
                </a:lnTo>
                <a:lnTo>
                  <a:pt x="2604160" y="105790"/>
                </a:lnTo>
                <a:lnTo>
                  <a:pt x="2604167" y="68414"/>
                </a:lnTo>
                <a:lnTo>
                  <a:pt x="2604660" y="52526"/>
                </a:lnTo>
                <a:lnTo>
                  <a:pt x="2605811" y="44068"/>
                </a:lnTo>
                <a:lnTo>
                  <a:pt x="2606954" y="40639"/>
                </a:lnTo>
                <a:lnTo>
                  <a:pt x="2609621" y="37718"/>
                </a:lnTo>
                <a:lnTo>
                  <a:pt x="2613812" y="35051"/>
                </a:lnTo>
                <a:lnTo>
                  <a:pt x="2618130" y="32512"/>
                </a:lnTo>
                <a:lnTo>
                  <a:pt x="2623464" y="31241"/>
                </a:lnTo>
                <a:lnTo>
                  <a:pt x="2629941" y="31241"/>
                </a:lnTo>
                <a:lnTo>
                  <a:pt x="2635555" y="31572"/>
                </a:lnTo>
                <a:lnTo>
                  <a:pt x="2647505" y="34049"/>
                </a:lnTo>
                <a:lnTo>
                  <a:pt x="2661056" y="38988"/>
                </a:lnTo>
                <a:lnTo>
                  <a:pt x="2661056" y="6730"/>
                </a:lnTo>
                <a:lnTo>
                  <a:pt x="2659949" y="6405"/>
                </a:lnTo>
                <a:lnTo>
                  <a:pt x="2646122" y="2864"/>
                </a:lnTo>
                <a:lnTo>
                  <a:pt x="2633664" y="720"/>
                </a:lnTo>
                <a:lnTo>
                  <a:pt x="2622575" y="0"/>
                </a:lnTo>
                <a:lnTo>
                  <a:pt x="2617235" y="183"/>
                </a:lnTo>
                <a:lnTo>
                  <a:pt x="2604361" y="2432"/>
                </a:lnTo>
                <a:lnTo>
                  <a:pt x="2593238" y="7238"/>
                </a:lnTo>
                <a:close/>
              </a:path>
              <a:path w="7870977" h="462914">
                <a:moveTo>
                  <a:pt x="1979066" y="7238"/>
                </a:moveTo>
                <a:lnTo>
                  <a:pt x="1968563" y="15737"/>
                </a:lnTo>
                <a:lnTo>
                  <a:pt x="1961794" y="26288"/>
                </a:lnTo>
                <a:lnTo>
                  <a:pt x="1958831" y="36828"/>
                </a:lnTo>
                <a:lnTo>
                  <a:pt x="1957252" y="49618"/>
                </a:lnTo>
                <a:lnTo>
                  <a:pt x="1956714" y="65659"/>
                </a:lnTo>
                <a:lnTo>
                  <a:pt x="1956714" y="105790"/>
                </a:lnTo>
                <a:lnTo>
                  <a:pt x="1923059" y="105790"/>
                </a:lnTo>
                <a:lnTo>
                  <a:pt x="1923059" y="134238"/>
                </a:lnTo>
                <a:lnTo>
                  <a:pt x="1956714" y="134238"/>
                </a:lnTo>
                <a:lnTo>
                  <a:pt x="1956714" y="362330"/>
                </a:lnTo>
                <a:lnTo>
                  <a:pt x="1989734" y="362330"/>
                </a:lnTo>
                <a:lnTo>
                  <a:pt x="1989988" y="134238"/>
                </a:lnTo>
                <a:lnTo>
                  <a:pt x="2043582" y="134238"/>
                </a:lnTo>
                <a:lnTo>
                  <a:pt x="2043582" y="105790"/>
                </a:lnTo>
                <a:lnTo>
                  <a:pt x="1989988" y="105790"/>
                </a:lnTo>
                <a:lnTo>
                  <a:pt x="1989995" y="68414"/>
                </a:lnTo>
                <a:lnTo>
                  <a:pt x="1990488" y="52526"/>
                </a:lnTo>
                <a:lnTo>
                  <a:pt x="1991639" y="44068"/>
                </a:lnTo>
                <a:lnTo>
                  <a:pt x="1992782" y="40639"/>
                </a:lnTo>
                <a:lnTo>
                  <a:pt x="1995449" y="37718"/>
                </a:lnTo>
                <a:lnTo>
                  <a:pt x="1999640" y="35051"/>
                </a:lnTo>
                <a:lnTo>
                  <a:pt x="2003958" y="32512"/>
                </a:lnTo>
                <a:lnTo>
                  <a:pt x="2009292" y="31241"/>
                </a:lnTo>
                <a:lnTo>
                  <a:pt x="2015769" y="31241"/>
                </a:lnTo>
                <a:lnTo>
                  <a:pt x="2021383" y="31572"/>
                </a:lnTo>
                <a:lnTo>
                  <a:pt x="2033333" y="34049"/>
                </a:lnTo>
                <a:lnTo>
                  <a:pt x="2046884" y="38988"/>
                </a:lnTo>
                <a:lnTo>
                  <a:pt x="2046884" y="6730"/>
                </a:lnTo>
                <a:lnTo>
                  <a:pt x="2045777" y="6405"/>
                </a:lnTo>
                <a:lnTo>
                  <a:pt x="2031950" y="2864"/>
                </a:lnTo>
                <a:lnTo>
                  <a:pt x="2019492" y="720"/>
                </a:lnTo>
                <a:lnTo>
                  <a:pt x="2008403" y="0"/>
                </a:lnTo>
                <a:lnTo>
                  <a:pt x="2003063" y="183"/>
                </a:lnTo>
                <a:lnTo>
                  <a:pt x="1990189" y="2432"/>
                </a:lnTo>
                <a:lnTo>
                  <a:pt x="1979066" y="7238"/>
                </a:lnTo>
                <a:close/>
              </a:path>
              <a:path w="7870977" h="462914">
                <a:moveTo>
                  <a:pt x="364439" y="27431"/>
                </a:moveTo>
                <a:lnTo>
                  <a:pt x="364439" y="19938"/>
                </a:lnTo>
                <a:lnTo>
                  <a:pt x="361772" y="13462"/>
                </a:lnTo>
                <a:lnTo>
                  <a:pt x="356450" y="8127"/>
                </a:lnTo>
                <a:lnTo>
                  <a:pt x="351129" y="2793"/>
                </a:lnTo>
                <a:lnTo>
                  <a:pt x="344703" y="0"/>
                </a:lnTo>
                <a:lnTo>
                  <a:pt x="329831" y="0"/>
                </a:lnTo>
                <a:lnTo>
                  <a:pt x="323494" y="2793"/>
                </a:lnTo>
                <a:lnTo>
                  <a:pt x="318160" y="8127"/>
                </a:lnTo>
                <a:lnTo>
                  <a:pt x="312839" y="13462"/>
                </a:lnTo>
                <a:lnTo>
                  <a:pt x="310184" y="19938"/>
                </a:lnTo>
                <a:lnTo>
                  <a:pt x="310184" y="34798"/>
                </a:lnTo>
                <a:lnTo>
                  <a:pt x="312839" y="41148"/>
                </a:lnTo>
                <a:lnTo>
                  <a:pt x="318160" y="46481"/>
                </a:lnTo>
                <a:lnTo>
                  <a:pt x="323494" y="51942"/>
                </a:lnTo>
                <a:lnTo>
                  <a:pt x="329831" y="54610"/>
                </a:lnTo>
                <a:lnTo>
                  <a:pt x="344703" y="54610"/>
                </a:lnTo>
                <a:lnTo>
                  <a:pt x="351129" y="51942"/>
                </a:lnTo>
                <a:lnTo>
                  <a:pt x="356450" y="46481"/>
                </a:lnTo>
                <a:lnTo>
                  <a:pt x="361772" y="41148"/>
                </a:lnTo>
                <a:lnTo>
                  <a:pt x="364439" y="34798"/>
                </a:lnTo>
                <a:lnTo>
                  <a:pt x="364439" y="27431"/>
                </a:lnTo>
                <a:close/>
              </a:path>
              <a:path w="7870977" h="462914">
                <a:moveTo>
                  <a:pt x="670966" y="105790"/>
                </a:moveTo>
                <a:lnTo>
                  <a:pt x="670966" y="10413"/>
                </a:lnTo>
                <a:lnTo>
                  <a:pt x="637997" y="10413"/>
                </a:lnTo>
                <a:lnTo>
                  <a:pt x="637997" y="105790"/>
                </a:lnTo>
                <a:lnTo>
                  <a:pt x="592937" y="105790"/>
                </a:lnTo>
                <a:lnTo>
                  <a:pt x="592937" y="134238"/>
                </a:lnTo>
                <a:lnTo>
                  <a:pt x="637997" y="134238"/>
                </a:lnTo>
                <a:lnTo>
                  <a:pt x="637997" y="362330"/>
                </a:lnTo>
                <a:lnTo>
                  <a:pt x="670966" y="362330"/>
                </a:lnTo>
                <a:lnTo>
                  <a:pt x="670966" y="134238"/>
                </a:lnTo>
                <a:lnTo>
                  <a:pt x="723417" y="134238"/>
                </a:lnTo>
                <a:lnTo>
                  <a:pt x="723417" y="105790"/>
                </a:lnTo>
                <a:lnTo>
                  <a:pt x="670966" y="105790"/>
                </a:lnTo>
                <a:close/>
              </a:path>
              <a:path w="7870977" h="462914">
                <a:moveTo>
                  <a:pt x="3408070" y="105790"/>
                </a:moveTo>
                <a:lnTo>
                  <a:pt x="3408070" y="10413"/>
                </a:lnTo>
                <a:lnTo>
                  <a:pt x="3375050" y="10413"/>
                </a:lnTo>
                <a:lnTo>
                  <a:pt x="3375050" y="105790"/>
                </a:lnTo>
                <a:lnTo>
                  <a:pt x="3330092" y="105790"/>
                </a:lnTo>
                <a:lnTo>
                  <a:pt x="3330092" y="134238"/>
                </a:lnTo>
                <a:lnTo>
                  <a:pt x="3375050" y="134238"/>
                </a:lnTo>
                <a:lnTo>
                  <a:pt x="3375050" y="362330"/>
                </a:lnTo>
                <a:lnTo>
                  <a:pt x="3408070" y="362330"/>
                </a:lnTo>
                <a:lnTo>
                  <a:pt x="3408070" y="134238"/>
                </a:lnTo>
                <a:lnTo>
                  <a:pt x="3460521" y="134238"/>
                </a:lnTo>
                <a:lnTo>
                  <a:pt x="3460521" y="105790"/>
                </a:lnTo>
                <a:lnTo>
                  <a:pt x="3408070" y="105790"/>
                </a:lnTo>
                <a:close/>
              </a:path>
              <a:path w="7870977" h="462914">
                <a:moveTo>
                  <a:pt x="5812942" y="105790"/>
                </a:moveTo>
                <a:lnTo>
                  <a:pt x="5812942" y="10413"/>
                </a:lnTo>
                <a:lnTo>
                  <a:pt x="5779922" y="10413"/>
                </a:lnTo>
                <a:lnTo>
                  <a:pt x="5779922" y="105790"/>
                </a:lnTo>
                <a:lnTo>
                  <a:pt x="5734964" y="105790"/>
                </a:lnTo>
                <a:lnTo>
                  <a:pt x="5734964" y="134238"/>
                </a:lnTo>
                <a:lnTo>
                  <a:pt x="5779922" y="134238"/>
                </a:lnTo>
                <a:lnTo>
                  <a:pt x="5779922" y="362330"/>
                </a:lnTo>
                <a:lnTo>
                  <a:pt x="5812942" y="362330"/>
                </a:lnTo>
                <a:lnTo>
                  <a:pt x="5812942" y="134238"/>
                </a:lnTo>
                <a:lnTo>
                  <a:pt x="5865393" y="134238"/>
                </a:lnTo>
                <a:lnTo>
                  <a:pt x="5865393" y="105790"/>
                </a:lnTo>
                <a:lnTo>
                  <a:pt x="5812942" y="105790"/>
                </a:lnTo>
                <a:close/>
              </a:path>
              <a:path w="7870977" h="462914">
                <a:moveTo>
                  <a:pt x="7164349" y="338581"/>
                </a:moveTo>
                <a:lnTo>
                  <a:pt x="7161882" y="338553"/>
                </a:lnTo>
                <a:lnTo>
                  <a:pt x="7149185" y="337473"/>
                </a:lnTo>
                <a:lnTo>
                  <a:pt x="7136791" y="334832"/>
                </a:lnTo>
                <a:lnTo>
                  <a:pt x="7124701" y="330629"/>
                </a:lnTo>
                <a:lnTo>
                  <a:pt x="7112914" y="324865"/>
                </a:lnTo>
                <a:lnTo>
                  <a:pt x="7117588" y="359151"/>
                </a:lnTo>
                <a:lnTo>
                  <a:pt x="7129387" y="363475"/>
                </a:lnTo>
                <a:lnTo>
                  <a:pt x="7141664" y="366573"/>
                </a:lnTo>
                <a:lnTo>
                  <a:pt x="7154418" y="368438"/>
                </a:lnTo>
                <a:lnTo>
                  <a:pt x="7167651" y="369062"/>
                </a:lnTo>
                <a:lnTo>
                  <a:pt x="7180487" y="368488"/>
                </a:lnTo>
                <a:lnTo>
                  <a:pt x="7193414" y="366664"/>
                </a:lnTo>
                <a:lnTo>
                  <a:pt x="7205848" y="363589"/>
                </a:lnTo>
                <a:lnTo>
                  <a:pt x="7217788" y="359262"/>
                </a:lnTo>
                <a:lnTo>
                  <a:pt x="7229235" y="353683"/>
                </a:lnTo>
                <a:lnTo>
                  <a:pt x="7240188" y="346853"/>
                </a:lnTo>
                <a:lnTo>
                  <a:pt x="7250648" y="338771"/>
                </a:lnTo>
                <a:lnTo>
                  <a:pt x="7260615" y="329438"/>
                </a:lnTo>
                <a:lnTo>
                  <a:pt x="7270735" y="317933"/>
                </a:lnTo>
                <a:lnTo>
                  <a:pt x="7278260" y="307406"/>
                </a:lnTo>
                <a:lnTo>
                  <a:pt x="7284626" y="296360"/>
                </a:lnTo>
                <a:lnTo>
                  <a:pt x="7289835" y="284793"/>
                </a:lnTo>
                <a:lnTo>
                  <a:pt x="7293887" y="272706"/>
                </a:lnTo>
                <a:lnTo>
                  <a:pt x="7296781" y="260095"/>
                </a:lnTo>
                <a:lnTo>
                  <a:pt x="7298517" y="246960"/>
                </a:lnTo>
                <a:lnTo>
                  <a:pt x="7299096" y="233299"/>
                </a:lnTo>
                <a:lnTo>
                  <a:pt x="7299094" y="232430"/>
                </a:lnTo>
                <a:lnTo>
                  <a:pt x="7298420" y="218963"/>
                </a:lnTo>
                <a:lnTo>
                  <a:pt x="7296551" y="205997"/>
                </a:lnTo>
                <a:lnTo>
                  <a:pt x="7293487" y="193529"/>
                </a:lnTo>
                <a:lnTo>
                  <a:pt x="7289228" y="181556"/>
                </a:lnTo>
                <a:lnTo>
                  <a:pt x="7283772" y="170075"/>
                </a:lnTo>
                <a:lnTo>
                  <a:pt x="7277122" y="159084"/>
                </a:lnTo>
                <a:lnTo>
                  <a:pt x="7269276" y="148578"/>
                </a:lnTo>
                <a:lnTo>
                  <a:pt x="7260234" y="138556"/>
                </a:lnTo>
                <a:lnTo>
                  <a:pt x="7250309" y="129352"/>
                </a:lnTo>
                <a:lnTo>
                  <a:pt x="7239841" y="121340"/>
                </a:lnTo>
                <a:lnTo>
                  <a:pt x="7228876" y="114564"/>
                </a:lnTo>
                <a:lnTo>
                  <a:pt x="7217414" y="109024"/>
                </a:lnTo>
                <a:lnTo>
                  <a:pt x="7205458" y="104718"/>
                </a:lnTo>
                <a:lnTo>
                  <a:pt x="7193008" y="101644"/>
                </a:lnTo>
                <a:lnTo>
                  <a:pt x="7180066" y="99801"/>
                </a:lnTo>
                <a:lnTo>
                  <a:pt x="7166635" y="99187"/>
                </a:lnTo>
                <a:lnTo>
                  <a:pt x="7158678" y="99408"/>
                </a:lnTo>
                <a:lnTo>
                  <a:pt x="7145662" y="100789"/>
                </a:lnTo>
                <a:lnTo>
                  <a:pt x="7133188" y="103435"/>
                </a:lnTo>
                <a:lnTo>
                  <a:pt x="7121256" y="107346"/>
                </a:lnTo>
                <a:lnTo>
                  <a:pt x="7109866" y="112522"/>
                </a:lnTo>
                <a:lnTo>
                  <a:pt x="7101882" y="117173"/>
                </a:lnTo>
                <a:lnTo>
                  <a:pt x="7091831" y="124340"/>
                </a:lnTo>
                <a:lnTo>
                  <a:pt x="7082318" y="132684"/>
                </a:lnTo>
                <a:lnTo>
                  <a:pt x="7073344" y="142207"/>
                </a:lnTo>
                <a:lnTo>
                  <a:pt x="7064908" y="152907"/>
                </a:lnTo>
                <a:lnTo>
                  <a:pt x="7064908" y="105790"/>
                </a:lnTo>
                <a:lnTo>
                  <a:pt x="7031761" y="105790"/>
                </a:lnTo>
                <a:lnTo>
                  <a:pt x="7031761" y="456311"/>
                </a:lnTo>
                <a:lnTo>
                  <a:pt x="7064908" y="456311"/>
                </a:lnTo>
                <a:lnTo>
                  <a:pt x="7064908" y="318262"/>
                </a:lnTo>
                <a:lnTo>
                  <a:pt x="7071296" y="325677"/>
                </a:lnTo>
                <a:lnTo>
                  <a:pt x="7080595" y="335010"/>
                </a:lnTo>
                <a:lnTo>
                  <a:pt x="7075576" y="287909"/>
                </a:lnTo>
                <a:lnTo>
                  <a:pt x="7073987" y="284984"/>
                </a:lnTo>
                <a:lnTo>
                  <a:pt x="7068945" y="273576"/>
                </a:lnTo>
                <a:lnTo>
                  <a:pt x="7065355" y="261497"/>
                </a:lnTo>
                <a:lnTo>
                  <a:pt x="7063208" y="248749"/>
                </a:lnTo>
                <a:lnTo>
                  <a:pt x="7062495" y="235330"/>
                </a:lnTo>
                <a:lnTo>
                  <a:pt x="7062561" y="231150"/>
                </a:lnTo>
                <a:lnTo>
                  <a:pt x="7063742" y="217627"/>
                </a:lnTo>
                <a:lnTo>
                  <a:pt x="7066403" y="204822"/>
                </a:lnTo>
                <a:lnTo>
                  <a:pt x="7070542" y="192741"/>
                </a:lnTo>
                <a:lnTo>
                  <a:pt x="7076160" y="181391"/>
                </a:lnTo>
                <a:lnTo>
                  <a:pt x="7083256" y="170778"/>
                </a:lnTo>
                <a:lnTo>
                  <a:pt x="7091832" y="160909"/>
                </a:lnTo>
                <a:lnTo>
                  <a:pt x="7103230" y="150758"/>
                </a:lnTo>
                <a:lnTo>
                  <a:pt x="7113928" y="143631"/>
                </a:lnTo>
                <a:lnTo>
                  <a:pt x="7125358" y="138082"/>
                </a:lnTo>
                <a:lnTo>
                  <a:pt x="7137512" y="134115"/>
                </a:lnTo>
                <a:lnTo>
                  <a:pt x="7150384" y="131732"/>
                </a:lnTo>
                <a:lnTo>
                  <a:pt x="7163968" y="130937"/>
                </a:lnTo>
                <a:lnTo>
                  <a:pt x="7165827" y="130952"/>
                </a:lnTo>
                <a:lnTo>
                  <a:pt x="7178787" y="131975"/>
                </a:lnTo>
                <a:lnTo>
                  <a:pt x="7191278" y="134585"/>
                </a:lnTo>
                <a:lnTo>
                  <a:pt x="7203279" y="138772"/>
                </a:lnTo>
                <a:lnTo>
                  <a:pt x="7214768" y="144525"/>
                </a:lnTo>
                <a:lnTo>
                  <a:pt x="7227179" y="153079"/>
                </a:lnTo>
                <a:lnTo>
                  <a:pt x="7236464" y="161667"/>
                </a:lnTo>
                <a:lnTo>
                  <a:pt x="7244685" y="171516"/>
                </a:lnTo>
                <a:lnTo>
                  <a:pt x="7251852" y="182625"/>
                </a:lnTo>
                <a:lnTo>
                  <a:pt x="7258638" y="196983"/>
                </a:lnTo>
                <a:lnTo>
                  <a:pt x="7262488" y="209127"/>
                </a:lnTo>
                <a:lnTo>
                  <a:pt x="7264798" y="221613"/>
                </a:lnTo>
                <a:lnTo>
                  <a:pt x="7265568" y="234441"/>
                </a:lnTo>
                <a:lnTo>
                  <a:pt x="7265530" y="237293"/>
                </a:lnTo>
                <a:lnTo>
                  <a:pt x="7264414" y="249919"/>
                </a:lnTo>
                <a:lnTo>
                  <a:pt x="7261749" y="262288"/>
                </a:lnTo>
                <a:lnTo>
                  <a:pt x="7257522" y="274401"/>
                </a:lnTo>
                <a:lnTo>
                  <a:pt x="7251725" y="286257"/>
                </a:lnTo>
                <a:lnTo>
                  <a:pt x="7242877" y="299667"/>
                </a:lnTo>
                <a:lnTo>
                  <a:pt x="7234449" y="309264"/>
                </a:lnTo>
                <a:lnTo>
                  <a:pt x="7224952" y="317621"/>
                </a:lnTo>
                <a:lnTo>
                  <a:pt x="7214387" y="324738"/>
                </a:lnTo>
                <a:lnTo>
                  <a:pt x="7201696" y="331145"/>
                </a:lnTo>
                <a:lnTo>
                  <a:pt x="7189639" y="335284"/>
                </a:lnTo>
                <a:lnTo>
                  <a:pt x="7177194" y="337759"/>
                </a:lnTo>
                <a:lnTo>
                  <a:pt x="7164349" y="338581"/>
                </a:lnTo>
                <a:close/>
              </a:path>
              <a:path w="7870977" h="462914">
                <a:moveTo>
                  <a:pt x="7111327" y="323961"/>
                </a:moveTo>
                <a:lnTo>
                  <a:pt x="7100432" y="316664"/>
                </a:lnTo>
                <a:lnTo>
                  <a:pt x="7090820" y="308201"/>
                </a:lnTo>
                <a:lnTo>
                  <a:pt x="7082524" y="298605"/>
                </a:lnTo>
                <a:lnTo>
                  <a:pt x="7075576" y="287909"/>
                </a:lnTo>
                <a:lnTo>
                  <a:pt x="7080595" y="335010"/>
                </a:lnTo>
                <a:lnTo>
                  <a:pt x="7090360" y="343204"/>
                </a:lnTo>
                <a:lnTo>
                  <a:pt x="7100585" y="350274"/>
                </a:lnTo>
                <a:lnTo>
                  <a:pt x="7111263" y="356235"/>
                </a:lnTo>
                <a:lnTo>
                  <a:pt x="7117588" y="359151"/>
                </a:lnTo>
                <a:lnTo>
                  <a:pt x="7112914" y="324865"/>
                </a:lnTo>
                <a:lnTo>
                  <a:pt x="7111327" y="323961"/>
                </a:lnTo>
                <a:close/>
              </a:path>
              <a:path w="7870977" h="462914">
                <a:moveTo>
                  <a:pt x="6252607" y="218129"/>
                </a:moveTo>
                <a:lnTo>
                  <a:pt x="6255254" y="205669"/>
                </a:lnTo>
                <a:lnTo>
                  <a:pt x="6259448" y="193662"/>
                </a:lnTo>
                <a:lnTo>
                  <a:pt x="6265189" y="182117"/>
                </a:lnTo>
                <a:lnTo>
                  <a:pt x="6269161" y="127466"/>
                </a:lnTo>
                <a:lnTo>
                  <a:pt x="6259427" y="135741"/>
                </a:lnTo>
                <a:lnTo>
                  <a:pt x="6252607" y="218129"/>
                </a:lnTo>
                <a:close/>
              </a:path>
              <a:path w="7870977" h="462914">
                <a:moveTo>
                  <a:pt x="6257188" y="382397"/>
                </a:moveTo>
                <a:lnTo>
                  <a:pt x="6221374" y="382397"/>
                </a:lnTo>
                <a:lnTo>
                  <a:pt x="6223606" y="387129"/>
                </a:lnTo>
                <a:lnTo>
                  <a:pt x="6230241" y="399771"/>
                </a:lnTo>
                <a:lnTo>
                  <a:pt x="6237145" y="410879"/>
                </a:lnTo>
                <a:lnTo>
                  <a:pt x="6244310" y="420455"/>
                </a:lnTo>
                <a:lnTo>
                  <a:pt x="6259911" y="435401"/>
                </a:lnTo>
                <a:lnTo>
                  <a:pt x="6270171" y="442268"/>
                </a:lnTo>
                <a:lnTo>
                  <a:pt x="6281705" y="448311"/>
                </a:lnTo>
                <a:lnTo>
                  <a:pt x="6294526" y="453516"/>
                </a:lnTo>
                <a:lnTo>
                  <a:pt x="6314793" y="459128"/>
                </a:lnTo>
                <a:lnTo>
                  <a:pt x="6327240" y="461227"/>
                </a:lnTo>
                <a:lnTo>
                  <a:pt x="6340289" y="462491"/>
                </a:lnTo>
                <a:lnTo>
                  <a:pt x="6353962" y="462914"/>
                </a:lnTo>
                <a:lnTo>
                  <a:pt x="6357607" y="462883"/>
                </a:lnTo>
                <a:lnTo>
                  <a:pt x="6371494" y="462147"/>
                </a:lnTo>
                <a:lnTo>
                  <a:pt x="6384732" y="460433"/>
                </a:lnTo>
                <a:lnTo>
                  <a:pt x="6397312" y="457738"/>
                </a:lnTo>
                <a:lnTo>
                  <a:pt x="6409230" y="454059"/>
                </a:lnTo>
                <a:lnTo>
                  <a:pt x="6420478" y="449393"/>
                </a:lnTo>
                <a:lnTo>
                  <a:pt x="6431051" y="443738"/>
                </a:lnTo>
                <a:lnTo>
                  <a:pt x="6447592" y="431707"/>
                </a:lnTo>
                <a:lnTo>
                  <a:pt x="6456577" y="422679"/>
                </a:lnTo>
                <a:lnTo>
                  <a:pt x="6464336" y="412594"/>
                </a:lnTo>
                <a:lnTo>
                  <a:pt x="6470858" y="401453"/>
                </a:lnTo>
                <a:lnTo>
                  <a:pt x="6476136" y="389254"/>
                </a:lnTo>
                <a:lnTo>
                  <a:pt x="6481683" y="367428"/>
                </a:lnTo>
                <a:lnTo>
                  <a:pt x="6483363" y="355368"/>
                </a:lnTo>
                <a:lnTo>
                  <a:pt x="6484567" y="341822"/>
                </a:lnTo>
                <a:lnTo>
                  <a:pt x="6485292" y="326788"/>
                </a:lnTo>
                <a:lnTo>
                  <a:pt x="6485534" y="310261"/>
                </a:lnTo>
                <a:lnTo>
                  <a:pt x="6485534" y="105790"/>
                </a:lnTo>
                <a:lnTo>
                  <a:pt x="6452514" y="105790"/>
                </a:lnTo>
                <a:lnTo>
                  <a:pt x="6452514" y="150367"/>
                </a:lnTo>
                <a:lnTo>
                  <a:pt x="6444061" y="140910"/>
                </a:lnTo>
                <a:lnTo>
                  <a:pt x="6434385" y="131496"/>
                </a:lnTo>
                <a:lnTo>
                  <a:pt x="6424554" y="123377"/>
                </a:lnTo>
                <a:lnTo>
                  <a:pt x="6414589" y="116546"/>
                </a:lnTo>
                <a:lnTo>
                  <a:pt x="6404508" y="110998"/>
                </a:lnTo>
                <a:lnTo>
                  <a:pt x="6388809" y="104853"/>
                </a:lnTo>
                <a:lnTo>
                  <a:pt x="6376541" y="101705"/>
                </a:lnTo>
                <a:lnTo>
                  <a:pt x="6363867" y="99816"/>
                </a:lnTo>
                <a:lnTo>
                  <a:pt x="6350787" y="99187"/>
                </a:lnTo>
                <a:lnTo>
                  <a:pt x="6345788" y="99279"/>
                </a:lnTo>
                <a:lnTo>
                  <a:pt x="6333078" y="100375"/>
                </a:lnTo>
                <a:lnTo>
                  <a:pt x="6320624" y="102704"/>
                </a:lnTo>
                <a:lnTo>
                  <a:pt x="6308421" y="106266"/>
                </a:lnTo>
                <a:lnTo>
                  <a:pt x="6296463" y="111063"/>
                </a:lnTo>
                <a:lnTo>
                  <a:pt x="6284747" y="117093"/>
                </a:lnTo>
                <a:lnTo>
                  <a:pt x="6269161" y="127466"/>
                </a:lnTo>
                <a:lnTo>
                  <a:pt x="6265189" y="182117"/>
                </a:lnTo>
                <a:lnTo>
                  <a:pt x="6266474" y="179928"/>
                </a:lnTo>
                <a:lnTo>
                  <a:pt x="6273828" y="169293"/>
                </a:lnTo>
                <a:lnTo>
                  <a:pt x="6282351" y="159841"/>
                </a:lnTo>
                <a:lnTo>
                  <a:pt x="6292044" y="151582"/>
                </a:lnTo>
                <a:lnTo>
                  <a:pt x="6302908" y="144525"/>
                </a:lnTo>
                <a:lnTo>
                  <a:pt x="6317444" y="137736"/>
                </a:lnTo>
                <a:lnTo>
                  <a:pt x="6329575" y="133965"/>
                </a:lnTo>
                <a:lnTo>
                  <a:pt x="6342129" y="131695"/>
                </a:lnTo>
                <a:lnTo>
                  <a:pt x="6355105" y="130937"/>
                </a:lnTo>
                <a:lnTo>
                  <a:pt x="6356340" y="130944"/>
                </a:lnTo>
                <a:lnTo>
                  <a:pt x="6369218" y="131887"/>
                </a:lnTo>
                <a:lnTo>
                  <a:pt x="6381687" y="134409"/>
                </a:lnTo>
                <a:lnTo>
                  <a:pt x="6393746" y="138498"/>
                </a:lnTo>
                <a:lnTo>
                  <a:pt x="6405397" y="144144"/>
                </a:lnTo>
                <a:lnTo>
                  <a:pt x="6416499" y="151483"/>
                </a:lnTo>
                <a:lnTo>
                  <a:pt x="6426124" y="159871"/>
                </a:lnTo>
                <a:lnTo>
                  <a:pt x="6434450" y="169439"/>
                </a:lnTo>
                <a:lnTo>
                  <a:pt x="6441465" y="180212"/>
                </a:lnTo>
                <a:lnTo>
                  <a:pt x="6447676" y="193618"/>
                </a:lnTo>
                <a:lnTo>
                  <a:pt x="6451288" y="205667"/>
                </a:lnTo>
                <a:lnTo>
                  <a:pt x="6453447" y="218432"/>
                </a:lnTo>
                <a:lnTo>
                  <a:pt x="6454165" y="231901"/>
                </a:lnTo>
                <a:lnTo>
                  <a:pt x="6454161" y="232994"/>
                </a:lnTo>
                <a:lnTo>
                  <a:pt x="6453295" y="247137"/>
                </a:lnTo>
                <a:lnTo>
                  <a:pt x="6450926" y="260350"/>
                </a:lnTo>
                <a:lnTo>
                  <a:pt x="6447056" y="272634"/>
                </a:lnTo>
                <a:lnTo>
                  <a:pt x="6441690" y="283989"/>
                </a:lnTo>
                <a:lnTo>
                  <a:pt x="6434829" y="294414"/>
                </a:lnTo>
                <a:lnTo>
                  <a:pt x="6426479" y="303911"/>
                </a:lnTo>
                <a:lnTo>
                  <a:pt x="6415402" y="313196"/>
                </a:lnTo>
                <a:lnTo>
                  <a:pt x="6404831" y="319674"/>
                </a:lnTo>
                <a:lnTo>
                  <a:pt x="6393329" y="324719"/>
                </a:lnTo>
                <a:lnTo>
                  <a:pt x="6380891" y="328326"/>
                </a:lnTo>
                <a:lnTo>
                  <a:pt x="6367516" y="330493"/>
                </a:lnTo>
                <a:lnTo>
                  <a:pt x="6353200" y="331215"/>
                </a:lnTo>
                <a:lnTo>
                  <a:pt x="6350680" y="331194"/>
                </a:lnTo>
                <a:lnTo>
                  <a:pt x="6336696" y="330223"/>
                </a:lnTo>
                <a:lnTo>
                  <a:pt x="6323576" y="327809"/>
                </a:lnTo>
                <a:lnTo>
                  <a:pt x="6311322" y="323948"/>
                </a:lnTo>
                <a:lnTo>
                  <a:pt x="6299939" y="318638"/>
                </a:lnTo>
                <a:lnTo>
                  <a:pt x="6289428" y="311875"/>
                </a:lnTo>
                <a:lnTo>
                  <a:pt x="6279794" y="303656"/>
                </a:lnTo>
                <a:lnTo>
                  <a:pt x="6271603" y="294594"/>
                </a:lnTo>
                <a:lnTo>
                  <a:pt x="6264375" y="284102"/>
                </a:lnTo>
                <a:lnTo>
                  <a:pt x="6258741" y="272781"/>
                </a:lnTo>
                <a:lnTo>
                  <a:pt x="6254708" y="260627"/>
                </a:lnTo>
                <a:lnTo>
                  <a:pt x="6252283" y="247637"/>
                </a:lnTo>
                <a:lnTo>
                  <a:pt x="6251473" y="233806"/>
                </a:lnTo>
                <a:lnTo>
                  <a:pt x="6251507" y="231031"/>
                </a:lnTo>
                <a:lnTo>
                  <a:pt x="6252607" y="218129"/>
                </a:lnTo>
                <a:lnTo>
                  <a:pt x="6259427" y="135741"/>
                </a:lnTo>
                <a:lnTo>
                  <a:pt x="6250606" y="144880"/>
                </a:lnTo>
                <a:lnTo>
                  <a:pt x="6242704" y="154880"/>
                </a:lnTo>
                <a:lnTo>
                  <a:pt x="6235725" y="165735"/>
                </a:lnTo>
                <a:lnTo>
                  <a:pt x="6227699" y="182148"/>
                </a:lnTo>
                <a:lnTo>
                  <a:pt x="6223480" y="194159"/>
                </a:lnTo>
                <a:lnTo>
                  <a:pt x="6220472" y="206494"/>
                </a:lnTo>
                <a:lnTo>
                  <a:pt x="6218671" y="219158"/>
                </a:lnTo>
                <a:lnTo>
                  <a:pt x="6218072" y="232155"/>
                </a:lnTo>
                <a:lnTo>
                  <a:pt x="6218133" y="236439"/>
                </a:lnTo>
                <a:lnTo>
                  <a:pt x="6219110" y="249494"/>
                </a:lnTo>
                <a:lnTo>
                  <a:pt x="6221283" y="262139"/>
                </a:lnTo>
                <a:lnTo>
                  <a:pt x="6224665" y="274368"/>
                </a:lnTo>
                <a:lnTo>
                  <a:pt x="6229263" y="286177"/>
                </a:lnTo>
                <a:lnTo>
                  <a:pt x="6235090" y="297561"/>
                </a:lnTo>
                <a:lnTo>
                  <a:pt x="6244319" y="311486"/>
                </a:lnTo>
                <a:lnTo>
                  <a:pt x="6252523" y="321113"/>
                </a:lnTo>
                <a:lnTo>
                  <a:pt x="6261738" y="329875"/>
                </a:lnTo>
                <a:lnTo>
                  <a:pt x="6271970" y="337772"/>
                </a:lnTo>
                <a:lnTo>
                  <a:pt x="6283223" y="344804"/>
                </a:lnTo>
                <a:lnTo>
                  <a:pt x="6299848" y="352780"/>
                </a:lnTo>
                <a:lnTo>
                  <a:pt x="6311895" y="356958"/>
                </a:lnTo>
                <a:lnTo>
                  <a:pt x="6324225" y="359943"/>
                </a:lnTo>
                <a:lnTo>
                  <a:pt x="6336847" y="361734"/>
                </a:lnTo>
                <a:lnTo>
                  <a:pt x="6349771" y="362330"/>
                </a:lnTo>
                <a:lnTo>
                  <a:pt x="6357700" y="362112"/>
                </a:lnTo>
                <a:lnTo>
                  <a:pt x="6370490" y="360800"/>
                </a:lnTo>
                <a:lnTo>
                  <a:pt x="6382956" y="358304"/>
                </a:lnTo>
                <a:lnTo>
                  <a:pt x="6395100" y="354623"/>
                </a:lnTo>
                <a:lnTo>
                  <a:pt x="6406921" y="349757"/>
                </a:lnTo>
                <a:lnTo>
                  <a:pt x="6424522" y="339750"/>
                </a:lnTo>
                <a:lnTo>
                  <a:pt x="6434637" y="332073"/>
                </a:lnTo>
                <a:lnTo>
                  <a:pt x="6443971" y="323344"/>
                </a:lnTo>
                <a:lnTo>
                  <a:pt x="6452514" y="313563"/>
                </a:lnTo>
                <a:lnTo>
                  <a:pt x="6452514" y="326771"/>
                </a:lnTo>
                <a:lnTo>
                  <a:pt x="6452178" y="341611"/>
                </a:lnTo>
                <a:lnTo>
                  <a:pt x="6451022" y="356191"/>
                </a:lnTo>
                <a:lnTo>
                  <a:pt x="6449042" y="368819"/>
                </a:lnTo>
                <a:lnTo>
                  <a:pt x="6446237" y="379499"/>
                </a:lnTo>
                <a:lnTo>
                  <a:pt x="6442608" y="388238"/>
                </a:lnTo>
                <a:lnTo>
                  <a:pt x="6438895" y="394469"/>
                </a:lnTo>
                <a:lnTo>
                  <a:pt x="6431133" y="403928"/>
                </a:lnTo>
                <a:lnTo>
                  <a:pt x="6421322" y="412393"/>
                </a:lnTo>
                <a:lnTo>
                  <a:pt x="6409461" y="419862"/>
                </a:lnTo>
                <a:lnTo>
                  <a:pt x="6403237" y="422919"/>
                </a:lnTo>
                <a:lnTo>
                  <a:pt x="6392024" y="427082"/>
                </a:lnTo>
                <a:lnTo>
                  <a:pt x="6379815" y="430056"/>
                </a:lnTo>
                <a:lnTo>
                  <a:pt x="6366617" y="431840"/>
                </a:lnTo>
                <a:lnTo>
                  <a:pt x="6352438" y="432435"/>
                </a:lnTo>
                <a:lnTo>
                  <a:pt x="6343424" y="432214"/>
                </a:lnTo>
                <a:lnTo>
                  <a:pt x="6329747" y="430934"/>
                </a:lnTo>
                <a:lnTo>
                  <a:pt x="6317118" y="428512"/>
                </a:lnTo>
                <a:lnTo>
                  <a:pt x="6305545" y="424948"/>
                </a:lnTo>
                <a:lnTo>
                  <a:pt x="6295034" y="420242"/>
                </a:lnTo>
                <a:lnTo>
                  <a:pt x="6282365" y="412028"/>
                </a:lnTo>
                <a:lnTo>
                  <a:pt x="6273012" y="403635"/>
                </a:lnTo>
                <a:lnTo>
                  <a:pt x="6264623" y="393762"/>
                </a:lnTo>
                <a:lnTo>
                  <a:pt x="6257188" y="382397"/>
                </a:lnTo>
                <a:close/>
              </a:path>
              <a:path w="7870977" h="462914">
                <a:moveTo>
                  <a:pt x="3245383" y="105790"/>
                </a:moveTo>
                <a:lnTo>
                  <a:pt x="3245383" y="362330"/>
                </a:lnTo>
                <a:lnTo>
                  <a:pt x="3278403" y="362330"/>
                </a:lnTo>
                <a:lnTo>
                  <a:pt x="3278403" y="105790"/>
                </a:lnTo>
                <a:lnTo>
                  <a:pt x="3245383" y="105790"/>
                </a:lnTo>
                <a:close/>
              </a:path>
              <a:path w="7870977" h="462914">
                <a:moveTo>
                  <a:pt x="2855239" y="105790"/>
                </a:moveTo>
                <a:lnTo>
                  <a:pt x="2855239" y="362330"/>
                </a:lnTo>
                <a:lnTo>
                  <a:pt x="2888259" y="362330"/>
                </a:lnTo>
                <a:lnTo>
                  <a:pt x="2888259" y="105790"/>
                </a:lnTo>
                <a:lnTo>
                  <a:pt x="2855239" y="105790"/>
                </a:lnTo>
                <a:close/>
              </a:path>
              <a:path w="7870977" h="462914">
                <a:moveTo>
                  <a:pt x="1311808" y="342900"/>
                </a:moveTo>
                <a:lnTo>
                  <a:pt x="1262405" y="456311"/>
                </a:lnTo>
                <a:lnTo>
                  <a:pt x="1297330" y="456311"/>
                </a:lnTo>
                <a:lnTo>
                  <a:pt x="1450365" y="105790"/>
                </a:lnTo>
                <a:lnTo>
                  <a:pt x="1415186" y="105790"/>
                </a:lnTo>
                <a:lnTo>
                  <a:pt x="1329588" y="303402"/>
                </a:lnTo>
                <a:lnTo>
                  <a:pt x="1241323" y="105790"/>
                </a:lnTo>
                <a:lnTo>
                  <a:pt x="1206398" y="105790"/>
                </a:lnTo>
                <a:lnTo>
                  <a:pt x="1311808" y="342900"/>
                </a:lnTo>
                <a:close/>
              </a:path>
              <a:path w="7870977" h="462914">
                <a:moveTo>
                  <a:pt x="320802" y="105790"/>
                </a:moveTo>
                <a:lnTo>
                  <a:pt x="320802" y="362330"/>
                </a:lnTo>
                <a:lnTo>
                  <a:pt x="353821" y="362330"/>
                </a:lnTo>
                <a:lnTo>
                  <a:pt x="353821" y="105790"/>
                </a:lnTo>
                <a:lnTo>
                  <a:pt x="320802" y="105790"/>
                </a:lnTo>
                <a:close/>
              </a:path>
              <a:path w="7870977" h="462914">
                <a:moveTo>
                  <a:pt x="6730614" y="194344"/>
                </a:moveTo>
                <a:lnTo>
                  <a:pt x="6736359" y="182625"/>
                </a:lnTo>
                <a:lnTo>
                  <a:pt x="6737973" y="129322"/>
                </a:lnTo>
                <a:lnTo>
                  <a:pt x="6727977" y="138556"/>
                </a:lnTo>
                <a:lnTo>
                  <a:pt x="6727370" y="139176"/>
                </a:lnTo>
                <a:lnTo>
                  <a:pt x="6722555" y="231552"/>
                </a:lnTo>
                <a:lnTo>
                  <a:pt x="6723692" y="218807"/>
                </a:lnTo>
                <a:lnTo>
                  <a:pt x="6726385" y="206405"/>
                </a:lnTo>
                <a:lnTo>
                  <a:pt x="6730614" y="194344"/>
                </a:lnTo>
                <a:close/>
              </a:path>
              <a:path w="7870977" h="462914">
                <a:moveTo>
                  <a:pt x="6689115" y="233299"/>
                </a:moveTo>
                <a:lnTo>
                  <a:pt x="6689886" y="249015"/>
                </a:lnTo>
                <a:lnTo>
                  <a:pt x="6691800" y="262069"/>
                </a:lnTo>
                <a:lnTo>
                  <a:pt x="6694872" y="274600"/>
                </a:lnTo>
                <a:lnTo>
                  <a:pt x="6699102" y="286607"/>
                </a:lnTo>
                <a:lnTo>
                  <a:pt x="6704489" y="298093"/>
                </a:lnTo>
                <a:lnTo>
                  <a:pt x="6711034" y="309059"/>
                </a:lnTo>
                <a:lnTo>
                  <a:pt x="6718736" y="319507"/>
                </a:lnTo>
                <a:lnTo>
                  <a:pt x="6727596" y="329438"/>
                </a:lnTo>
                <a:lnTo>
                  <a:pt x="6737208" y="338468"/>
                </a:lnTo>
                <a:lnTo>
                  <a:pt x="6747641" y="346585"/>
                </a:lnTo>
                <a:lnTo>
                  <a:pt x="6758568" y="353452"/>
                </a:lnTo>
                <a:lnTo>
                  <a:pt x="6769992" y="359072"/>
                </a:lnTo>
                <a:lnTo>
                  <a:pt x="6781915" y="363442"/>
                </a:lnTo>
                <a:lnTo>
                  <a:pt x="6794337" y="366564"/>
                </a:lnTo>
                <a:lnTo>
                  <a:pt x="6807261" y="368437"/>
                </a:lnTo>
                <a:lnTo>
                  <a:pt x="6820687" y="369062"/>
                </a:lnTo>
                <a:lnTo>
                  <a:pt x="6828182" y="368864"/>
                </a:lnTo>
                <a:lnTo>
                  <a:pt x="6841124" y="367546"/>
                </a:lnTo>
                <a:lnTo>
                  <a:pt x="6853602" y="364997"/>
                </a:lnTo>
                <a:lnTo>
                  <a:pt x="6865626" y="361223"/>
                </a:lnTo>
                <a:lnTo>
                  <a:pt x="6877202" y="356235"/>
                </a:lnTo>
                <a:lnTo>
                  <a:pt x="6885106" y="351984"/>
                </a:lnTo>
                <a:lnTo>
                  <a:pt x="6895471" y="345237"/>
                </a:lnTo>
                <a:lnTo>
                  <a:pt x="6905372" y="337377"/>
                </a:lnTo>
                <a:lnTo>
                  <a:pt x="6914816" y="328390"/>
                </a:lnTo>
                <a:lnTo>
                  <a:pt x="6923811" y="318262"/>
                </a:lnTo>
                <a:lnTo>
                  <a:pt x="6923811" y="362330"/>
                </a:lnTo>
                <a:lnTo>
                  <a:pt x="6956323" y="362330"/>
                </a:lnTo>
                <a:lnTo>
                  <a:pt x="6956323" y="105790"/>
                </a:lnTo>
                <a:lnTo>
                  <a:pt x="6923811" y="105790"/>
                </a:lnTo>
                <a:lnTo>
                  <a:pt x="6923811" y="152907"/>
                </a:lnTo>
                <a:lnTo>
                  <a:pt x="6917461" y="144683"/>
                </a:lnTo>
                <a:lnTo>
                  <a:pt x="6908617" y="134876"/>
                </a:lnTo>
                <a:lnTo>
                  <a:pt x="6899234" y="126246"/>
                </a:lnTo>
                <a:lnTo>
                  <a:pt x="6889313" y="118795"/>
                </a:lnTo>
                <a:lnTo>
                  <a:pt x="6878853" y="112522"/>
                </a:lnTo>
                <a:lnTo>
                  <a:pt x="6871883" y="109179"/>
                </a:lnTo>
                <a:lnTo>
                  <a:pt x="6860194" y="104807"/>
                </a:lnTo>
                <a:lnTo>
                  <a:pt x="6847935" y="101685"/>
                </a:lnTo>
                <a:lnTo>
                  <a:pt x="6835104" y="99811"/>
                </a:lnTo>
                <a:lnTo>
                  <a:pt x="6821703" y="99187"/>
                </a:lnTo>
                <a:lnTo>
                  <a:pt x="6808188" y="99805"/>
                </a:lnTo>
                <a:lnTo>
                  <a:pt x="6795245" y="101650"/>
                </a:lnTo>
                <a:lnTo>
                  <a:pt x="6782803" y="104722"/>
                </a:lnTo>
                <a:lnTo>
                  <a:pt x="6770860" y="109025"/>
                </a:lnTo>
                <a:lnTo>
                  <a:pt x="6759410" y="114558"/>
                </a:lnTo>
                <a:lnTo>
                  <a:pt x="6748449" y="121323"/>
                </a:lnTo>
                <a:lnTo>
                  <a:pt x="6737973" y="129322"/>
                </a:lnTo>
                <a:lnTo>
                  <a:pt x="6736359" y="182625"/>
                </a:lnTo>
                <a:lnTo>
                  <a:pt x="6737600" y="180458"/>
                </a:lnTo>
                <a:lnTo>
                  <a:pt x="6744923" y="169584"/>
                </a:lnTo>
                <a:lnTo>
                  <a:pt x="6753352" y="159970"/>
                </a:lnTo>
                <a:lnTo>
                  <a:pt x="6762865" y="151617"/>
                </a:lnTo>
                <a:lnTo>
                  <a:pt x="6773443" y="144525"/>
                </a:lnTo>
                <a:lnTo>
                  <a:pt x="6786730" y="138055"/>
                </a:lnTo>
                <a:lnTo>
                  <a:pt x="6798781" y="134107"/>
                </a:lnTo>
                <a:lnTo>
                  <a:pt x="6811321" y="131731"/>
                </a:lnTo>
                <a:lnTo>
                  <a:pt x="6824370" y="130937"/>
                </a:lnTo>
                <a:lnTo>
                  <a:pt x="6826588" y="130957"/>
                </a:lnTo>
                <a:lnTo>
                  <a:pt x="6840039" y="132003"/>
                </a:lnTo>
                <a:lnTo>
                  <a:pt x="6852784" y="134632"/>
                </a:lnTo>
                <a:lnTo>
                  <a:pt x="6864819" y="138840"/>
                </a:lnTo>
                <a:lnTo>
                  <a:pt x="6876141" y="144624"/>
                </a:lnTo>
                <a:lnTo>
                  <a:pt x="6886747" y="151982"/>
                </a:lnTo>
                <a:lnTo>
                  <a:pt x="6896633" y="160909"/>
                </a:lnTo>
                <a:lnTo>
                  <a:pt x="6907484" y="173873"/>
                </a:lnTo>
                <a:lnTo>
                  <a:pt x="6914139" y="184706"/>
                </a:lnTo>
                <a:lnTo>
                  <a:pt x="6919315" y="196275"/>
                </a:lnTo>
                <a:lnTo>
                  <a:pt x="6923012" y="208573"/>
                </a:lnTo>
                <a:lnTo>
                  <a:pt x="6925230" y="221593"/>
                </a:lnTo>
                <a:lnTo>
                  <a:pt x="6925970" y="235330"/>
                </a:lnTo>
                <a:lnTo>
                  <a:pt x="6925918" y="238968"/>
                </a:lnTo>
                <a:lnTo>
                  <a:pt x="6924802" y="252208"/>
                </a:lnTo>
                <a:lnTo>
                  <a:pt x="6922245" y="264778"/>
                </a:lnTo>
                <a:lnTo>
                  <a:pt x="6918268" y="276678"/>
                </a:lnTo>
                <a:lnTo>
                  <a:pt x="6912889" y="287909"/>
                </a:lnTo>
                <a:lnTo>
                  <a:pt x="6904831" y="299982"/>
                </a:lnTo>
                <a:lnTo>
                  <a:pt x="6896363" y="309425"/>
                </a:lnTo>
                <a:lnTo>
                  <a:pt x="6886602" y="317730"/>
                </a:lnTo>
                <a:lnTo>
                  <a:pt x="6875551" y="324865"/>
                </a:lnTo>
                <a:lnTo>
                  <a:pt x="6861472" y="331555"/>
                </a:lnTo>
                <a:lnTo>
                  <a:pt x="6849324" y="335459"/>
                </a:lnTo>
                <a:lnTo>
                  <a:pt x="6836872" y="337801"/>
                </a:lnTo>
                <a:lnTo>
                  <a:pt x="6824116" y="338581"/>
                </a:lnTo>
                <a:lnTo>
                  <a:pt x="6822715" y="338572"/>
                </a:lnTo>
                <a:lnTo>
                  <a:pt x="6809883" y="337582"/>
                </a:lnTo>
                <a:lnTo>
                  <a:pt x="6797456" y="334954"/>
                </a:lnTo>
                <a:lnTo>
                  <a:pt x="6785437" y="330676"/>
                </a:lnTo>
                <a:lnTo>
                  <a:pt x="6773824" y="324738"/>
                </a:lnTo>
                <a:lnTo>
                  <a:pt x="6761059" y="315874"/>
                </a:lnTo>
                <a:lnTo>
                  <a:pt x="6751799" y="307241"/>
                </a:lnTo>
                <a:lnTo>
                  <a:pt x="6743608" y="297369"/>
                </a:lnTo>
                <a:lnTo>
                  <a:pt x="6736486" y="286257"/>
                </a:lnTo>
                <a:lnTo>
                  <a:pt x="6729576" y="271699"/>
                </a:lnTo>
                <a:lnTo>
                  <a:pt x="6725660" y="259536"/>
                </a:lnTo>
                <a:lnTo>
                  <a:pt x="6723304" y="247117"/>
                </a:lnTo>
                <a:lnTo>
                  <a:pt x="6722516" y="234441"/>
                </a:lnTo>
                <a:lnTo>
                  <a:pt x="6722555" y="231552"/>
                </a:lnTo>
                <a:lnTo>
                  <a:pt x="6727370" y="139176"/>
                </a:lnTo>
                <a:lnTo>
                  <a:pt x="6718404" y="149228"/>
                </a:lnTo>
                <a:lnTo>
                  <a:pt x="6710633" y="159764"/>
                </a:lnTo>
                <a:lnTo>
                  <a:pt x="6704058" y="170786"/>
                </a:lnTo>
                <a:lnTo>
                  <a:pt x="6698679" y="182298"/>
                </a:lnTo>
                <a:lnTo>
                  <a:pt x="6694495" y="194303"/>
                </a:lnTo>
                <a:lnTo>
                  <a:pt x="6691506" y="206802"/>
                </a:lnTo>
                <a:lnTo>
                  <a:pt x="6689713" y="219800"/>
                </a:lnTo>
                <a:lnTo>
                  <a:pt x="6689115" y="233299"/>
                </a:lnTo>
                <a:close/>
              </a:path>
              <a:path w="7870977" h="462914">
                <a:moveTo>
                  <a:pt x="6577101" y="143255"/>
                </a:moveTo>
                <a:lnTo>
                  <a:pt x="6577101" y="105790"/>
                </a:lnTo>
                <a:lnTo>
                  <a:pt x="6543319" y="105790"/>
                </a:lnTo>
                <a:lnTo>
                  <a:pt x="6543319" y="362330"/>
                </a:lnTo>
                <a:lnTo>
                  <a:pt x="6577101" y="362330"/>
                </a:lnTo>
                <a:lnTo>
                  <a:pt x="6577225" y="257502"/>
                </a:lnTo>
                <a:lnTo>
                  <a:pt x="6577597" y="241170"/>
                </a:lnTo>
                <a:lnTo>
                  <a:pt x="6578219" y="226664"/>
                </a:lnTo>
                <a:lnTo>
                  <a:pt x="6579090" y="213987"/>
                </a:lnTo>
                <a:lnTo>
                  <a:pt x="6580210" y="203139"/>
                </a:lnTo>
                <a:lnTo>
                  <a:pt x="6581579" y="194124"/>
                </a:lnTo>
                <a:lnTo>
                  <a:pt x="6583197" y="186943"/>
                </a:lnTo>
                <a:lnTo>
                  <a:pt x="6586884" y="175616"/>
                </a:lnTo>
                <a:lnTo>
                  <a:pt x="6592446" y="163245"/>
                </a:lnTo>
                <a:lnTo>
                  <a:pt x="6599016" y="152962"/>
                </a:lnTo>
                <a:lnTo>
                  <a:pt x="6606565" y="144779"/>
                </a:lnTo>
                <a:lnTo>
                  <a:pt x="6614864" y="138510"/>
                </a:lnTo>
                <a:lnTo>
                  <a:pt x="6626486" y="133027"/>
                </a:lnTo>
                <a:lnTo>
                  <a:pt x="6638442" y="131190"/>
                </a:lnTo>
                <a:lnTo>
                  <a:pt x="6643141" y="131190"/>
                </a:lnTo>
                <a:lnTo>
                  <a:pt x="6648983" y="132714"/>
                </a:lnTo>
                <a:lnTo>
                  <a:pt x="6655841" y="135762"/>
                </a:lnTo>
                <a:lnTo>
                  <a:pt x="6673113" y="107823"/>
                </a:lnTo>
                <a:lnTo>
                  <a:pt x="6667976" y="105206"/>
                </a:lnTo>
                <a:lnTo>
                  <a:pt x="6655570" y="100701"/>
                </a:lnTo>
                <a:lnTo>
                  <a:pt x="6643903" y="99187"/>
                </a:lnTo>
                <a:lnTo>
                  <a:pt x="6632886" y="100192"/>
                </a:lnTo>
                <a:lnTo>
                  <a:pt x="6620762" y="103805"/>
                </a:lnTo>
                <a:lnTo>
                  <a:pt x="6608978" y="110109"/>
                </a:lnTo>
                <a:lnTo>
                  <a:pt x="6603273" y="114224"/>
                </a:lnTo>
                <a:lnTo>
                  <a:pt x="6594285" y="122216"/>
                </a:lnTo>
                <a:lnTo>
                  <a:pt x="6585556" y="131893"/>
                </a:lnTo>
                <a:lnTo>
                  <a:pt x="6577101" y="143255"/>
                </a:lnTo>
                <a:close/>
              </a:path>
              <a:path w="7870977" h="462914">
                <a:moveTo>
                  <a:pt x="5995547" y="363707"/>
                </a:moveTo>
                <a:lnTo>
                  <a:pt x="6008293" y="366681"/>
                </a:lnTo>
                <a:lnTo>
                  <a:pt x="6021677" y="368466"/>
                </a:lnTo>
                <a:lnTo>
                  <a:pt x="6035700" y="369062"/>
                </a:lnTo>
                <a:lnTo>
                  <a:pt x="6038910" y="369031"/>
                </a:lnTo>
                <a:lnTo>
                  <a:pt x="6052765" y="368166"/>
                </a:lnTo>
                <a:lnTo>
                  <a:pt x="6065990" y="366108"/>
                </a:lnTo>
                <a:lnTo>
                  <a:pt x="6078584" y="362859"/>
                </a:lnTo>
                <a:lnTo>
                  <a:pt x="6090547" y="358421"/>
                </a:lnTo>
                <a:lnTo>
                  <a:pt x="6101880" y="352795"/>
                </a:lnTo>
                <a:lnTo>
                  <a:pt x="6112581" y="345983"/>
                </a:lnTo>
                <a:lnTo>
                  <a:pt x="6122653" y="337985"/>
                </a:lnTo>
                <a:lnTo>
                  <a:pt x="6132093" y="328802"/>
                </a:lnTo>
                <a:lnTo>
                  <a:pt x="6140575" y="318883"/>
                </a:lnTo>
                <a:lnTo>
                  <a:pt x="6148231" y="308156"/>
                </a:lnTo>
                <a:lnTo>
                  <a:pt x="6154709" y="296999"/>
                </a:lnTo>
                <a:lnTo>
                  <a:pt x="6160009" y="285414"/>
                </a:lnTo>
                <a:lnTo>
                  <a:pt x="6164131" y="273403"/>
                </a:lnTo>
                <a:lnTo>
                  <a:pt x="6167075" y="260966"/>
                </a:lnTo>
                <a:lnTo>
                  <a:pt x="6168842" y="248105"/>
                </a:lnTo>
                <a:lnTo>
                  <a:pt x="6169431" y="234823"/>
                </a:lnTo>
                <a:lnTo>
                  <a:pt x="6169046" y="223811"/>
                </a:lnTo>
                <a:lnTo>
                  <a:pt x="6167520" y="210722"/>
                </a:lnTo>
                <a:lnTo>
                  <a:pt x="6164834" y="198100"/>
                </a:lnTo>
                <a:lnTo>
                  <a:pt x="6160987" y="185948"/>
                </a:lnTo>
                <a:lnTo>
                  <a:pt x="6155980" y="174271"/>
                </a:lnTo>
                <a:lnTo>
                  <a:pt x="6149813" y="163070"/>
                </a:lnTo>
                <a:lnTo>
                  <a:pt x="6142486" y="152350"/>
                </a:lnTo>
                <a:lnTo>
                  <a:pt x="6133998" y="142112"/>
                </a:lnTo>
                <a:lnTo>
                  <a:pt x="6120090" y="128644"/>
                </a:lnTo>
                <a:lnTo>
                  <a:pt x="6109764" y="120813"/>
                </a:lnTo>
                <a:lnTo>
                  <a:pt x="6098862" y="114195"/>
                </a:lnTo>
                <a:lnTo>
                  <a:pt x="6087384" y="108785"/>
                </a:lnTo>
                <a:lnTo>
                  <a:pt x="6075328" y="104582"/>
                </a:lnTo>
                <a:lnTo>
                  <a:pt x="6062695" y="101583"/>
                </a:lnTo>
                <a:lnTo>
                  <a:pt x="6049486" y="99785"/>
                </a:lnTo>
                <a:lnTo>
                  <a:pt x="6035700" y="99187"/>
                </a:lnTo>
                <a:lnTo>
                  <a:pt x="6029138" y="99320"/>
                </a:lnTo>
                <a:lnTo>
                  <a:pt x="6015654" y="100487"/>
                </a:lnTo>
                <a:lnTo>
                  <a:pt x="6002736" y="102855"/>
                </a:lnTo>
                <a:lnTo>
                  <a:pt x="5990383" y="106427"/>
                </a:lnTo>
                <a:lnTo>
                  <a:pt x="5978597" y="111202"/>
                </a:lnTo>
                <a:lnTo>
                  <a:pt x="5967379" y="117182"/>
                </a:lnTo>
                <a:lnTo>
                  <a:pt x="5956731" y="124369"/>
                </a:lnTo>
                <a:lnTo>
                  <a:pt x="5946653" y="132763"/>
                </a:lnTo>
                <a:lnTo>
                  <a:pt x="5937148" y="142366"/>
                </a:lnTo>
                <a:lnTo>
                  <a:pt x="5930279" y="150495"/>
                </a:lnTo>
                <a:lnTo>
                  <a:pt x="5922701" y="161129"/>
                </a:lnTo>
                <a:lnTo>
                  <a:pt x="5916289" y="172237"/>
                </a:lnTo>
                <a:lnTo>
                  <a:pt x="5911042" y="183817"/>
                </a:lnTo>
                <a:lnTo>
                  <a:pt x="5906961" y="195867"/>
                </a:lnTo>
                <a:lnTo>
                  <a:pt x="5904047" y="208386"/>
                </a:lnTo>
                <a:lnTo>
                  <a:pt x="5902298" y="221371"/>
                </a:lnTo>
                <a:lnTo>
                  <a:pt x="5901715" y="234823"/>
                </a:lnTo>
                <a:lnTo>
                  <a:pt x="5902269" y="247659"/>
                </a:lnTo>
                <a:lnTo>
                  <a:pt x="5904009" y="260528"/>
                </a:lnTo>
                <a:lnTo>
                  <a:pt x="5906932" y="272974"/>
                </a:lnTo>
                <a:lnTo>
                  <a:pt x="5911034" y="284995"/>
                </a:lnTo>
                <a:lnTo>
                  <a:pt x="5916313" y="296590"/>
                </a:lnTo>
                <a:lnTo>
                  <a:pt x="5922765" y="307757"/>
                </a:lnTo>
                <a:lnTo>
                  <a:pt x="5930389" y="318495"/>
                </a:lnTo>
                <a:lnTo>
                  <a:pt x="5939180" y="328802"/>
                </a:lnTo>
                <a:lnTo>
                  <a:pt x="5935243" y="235457"/>
                </a:lnTo>
                <a:lnTo>
                  <a:pt x="5935287" y="232148"/>
                </a:lnTo>
                <a:lnTo>
                  <a:pt x="5936417" y="218818"/>
                </a:lnTo>
                <a:lnTo>
                  <a:pt x="5939069" y="206127"/>
                </a:lnTo>
                <a:lnTo>
                  <a:pt x="5943240" y="194082"/>
                </a:lnTo>
                <a:lnTo>
                  <a:pt x="5948926" y="182694"/>
                </a:lnTo>
                <a:lnTo>
                  <a:pt x="5956125" y="171972"/>
                </a:lnTo>
                <a:lnTo>
                  <a:pt x="5964834" y="161925"/>
                </a:lnTo>
                <a:lnTo>
                  <a:pt x="5975568" y="152160"/>
                </a:lnTo>
                <a:lnTo>
                  <a:pt x="5986305" y="144702"/>
                </a:lnTo>
                <a:lnTo>
                  <a:pt x="5997678" y="138902"/>
                </a:lnTo>
                <a:lnTo>
                  <a:pt x="6009683" y="134759"/>
                </a:lnTo>
                <a:lnTo>
                  <a:pt x="6022315" y="132273"/>
                </a:lnTo>
                <a:lnTo>
                  <a:pt x="6035573" y="131444"/>
                </a:lnTo>
                <a:lnTo>
                  <a:pt x="6036450" y="131448"/>
                </a:lnTo>
                <a:lnTo>
                  <a:pt x="6049616" y="132384"/>
                </a:lnTo>
                <a:lnTo>
                  <a:pt x="6062178" y="134978"/>
                </a:lnTo>
                <a:lnTo>
                  <a:pt x="6074132" y="139229"/>
                </a:lnTo>
                <a:lnTo>
                  <a:pt x="6085474" y="145137"/>
                </a:lnTo>
                <a:lnTo>
                  <a:pt x="6096202" y="152702"/>
                </a:lnTo>
                <a:lnTo>
                  <a:pt x="6106312" y="161925"/>
                </a:lnTo>
                <a:lnTo>
                  <a:pt x="6116980" y="174528"/>
                </a:lnTo>
                <a:lnTo>
                  <a:pt x="6123838" y="185407"/>
                </a:lnTo>
                <a:lnTo>
                  <a:pt x="6129172" y="196949"/>
                </a:lnTo>
                <a:lnTo>
                  <a:pt x="6132982" y="209144"/>
                </a:lnTo>
                <a:lnTo>
                  <a:pt x="6135268" y="221984"/>
                </a:lnTo>
                <a:lnTo>
                  <a:pt x="6136030" y="235457"/>
                </a:lnTo>
                <a:lnTo>
                  <a:pt x="6135990" y="238443"/>
                </a:lnTo>
                <a:lnTo>
                  <a:pt x="6134876" y="251315"/>
                </a:lnTo>
                <a:lnTo>
                  <a:pt x="6132240" y="263779"/>
                </a:lnTo>
                <a:lnTo>
                  <a:pt x="6128092" y="275814"/>
                </a:lnTo>
                <a:lnTo>
                  <a:pt x="6122441" y="287400"/>
                </a:lnTo>
                <a:lnTo>
                  <a:pt x="6114607" y="299464"/>
                </a:lnTo>
                <a:lnTo>
                  <a:pt x="6106224" y="309131"/>
                </a:lnTo>
                <a:lnTo>
                  <a:pt x="6096682" y="317479"/>
                </a:lnTo>
                <a:lnTo>
                  <a:pt x="6085992" y="324485"/>
                </a:lnTo>
                <a:lnTo>
                  <a:pt x="6073382" y="330585"/>
                </a:lnTo>
                <a:lnTo>
                  <a:pt x="6061349" y="334470"/>
                </a:lnTo>
                <a:lnTo>
                  <a:pt x="6048750" y="336794"/>
                </a:lnTo>
                <a:lnTo>
                  <a:pt x="6035573" y="337565"/>
                </a:lnTo>
                <a:lnTo>
                  <a:pt x="6034219" y="337558"/>
                </a:lnTo>
                <a:lnTo>
                  <a:pt x="6021166" y="336629"/>
                </a:lnTo>
                <a:lnTo>
                  <a:pt x="6008646" y="334148"/>
                </a:lnTo>
                <a:lnTo>
                  <a:pt x="5996645" y="330103"/>
                </a:lnTo>
                <a:lnTo>
                  <a:pt x="5985154" y="324485"/>
                </a:lnTo>
                <a:lnTo>
                  <a:pt x="5973590" y="316748"/>
                </a:lnTo>
                <a:lnTo>
                  <a:pt x="5964177" y="308275"/>
                </a:lnTo>
                <a:lnTo>
                  <a:pt x="5955878" y="298485"/>
                </a:lnTo>
                <a:lnTo>
                  <a:pt x="5948705" y="287400"/>
                </a:lnTo>
                <a:lnTo>
                  <a:pt x="5947302" y="284831"/>
                </a:lnTo>
                <a:lnTo>
                  <a:pt x="5950913" y="339956"/>
                </a:lnTo>
                <a:lnTo>
                  <a:pt x="5961122" y="347670"/>
                </a:lnTo>
                <a:lnTo>
                  <a:pt x="5971963" y="354200"/>
                </a:lnTo>
                <a:lnTo>
                  <a:pt x="5983437" y="359547"/>
                </a:lnTo>
                <a:lnTo>
                  <a:pt x="5995547" y="363707"/>
                </a:lnTo>
                <a:close/>
              </a:path>
              <a:path w="7870977" h="462914">
                <a:moveTo>
                  <a:pt x="5942011" y="273134"/>
                </a:moveTo>
                <a:lnTo>
                  <a:pt x="5938244" y="260993"/>
                </a:lnTo>
                <a:lnTo>
                  <a:pt x="5935992" y="248428"/>
                </a:lnTo>
                <a:lnTo>
                  <a:pt x="5935243" y="235457"/>
                </a:lnTo>
                <a:lnTo>
                  <a:pt x="5939180" y="328802"/>
                </a:lnTo>
                <a:lnTo>
                  <a:pt x="5941336" y="331060"/>
                </a:lnTo>
                <a:lnTo>
                  <a:pt x="5950913" y="339956"/>
                </a:lnTo>
                <a:lnTo>
                  <a:pt x="5947302" y="284831"/>
                </a:lnTo>
                <a:lnTo>
                  <a:pt x="5942011" y="273134"/>
                </a:lnTo>
                <a:close/>
              </a:path>
              <a:path w="7870977" h="462914">
                <a:moveTo>
                  <a:pt x="5450454" y="194344"/>
                </a:moveTo>
                <a:lnTo>
                  <a:pt x="5456199" y="182625"/>
                </a:lnTo>
                <a:lnTo>
                  <a:pt x="5457813" y="129322"/>
                </a:lnTo>
                <a:lnTo>
                  <a:pt x="5447817" y="138556"/>
                </a:lnTo>
                <a:lnTo>
                  <a:pt x="5447210" y="139176"/>
                </a:lnTo>
                <a:lnTo>
                  <a:pt x="5442395" y="231552"/>
                </a:lnTo>
                <a:lnTo>
                  <a:pt x="5443532" y="218807"/>
                </a:lnTo>
                <a:lnTo>
                  <a:pt x="5446225" y="206405"/>
                </a:lnTo>
                <a:lnTo>
                  <a:pt x="5450454" y="194344"/>
                </a:lnTo>
                <a:close/>
              </a:path>
              <a:path w="7870977" h="462914">
                <a:moveTo>
                  <a:pt x="5408955" y="233299"/>
                </a:moveTo>
                <a:lnTo>
                  <a:pt x="5409726" y="249015"/>
                </a:lnTo>
                <a:lnTo>
                  <a:pt x="5411640" y="262069"/>
                </a:lnTo>
                <a:lnTo>
                  <a:pt x="5414712" y="274600"/>
                </a:lnTo>
                <a:lnTo>
                  <a:pt x="5418942" y="286607"/>
                </a:lnTo>
                <a:lnTo>
                  <a:pt x="5424329" y="298093"/>
                </a:lnTo>
                <a:lnTo>
                  <a:pt x="5430874" y="309059"/>
                </a:lnTo>
                <a:lnTo>
                  <a:pt x="5438576" y="319507"/>
                </a:lnTo>
                <a:lnTo>
                  <a:pt x="5447436" y="329438"/>
                </a:lnTo>
                <a:lnTo>
                  <a:pt x="5457048" y="338468"/>
                </a:lnTo>
                <a:lnTo>
                  <a:pt x="5467481" y="346585"/>
                </a:lnTo>
                <a:lnTo>
                  <a:pt x="5478408" y="353452"/>
                </a:lnTo>
                <a:lnTo>
                  <a:pt x="5489832" y="359072"/>
                </a:lnTo>
                <a:lnTo>
                  <a:pt x="5501755" y="363442"/>
                </a:lnTo>
                <a:lnTo>
                  <a:pt x="5514177" y="366564"/>
                </a:lnTo>
                <a:lnTo>
                  <a:pt x="5527101" y="368437"/>
                </a:lnTo>
                <a:lnTo>
                  <a:pt x="5540527" y="369062"/>
                </a:lnTo>
                <a:lnTo>
                  <a:pt x="5548022" y="368864"/>
                </a:lnTo>
                <a:lnTo>
                  <a:pt x="5560964" y="367546"/>
                </a:lnTo>
                <a:lnTo>
                  <a:pt x="5573442" y="364997"/>
                </a:lnTo>
                <a:lnTo>
                  <a:pt x="5585466" y="361223"/>
                </a:lnTo>
                <a:lnTo>
                  <a:pt x="5597042" y="356235"/>
                </a:lnTo>
                <a:lnTo>
                  <a:pt x="5604946" y="351984"/>
                </a:lnTo>
                <a:lnTo>
                  <a:pt x="5615311" y="345237"/>
                </a:lnTo>
                <a:lnTo>
                  <a:pt x="5625212" y="337377"/>
                </a:lnTo>
                <a:lnTo>
                  <a:pt x="5634656" y="328390"/>
                </a:lnTo>
                <a:lnTo>
                  <a:pt x="5643651" y="318262"/>
                </a:lnTo>
                <a:lnTo>
                  <a:pt x="5643651" y="362330"/>
                </a:lnTo>
                <a:lnTo>
                  <a:pt x="5676163" y="362330"/>
                </a:lnTo>
                <a:lnTo>
                  <a:pt x="5676163" y="105790"/>
                </a:lnTo>
                <a:lnTo>
                  <a:pt x="5643651" y="105790"/>
                </a:lnTo>
                <a:lnTo>
                  <a:pt x="5643651" y="152907"/>
                </a:lnTo>
                <a:lnTo>
                  <a:pt x="5637301" y="144683"/>
                </a:lnTo>
                <a:lnTo>
                  <a:pt x="5628457" y="134876"/>
                </a:lnTo>
                <a:lnTo>
                  <a:pt x="5619074" y="126246"/>
                </a:lnTo>
                <a:lnTo>
                  <a:pt x="5609153" y="118795"/>
                </a:lnTo>
                <a:lnTo>
                  <a:pt x="5598693" y="112522"/>
                </a:lnTo>
                <a:lnTo>
                  <a:pt x="5591723" y="109179"/>
                </a:lnTo>
                <a:lnTo>
                  <a:pt x="5580034" y="104807"/>
                </a:lnTo>
                <a:lnTo>
                  <a:pt x="5567775" y="101685"/>
                </a:lnTo>
                <a:lnTo>
                  <a:pt x="5554944" y="99811"/>
                </a:lnTo>
                <a:lnTo>
                  <a:pt x="5541543" y="99187"/>
                </a:lnTo>
                <a:lnTo>
                  <a:pt x="5528028" y="99805"/>
                </a:lnTo>
                <a:lnTo>
                  <a:pt x="5515085" y="101650"/>
                </a:lnTo>
                <a:lnTo>
                  <a:pt x="5502643" y="104722"/>
                </a:lnTo>
                <a:lnTo>
                  <a:pt x="5490700" y="109025"/>
                </a:lnTo>
                <a:lnTo>
                  <a:pt x="5479250" y="114558"/>
                </a:lnTo>
                <a:lnTo>
                  <a:pt x="5468289" y="121323"/>
                </a:lnTo>
                <a:lnTo>
                  <a:pt x="5457813" y="129322"/>
                </a:lnTo>
                <a:lnTo>
                  <a:pt x="5456199" y="182625"/>
                </a:lnTo>
                <a:lnTo>
                  <a:pt x="5457440" y="180458"/>
                </a:lnTo>
                <a:lnTo>
                  <a:pt x="5464763" y="169584"/>
                </a:lnTo>
                <a:lnTo>
                  <a:pt x="5473192" y="159970"/>
                </a:lnTo>
                <a:lnTo>
                  <a:pt x="5482705" y="151617"/>
                </a:lnTo>
                <a:lnTo>
                  <a:pt x="5493283" y="144525"/>
                </a:lnTo>
                <a:lnTo>
                  <a:pt x="5506570" y="138055"/>
                </a:lnTo>
                <a:lnTo>
                  <a:pt x="5518621" y="134107"/>
                </a:lnTo>
                <a:lnTo>
                  <a:pt x="5531161" y="131731"/>
                </a:lnTo>
                <a:lnTo>
                  <a:pt x="5544210" y="130937"/>
                </a:lnTo>
                <a:lnTo>
                  <a:pt x="5546428" y="130957"/>
                </a:lnTo>
                <a:lnTo>
                  <a:pt x="5559879" y="132003"/>
                </a:lnTo>
                <a:lnTo>
                  <a:pt x="5572624" y="134632"/>
                </a:lnTo>
                <a:lnTo>
                  <a:pt x="5584659" y="138840"/>
                </a:lnTo>
                <a:lnTo>
                  <a:pt x="5595981" y="144624"/>
                </a:lnTo>
                <a:lnTo>
                  <a:pt x="5606587" y="151982"/>
                </a:lnTo>
                <a:lnTo>
                  <a:pt x="5616473" y="160909"/>
                </a:lnTo>
                <a:lnTo>
                  <a:pt x="5627324" y="173873"/>
                </a:lnTo>
                <a:lnTo>
                  <a:pt x="5633979" y="184706"/>
                </a:lnTo>
                <a:lnTo>
                  <a:pt x="5639155" y="196275"/>
                </a:lnTo>
                <a:lnTo>
                  <a:pt x="5642852" y="208573"/>
                </a:lnTo>
                <a:lnTo>
                  <a:pt x="5645070" y="221593"/>
                </a:lnTo>
                <a:lnTo>
                  <a:pt x="5645810" y="235330"/>
                </a:lnTo>
                <a:lnTo>
                  <a:pt x="5645758" y="238968"/>
                </a:lnTo>
                <a:lnTo>
                  <a:pt x="5644642" y="252208"/>
                </a:lnTo>
                <a:lnTo>
                  <a:pt x="5642085" y="264778"/>
                </a:lnTo>
                <a:lnTo>
                  <a:pt x="5638108" y="276678"/>
                </a:lnTo>
                <a:lnTo>
                  <a:pt x="5632729" y="287909"/>
                </a:lnTo>
                <a:lnTo>
                  <a:pt x="5624671" y="299982"/>
                </a:lnTo>
                <a:lnTo>
                  <a:pt x="5616203" y="309425"/>
                </a:lnTo>
                <a:lnTo>
                  <a:pt x="5606442" y="317730"/>
                </a:lnTo>
                <a:lnTo>
                  <a:pt x="5595391" y="324865"/>
                </a:lnTo>
                <a:lnTo>
                  <a:pt x="5581312" y="331555"/>
                </a:lnTo>
                <a:lnTo>
                  <a:pt x="5569164" y="335459"/>
                </a:lnTo>
                <a:lnTo>
                  <a:pt x="5556712" y="337801"/>
                </a:lnTo>
                <a:lnTo>
                  <a:pt x="5543956" y="338581"/>
                </a:lnTo>
                <a:lnTo>
                  <a:pt x="5542555" y="338572"/>
                </a:lnTo>
                <a:lnTo>
                  <a:pt x="5529723" y="337582"/>
                </a:lnTo>
                <a:lnTo>
                  <a:pt x="5517296" y="334954"/>
                </a:lnTo>
                <a:lnTo>
                  <a:pt x="5505277" y="330676"/>
                </a:lnTo>
                <a:lnTo>
                  <a:pt x="5493664" y="324738"/>
                </a:lnTo>
                <a:lnTo>
                  <a:pt x="5480899" y="315874"/>
                </a:lnTo>
                <a:lnTo>
                  <a:pt x="5471639" y="307241"/>
                </a:lnTo>
                <a:lnTo>
                  <a:pt x="5463448" y="297369"/>
                </a:lnTo>
                <a:lnTo>
                  <a:pt x="5456326" y="286257"/>
                </a:lnTo>
                <a:lnTo>
                  <a:pt x="5449416" y="271699"/>
                </a:lnTo>
                <a:lnTo>
                  <a:pt x="5445500" y="259536"/>
                </a:lnTo>
                <a:lnTo>
                  <a:pt x="5443144" y="247117"/>
                </a:lnTo>
                <a:lnTo>
                  <a:pt x="5442356" y="234441"/>
                </a:lnTo>
                <a:lnTo>
                  <a:pt x="5442395" y="231552"/>
                </a:lnTo>
                <a:lnTo>
                  <a:pt x="5447210" y="139176"/>
                </a:lnTo>
                <a:lnTo>
                  <a:pt x="5438244" y="149228"/>
                </a:lnTo>
                <a:lnTo>
                  <a:pt x="5430473" y="159764"/>
                </a:lnTo>
                <a:lnTo>
                  <a:pt x="5423898" y="170786"/>
                </a:lnTo>
                <a:lnTo>
                  <a:pt x="5418519" y="182298"/>
                </a:lnTo>
                <a:lnTo>
                  <a:pt x="5414335" y="194303"/>
                </a:lnTo>
                <a:lnTo>
                  <a:pt x="5411346" y="206802"/>
                </a:lnTo>
                <a:lnTo>
                  <a:pt x="5409553" y="219800"/>
                </a:lnTo>
                <a:lnTo>
                  <a:pt x="5408955" y="233299"/>
                </a:lnTo>
                <a:close/>
              </a:path>
              <a:path w="7870977" h="462914">
                <a:moveTo>
                  <a:pt x="5175656" y="362330"/>
                </a:moveTo>
                <a:lnTo>
                  <a:pt x="5175670" y="257643"/>
                </a:lnTo>
                <a:lnTo>
                  <a:pt x="5176018" y="241158"/>
                </a:lnTo>
                <a:lnTo>
                  <a:pt x="5176835" y="226308"/>
                </a:lnTo>
                <a:lnTo>
                  <a:pt x="5178122" y="213086"/>
                </a:lnTo>
                <a:lnTo>
                  <a:pt x="5179879" y="201488"/>
                </a:lnTo>
                <a:lnTo>
                  <a:pt x="5182105" y="191506"/>
                </a:lnTo>
                <a:lnTo>
                  <a:pt x="5184800" y="183134"/>
                </a:lnTo>
                <a:lnTo>
                  <a:pt x="5188899" y="174063"/>
                </a:lnTo>
                <a:lnTo>
                  <a:pt x="5195716" y="163159"/>
                </a:lnTo>
                <a:lnTo>
                  <a:pt x="5204054" y="153609"/>
                </a:lnTo>
                <a:lnTo>
                  <a:pt x="5213883" y="145414"/>
                </a:lnTo>
                <a:lnTo>
                  <a:pt x="5220860" y="140905"/>
                </a:lnTo>
                <a:lnTo>
                  <a:pt x="5232502" y="135498"/>
                </a:lnTo>
                <a:lnTo>
                  <a:pt x="5244782" y="132265"/>
                </a:lnTo>
                <a:lnTo>
                  <a:pt x="5257698" y="131190"/>
                </a:lnTo>
                <a:lnTo>
                  <a:pt x="5268396" y="131944"/>
                </a:lnTo>
                <a:lnTo>
                  <a:pt x="5280771" y="135100"/>
                </a:lnTo>
                <a:lnTo>
                  <a:pt x="5291734" y="140715"/>
                </a:lnTo>
                <a:lnTo>
                  <a:pt x="5305771" y="154152"/>
                </a:lnTo>
                <a:lnTo>
                  <a:pt x="5311800" y="165480"/>
                </a:lnTo>
                <a:lnTo>
                  <a:pt x="5315057" y="178657"/>
                </a:lnTo>
                <a:lnTo>
                  <a:pt x="5316499" y="190626"/>
                </a:lnTo>
                <a:lnTo>
                  <a:pt x="5317357" y="205148"/>
                </a:lnTo>
                <a:lnTo>
                  <a:pt x="5317642" y="222250"/>
                </a:lnTo>
                <a:lnTo>
                  <a:pt x="5317642" y="362330"/>
                </a:lnTo>
                <a:lnTo>
                  <a:pt x="5351424" y="362330"/>
                </a:lnTo>
                <a:lnTo>
                  <a:pt x="5351424" y="222250"/>
                </a:lnTo>
                <a:lnTo>
                  <a:pt x="5351262" y="210356"/>
                </a:lnTo>
                <a:lnTo>
                  <a:pt x="5350519" y="195389"/>
                </a:lnTo>
                <a:lnTo>
                  <a:pt x="5349172" y="181873"/>
                </a:lnTo>
                <a:lnTo>
                  <a:pt x="5347224" y="169816"/>
                </a:lnTo>
                <a:lnTo>
                  <a:pt x="5344672" y="159227"/>
                </a:lnTo>
                <a:lnTo>
                  <a:pt x="5341518" y="150113"/>
                </a:lnTo>
                <a:lnTo>
                  <a:pt x="5336899" y="140481"/>
                </a:lnTo>
                <a:lnTo>
                  <a:pt x="5329819" y="129705"/>
                </a:lnTo>
                <a:lnTo>
                  <a:pt x="5321288" y="120381"/>
                </a:lnTo>
                <a:lnTo>
                  <a:pt x="5311292" y="112522"/>
                </a:lnTo>
                <a:lnTo>
                  <a:pt x="5302027" y="107300"/>
                </a:lnTo>
                <a:lnTo>
                  <a:pt x="5290306" y="102792"/>
                </a:lnTo>
                <a:lnTo>
                  <a:pt x="5277735" y="100088"/>
                </a:lnTo>
                <a:lnTo>
                  <a:pt x="5264302" y="99187"/>
                </a:lnTo>
                <a:lnTo>
                  <a:pt x="5259671" y="99291"/>
                </a:lnTo>
                <a:lnTo>
                  <a:pt x="5246959" y="100702"/>
                </a:lnTo>
                <a:lnTo>
                  <a:pt x="5234634" y="103758"/>
                </a:lnTo>
                <a:lnTo>
                  <a:pt x="5222713" y="108460"/>
                </a:lnTo>
                <a:lnTo>
                  <a:pt x="5211216" y="114807"/>
                </a:lnTo>
                <a:lnTo>
                  <a:pt x="5202733" y="120784"/>
                </a:lnTo>
                <a:lnTo>
                  <a:pt x="5193495" y="128913"/>
                </a:lnTo>
                <a:lnTo>
                  <a:pt x="5184954" y="138276"/>
                </a:lnTo>
                <a:lnTo>
                  <a:pt x="5177105" y="148861"/>
                </a:lnTo>
                <a:lnTo>
                  <a:pt x="5169941" y="160654"/>
                </a:lnTo>
                <a:lnTo>
                  <a:pt x="5169434" y="159214"/>
                </a:lnTo>
                <a:lnTo>
                  <a:pt x="5164056" y="145960"/>
                </a:lnTo>
                <a:lnTo>
                  <a:pt x="5158096" y="134824"/>
                </a:lnTo>
                <a:lnTo>
                  <a:pt x="5151526" y="125856"/>
                </a:lnTo>
                <a:lnTo>
                  <a:pt x="5145964" y="120263"/>
                </a:lnTo>
                <a:lnTo>
                  <a:pt x="5135946" y="112692"/>
                </a:lnTo>
                <a:lnTo>
                  <a:pt x="5124094" y="106425"/>
                </a:lnTo>
                <a:lnTo>
                  <a:pt x="5114032" y="102782"/>
                </a:lnTo>
                <a:lnTo>
                  <a:pt x="5101616" y="100085"/>
                </a:lnTo>
                <a:lnTo>
                  <a:pt x="5088788" y="99187"/>
                </a:lnTo>
                <a:lnTo>
                  <a:pt x="5084773" y="99266"/>
                </a:lnTo>
                <a:lnTo>
                  <a:pt x="5072176" y="100569"/>
                </a:lnTo>
                <a:lnTo>
                  <a:pt x="5059849" y="103482"/>
                </a:lnTo>
                <a:lnTo>
                  <a:pt x="5047812" y="108013"/>
                </a:lnTo>
                <a:lnTo>
                  <a:pt x="5036083" y="114173"/>
                </a:lnTo>
                <a:lnTo>
                  <a:pt x="5027187" y="120556"/>
                </a:lnTo>
                <a:lnTo>
                  <a:pt x="5018196" y="128740"/>
                </a:lnTo>
                <a:lnTo>
                  <a:pt x="5009351" y="138588"/>
                </a:lnTo>
                <a:lnTo>
                  <a:pt x="5000650" y="150113"/>
                </a:lnTo>
                <a:lnTo>
                  <a:pt x="5000650" y="105790"/>
                </a:lnTo>
                <a:lnTo>
                  <a:pt x="4967630" y="105790"/>
                </a:lnTo>
                <a:lnTo>
                  <a:pt x="4967630" y="362330"/>
                </a:lnTo>
                <a:lnTo>
                  <a:pt x="5000650" y="362330"/>
                </a:lnTo>
                <a:lnTo>
                  <a:pt x="5000650" y="253618"/>
                </a:lnTo>
                <a:lnTo>
                  <a:pt x="5000786" y="242477"/>
                </a:lnTo>
                <a:lnTo>
                  <a:pt x="5001483" y="227360"/>
                </a:lnTo>
                <a:lnTo>
                  <a:pt x="5002770" y="213761"/>
                </a:lnTo>
                <a:lnTo>
                  <a:pt x="5004648" y="201685"/>
                </a:lnTo>
                <a:lnTo>
                  <a:pt x="5007116" y="191135"/>
                </a:lnTo>
                <a:lnTo>
                  <a:pt x="5010175" y="182117"/>
                </a:lnTo>
                <a:lnTo>
                  <a:pt x="5014307" y="173378"/>
                </a:lnTo>
                <a:lnTo>
                  <a:pt x="5021278" y="162554"/>
                </a:lnTo>
                <a:lnTo>
                  <a:pt x="5029731" y="153096"/>
                </a:lnTo>
                <a:lnTo>
                  <a:pt x="5039639" y="145034"/>
                </a:lnTo>
                <a:lnTo>
                  <a:pt x="5057570" y="135587"/>
                </a:lnTo>
                <a:lnTo>
                  <a:pt x="5069770" y="132287"/>
                </a:lnTo>
                <a:lnTo>
                  <a:pt x="5082438" y="131190"/>
                </a:lnTo>
                <a:lnTo>
                  <a:pt x="5093446" y="132044"/>
                </a:lnTo>
                <a:lnTo>
                  <a:pt x="5105761" y="135396"/>
                </a:lnTo>
                <a:lnTo>
                  <a:pt x="5116728" y="141224"/>
                </a:lnTo>
                <a:lnTo>
                  <a:pt x="5123120" y="146459"/>
                </a:lnTo>
                <a:lnTo>
                  <a:pt x="5131229" y="156243"/>
                </a:lnTo>
                <a:lnTo>
                  <a:pt x="5136921" y="167893"/>
                </a:lnTo>
                <a:lnTo>
                  <a:pt x="5138964" y="175656"/>
                </a:lnTo>
                <a:lnTo>
                  <a:pt x="5140571" y="185894"/>
                </a:lnTo>
                <a:lnTo>
                  <a:pt x="5141718" y="198536"/>
                </a:lnTo>
                <a:lnTo>
                  <a:pt x="5142406" y="213578"/>
                </a:lnTo>
                <a:lnTo>
                  <a:pt x="5142636" y="231012"/>
                </a:lnTo>
                <a:lnTo>
                  <a:pt x="5142636" y="362330"/>
                </a:lnTo>
                <a:lnTo>
                  <a:pt x="5175656" y="362330"/>
                </a:lnTo>
                <a:close/>
              </a:path>
              <a:path w="7870977" h="462914">
                <a:moveTo>
                  <a:pt x="4732151" y="363707"/>
                </a:moveTo>
                <a:lnTo>
                  <a:pt x="4744897" y="366681"/>
                </a:lnTo>
                <a:lnTo>
                  <a:pt x="4758281" y="368466"/>
                </a:lnTo>
                <a:lnTo>
                  <a:pt x="4772304" y="369062"/>
                </a:lnTo>
                <a:lnTo>
                  <a:pt x="4775514" y="369031"/>
                </a:lnTo>
                <a:lnTo>
                  <a:pt x="4789369" y="368166"/>
                </a:lnTo>
                <a:lnTo>
                  <a:pt x="4802594" y="366108"/>
                </a:lnTo>
                <a:lnTo>
                  <a:pt x="4815188" y="362859"/>
                </a:lnTo>
                <a:lnTo>
                  <a:pt x="4827151" y="358421"/>
                </a:lnTo>
                <a:lnTo>
                  <a:pt x="4838484" y="352795"/>
                </a:lnTo>
                <a:lnTo>
                  <a:pt x="4849185" y="345983"/>
                </a:lnTo>
                <a:lnTo>
                  <a:pt x="4859257" y="337985"/>
                </a:lnTo>
                <a:lnTo>
                  <a:pt x="4868697" y="328802"/>
                </a:lnTo>
                <a:lnTo>
                  <a:pt x="4877179" y="318883"/>
                </a:lnTo>
                <a:lnTo>
                  <a:pt x="4884835" y="308156"/>
                </a:lnTo>
                <a:lnTo>
                  <a:pt x="4891313" y="296999"/>
                </a:lnTo>
                <a:lnTo>
                  <a:pt x="4896613" y="285414"/>
                </a:lnTo>
                <a:lnTo>
                  <a:pt x="4900735" y="273403"/>
                </a:lnTo>
                <a:lnTo>
                  <a:pt x="4903679" y="260966"/>
                </a:lnTo>
                <a:lnTo>
                  <a:pt x="4905446" y="248105"/>
                </a:lnTo>
                <a:lnTo>
                  <a:pt x="4906035" y="234823"/>
                </a:lnTo>
                <a:lnTo>
                  <a:pt x="4905650" y="223811"/>
                </a:lnTo>
                <a:lnTo>
                  <a:pt x="4904124" y="210722"/>
                </a:lnTo>
                <a:lnTo>
                  <a:pt x="4901438" y="198100"/>
                </a:lnTo>
                <a:lnTo>
                  <a:pt x="4897591" y="185948"/>
                </a:lnTo>
                <a:lnTo>
                  <a:pt x="4892584" y="174271"/>
                </a:lnTo>
                <a:lnTo>
                  <a:pt x="4886417" y="163070"/>
                </a:lnTo>
                <a:lnTo>
                  <a:pt x="4879090" y="152350"/>
                </a:lnTo>
                <a:lnTo>
                  <a:pt x="4870602" y="142112"/>
                </a:lnTo>
                <a:lnTo>
                  <a:pt x="4856694" y="128644"/>
                </a:lnTo>
                <a:lnTo>
                  <a:pt x="4846368" y="120813"/>
                </a:lnTo>
                <a:lnTo>
                  <a:pt x="4835466" y="114195"/>
                </a:lnTo>
                <a:lnTo>
                  <a:pt x="4823988" y="108785"/>
                </a:lnTo>
                <a:lnTo>
                  <a:pt x="4811932" y="104582"/>
                </a:lnTo>
                <a:lnTo>
                  <a:pt x="4799299" y="101583"/>
                </a:lnTo>
                <a:lnTo>
                  <a:pt x="4786090" y="99785"/>
                </a:lnTo>
                <a:lnTo>
                  <a:pt x="4772304" y="99187"/>
                </a:lnTo>
                <a:lnTo>
                  <a:pt x="4765742" y="99320"/>
                </a:lnTo>
                <a:lnTo>
                  <a:pt x="4752258" y="100487"/>
                </a:lnTo>
                <a:lnTo>
                  <a:pt x="4739340" y="102855"/>
                </a:lnTo>
                <a:lnTo>
                  <a:pt x="4726987" y="106427"/>
                </a:lnTo>
                <a:lnTo>
                  <a:pt x="4715201" y="111202"/>
                </a:lnTo>
                <a:lnTo>
                  <a:pt x="4703983" y="117182"/>
                </a:lnTo>
                <a:lnTo>
                  <a:pt x="4693335" y="124369"/>
                </a:lnTo>
                <a:lnTo>
                  <a:pt x="4683257" y="132763"/>
                </a:lnTo>
                <a:lnTo>
                  <a:pt x="4673752" y="142366"/>
                </a:lnTo>
                <a:lnTo>
                  <a:pt x="4666883" y="150495"/>
                </a:lnTo>
                <a:lnTo>
                  <a:pt x="4659305" y="161129"/>
                </a:lnTo>
                <a:lnTo>
                  <a:pt x="4652893" y="172237"/>
                </a:lnTo>
                <a:lnTo>
                  <a:pt x="4647646" y="183817"/>
                </a:lnTo>
                <a:lnTo>
                  <a:pt x="4643565" y="195867"/>
                </a:lnTo>
                <a:lnTo>
                  <a:pt x="4640651" y="208386"/>
                </a:lnTo>
                <a:lnTo>
                  <a:pt x="4638902" y="221371"/>
                </a:lnTo>
                <a:lnTo>
                  <a:pt x="4638319" y="234823"/>
                </a:lnTo>
                <a:lnTo>
                  <a:pt x="4638873" y="247659"/>
                </a:lnTo>
                <a:lnTo>
                  <a:pt x="4640613" y="260528"/>
                </a:lnTo>
                <a:lnTo>
                  <a:pt x="4643536" y="272974"/>
                </a:lnTo>
                <a:lnTo>
                  <a:pt x="4647638" y="284995"/>
                </a:lnTo>
                <a:lnTo>
                  <a:pt x="4652917" y="296590"/>
                </a:lnTo>
                <a:lnTo>
                  <a:pt x="4659369" y="307757"/>
                </a:lnTo>
                <a:lnTo>
                  <a:pt x="4666993" y="318495"/>
                </a:lnTo>
                <a:lnTo>
                  <a:pt x="4675784" y="328802"/>
                </a:lnTo>
                <a:lnTo>
                  <a:pt x="4671847" y="235457"/>
                </a:lnTo>
                <a:lnTo>
                  <a:pt x="4671891" y="232148"/>
                </a:lnTo>
                <a:lnTo>
                  <a:pt x="4673021" y="218818"/>
                </a:lnTo>
                <a:lnTo>
                  <a:pt x="4675673" y="206127"/>
                </a:lnTo>
                <a:lnTo>
                  <a:pt x="4679844" y="194082"/>
                </a:lnTo>
                <a:lnTo>
                  <a:pt x="4685530" y="182694"/>
                </a:lnTo>
                <a:lnTo>
                  <a:pt x="4692729" y="171972"/>
                </a:lnTo>
                <a:lnTo>
                  <a:pt x="4701438" y="161925"/>
                </a:lnTo>
                <a:lnTo>
                  <a:pt x="4712172" y="152160"/>
                </a:lnTo>
                <a:lnTo>
                  <a:pt x="4722909" y="144702"/>
                </a:lnTo>
                <a:lnTo>
                  <a:pt x="4734282" y="138902"/>
                </a:lnTo>
                <a:lnTo>
                  <a:pt x="4746287" y="134759"/>
                </a:lnTo>
                <a:lnTo>
                  <a:pt x="4758919" y="132273"/>
                </a:lnTo>
                <a:lnTo>
                  <a:pt x="4772177" y="131444"/>
                </a:lnTo>
                <a:lnTo>
                  <a:pt x="4773054" y="131448"/>
                </a:lnTo>
                <a:lnTo>
                  <a:pt x="4786220" y="132384"/>
                </a:lnTo>
                <a:lnTo>
                  <a:pt x="4798782" y="134978"/>
                </a:lnTo>
                <a:lnTo>
                  <a:pt x="4810736" y="139229"/>
                </a:lnTo>
                <a:lnTo>
                  <a:pt x="4822078" y="145137"/>
                </a:lnTo>
                <a:lnTo>
                  <a:pt x="4832806" y="152702"/>
                </a:lnTo>
                <a:lnTo>
                  <a:pt x="4842916" y="161925"/>
                </a:lnTo>
                <a:lnTo>
                  <a:pt x="4853584" y="174528"/>
                </a:lnTo>
                <a:lnTo>
                  <a:pt x="4860442" y="185407"/>
                </a:lnTo>
                <a:lnTo>
                  <a:pt x="4865776" y="196949"/>
                </a:lnTo>
                <a:lnTo>
                  <a:pt x="4869586" y="209144"/>
                </a:lnTo>
                <a:lnTo>
                  <a:pt x="4871872" y="221984"/>
                </a:lnTo>
                <a:lnTo>
                  <a:pt x="4872634" y="235457"/>
                </a:lnTo>
                <a:lnTo>
                  <a:pt x="4872594" y="238443"/>
                </a:lnTo>
                <a:lnTo>
                  <a:pt x="4871480" y="251315"/>
                </a:lnTo>
                <a:lnTo>
                  <a:pt x="4868844" y="263779"/>
                </a:lnTo>
                <a:lnTo>
                  <a:pt x="4864696" y="275814"/>
                </a:lnTo>
                <a:lnTo>
                  <a:pt x="4859045" y="287400"/>
                </a:lnTo>
                <a:lnTo>
                  <a:pt x="4851211" y="299464"/>
                </a:lnTo>
                <a:lnTo>
                  <a:pt x="4842828" y="309131"/>
                </a:lnTo>
                <a:lnTo>
                  <a:pt x="4833286" y="317479"/>
                </a:lnTo>
                <a:lnTo>
                  <a:pt x="4822596" y="324485"/>
                </a:lnTo>
                <a:lnTo>
                  <a:pt x="4809986" y="330585"/>
                </a:lnTo>
                <a:lnTo>
                  <a:pt x="4797953" y="334470"/>
                </a:lnTo>
                <a:lnTo>
                  <a:pt x="4785354" y="336794"/>
                </a:lnTo>
                <a:lnTo>
                  <a:pt x="4772177" y="337565"/>
                </a:lnTo>
                <a:lnTo>
                  <a:pt x="4770823" y="337558"/>
                </a:lnTo>
                <a:lnTo>
                  <a:pt x="4757770" y="336629"/>
                </a:lnTo>
                <a:lnTo>
                  <a:pt x="4745250" y="334148"/>
                </a:lnTo>
                <a:lnTo>
                  <a:pt x="4733249" y="330103"/>
                </a:lnTo>
                <a:lnTo>
                  <a:pt x="4721758" y="324485"/>
                </a:lnTo>
                <a:lnTo>
                  <a:pt x="4710194" y="316748"/>
                </a:lnTo>
                <a:lnTo>
                  <a:pt x="4700781" y="308275"/>
                </a:lnTo>
                <a:lnTo>
                  <a:pt x="4692482" y="298485"/>
                </a:lnTo>
                <a:lnTo>
                  <a:pt x="4685309" y="287400"/>
                </a:lnTo>
                <a:lnTo>
                  <a:pt x="4683906" y="284831"/>
                </a:lnTo>
                <a:lnTo>
                  <a:pt x="4687517" y="339956"/>
                </a:lnTo>
                <a:lnTo>
                  <a:pt x="4697726" y="347670"/>
                </a:lnTo>
                <a:lnTo>
                  <a:pt x="4708567" y="354200"/>
                </a:lnTo>
                <a:lnTo>
                  <a:pt x="4720041" y="359547"/>
                </a:lnTo>
                <a:lnTo>
                  <a:pt x="4732151" y="363707"/>
                </a:lnTo>
                <a:close/>
              </a:path>
              <a:path w="7870977" h="462914">
                <a:moveTo>
                  <a:pt x="4678615" y="273134"/>
                </a:moveTo>
                <a:lnTo>
                  <a:pt x="4674848" y="260993"/>
                </a:lnTo>
                <a:lnTo>
                  <a:pt x="4672596" y="248428"/>
                </a:lnTo>
                <a:lnTo>
                  <a:pt x="4671847" y="235457"/>
                </a:lnTo>
                <a:lnTo>
                  <a:pt x="4675784" y="328802"/>
                </a:lnTo>
                <a:lnTo>
                  <a:pt x="4677940" y="331060"/>
                </a:lnTo>
                <a:lnTo>
                  <a:pt x="4687517" y="339956"/>
                </a:lnTo>
                <a:lnTo>
                  <a:pt x="4683906" y="284831"/>
                </a:lnTo>
                <a:lnTo>
                  <a:pt x="4678615" y="273134"/>
                </a:lnTo>
                <a:close/>
              </a:path>
              <a:path w="7870977" h="462914">
                <a:moveTo>
                  <a:pt x="4527321" y="143255"/>
                </a:moveTo>
                <a:lnTo>
                  <a:pt x="4527321" y="105790"/>
                </a:lnTo>
                <a:lnTo>
                  <a:pt x="4493539" y="105790"/>
                </a:lnTo>
                <a:lnTo>
                  <a:pt x="4493539" y="362330"/>
                </a:lnTo>
                <a:lnTo>
                  <a:pt x="4527321" y="362330"/>
                </a:lnTo>
                <a:lnTo>
                  <a:pt x="4527445" y="257502"/>
                </a:lnTo>
                <a:lnTo>
                  <a:pt x="4527817" y="241170"/>
                </a:lnTo>
                <a:lnTo>
                  <a:pt x="4528439" y="226664"/>
                </a:lnTo>
                <a:lnTo>
                  <a:pt x="4529310" y="213987"/>
                </a:lnTo>
                <a:lnTo>
                  <a:pt x="4530430" y="203139"/>
                </a:lnTo>
                <a:lnTo>
                  <a:pt x="4531799" y="194124"/>
                </a:lnTo>
                <a:lnTo>
                  <a:pt x="4533417" y="186943"/>
                </a:lnTo>
                <a:lnTo>
                  <a:pt x="4537104" y="175616"/>
                </a:lnTo>
                <a:lnTo>
                  <a:pt x="4542666" y="163245"/>
                </a:lnTo>
                <a:lnTo>
                  <a:pt x="4549236" y="152962"/>
                </a:lnTo>
                <a:lnTo>
                  <a:pt x="4556785" y="144779"/>
                </a:lnTo>
                <a:lnTo>
                  <a:pt x="4565084" y="138510"/>
                </a:lnTo>
                <a:lnTo>
                  <a:pt x="4576706" y="133027"/>
                </a:lnTo>
                <a:lnTo>
                  <a:pt x="4588662" y="131190"/>
                </a:lnTo>
                <a:lnTo>
                  <a:pt x="4593361" y="131190"/>
                </a:lnTo>
                <a:lnTo>
                  <a:pt x="4599203" y="132714"/>
                </a:lnTo>
                <a:lnTo>
                  <a:pt x="4606061" y="135762"/>
                </a:lnTo>
                <a:lnTo>
                  <a:pt x="4623333" y="107823"/>
                </a:lnTo>
                <a:lnTo>
                  <a:pt x="4618196" y="105206"/>
                </a:lnTo>
                <a:lnTo>
                  <a:pt x="4605790" y="100701"/>
                </a:lnTo>
                <a:lnTo>
                  <a:pt x="4594123" y="99187"/>
                </a:lnTo>
                <a:lnTo>
                  <a:pt x="4583106" y="100192"/>
                </a:lnTo>
                <a:lnTo>
                  <a:pt x="4570982" y="103805"/>
                </a:lnTo>
                <a:lnTo>
                  <a:pt x="4559198" y="110109"/>
                </a:lnTo>
                <a:lnTo>
                  <a:pt x="4553493" y="114224"/>
                </a:lnTo>
                <a:lnTo>
                  <a:pt x="4544505" y="122216"/>
                </a:lnTo>
                <a:lnTo>
                  <a:pt x="4535776" y="131893"/>
                </a:lnTo>
                <a:lnTo>
                  <a:pt x="4527321" y="143255"/>
                </a:lnTo>
                <a:close/>
              </a:path>
              <a:path w="7870977" h="462914">
                <a:moveTo>
                  <a:pt x="3921784" y="246514"/>
                </a:moveTo>
                <a:lnTo>
                  <a:pt x="3921023" y="233679"/>
                </a:lnTo>
                <a:lnTo>
                  <a:pt x="3921078" y="230064"/>
                </a:lnTo>
                <a:lnTo>
                  <a:pt x="3922282" y="216824"/>
                </a:lnTo>
                <a:lnTo>
                  <a:pt x="3925062" y="204239"/>
                </a:lnTo>
                <a:lnTo>
                  <a:pt x="3929422" y="192307"/>
                </a:lnTo>
                <a:lnTo>
                  <a:pt x="3935365" y="181026"/>
                </a:lnTo>
                <a:lnTo>
                  <a:pt x="3942893" y="170391"/>
                </a:lnTo>
                <a:lnTo>
                  <a:pt x="3952011" y="160400"/>
                </a:lnTo>
                <a:lnTo>
                  <a:pt x="3957509" y="155388"/>
                </a:lnTo>
                <a:lnTo>
                  <a:pt x="3967710" y="147722"/>
                </a:lnTo>
                <a:lnTo>
                  <a:pt x="3978662" y="141451"/>
                </a:lnTo>
                <a:lnTo>
                  <a:pt x="3990358" y="136573"/>
                </a:lnTo>
                <a:lnTo>
                  <a:pt x="4002794" y="133089"/>
                </a:lnTo>
                <a:lnTo>
                  <a:pt x="4015963" y="130998"/>
                </a:lnTo>
                <a:lnTo>
                  <a:pt x="4029862" y="130301"/>
                </a:lnTo>
                <a:lnTo>
                  <a:pt x="4031427" y="130310"/>
                </a:lnTo>
                <a:lnTo>
                  <a:pt x="4045441" y="131142"/>
                </a:lnTo>
                <a:lnTo>
                  <a:pt x="4058701" y="133344"/>
                </a:lnTo>
                <a:lnTo>
                  <a:pt x="4071209" y="136916"/>
                </a:lnTo>
                <a:lnTo>
                  <a:pt x="4082963" y="141860"/>
                </a:lnTo>
                <a:lnTo>
                  <a:pt x="4093963" y="148178"/>
                </a:lnTo>
                <a:lnTo>
                  <a:pt x="4104210" y="155871"/>
                </a:lnTo>
                <a:lnTo>
                  <a:pt x="4113704" y="164940"/>
                </a:lnTo>
                <a:lnTo>
                  <a:pt x="4122445" y="175387"/>
                </a:lnTo>
                <a:lnTo>
                  <a:pt x="4148607" y="159003"/>
                </a:lnTo>
                <a:lnTo>
                  <a:pt x="4138601" y="144643"/>
                </a:lnTo>
                <a:lnTo>
                  <a:pt x="4130025" y="135319"/>
                </a:lnTo>
                <a:lnTo>
                  <a:pt x="4120540" y="127253"/>
                </a:lnTo>
                <a:lnTo>
                  <a:pt x="4104733" y="117205"/>
                </a:lnTo>
                <a:lnTo>
                  <a:pt x="4093094" y="111698"/>
                </a:lnTo>
                <a:lnTo>
                  <a:pt x="4080281" y="106934"/>
                </a:lnTo>
                <a:lnTo>
                  <a:pt x="4069109" y="103712"/>
                </a:lnTo>
                <a:lnTo>
                  <a:pt x="4056698" y="101189"/>
                </a:lnTo>
                <a:lnTo>
                  <a:pt x="4044039" y="99685"/>
                </a:lnTo>
                <a:lnTo>
                  <a:pt x="4031132" y="99187"/>
                </a:lnTo>
                <a:lnTo>
                  <a:pt x="4018492" y="99635"/>
                </a:lnTo>
                <a:lnTo>
                  <a:pt x="4005478" y="101096"/>
                </a:lnTo>
                <a:lnTo>
                  <a:pt x="3992911" y="103573"/>
                </a:lnTo>
                <a:lnTo>
                  <a:pt x="3980787" y="107065"/>
                </a:lnTo>
                <a:lnTo>
                  <a:pt x="3969102" y="111572"/>
                </a:lnTo>
                <a:lnTo>
                  <a:pt x="3957853" y="117093"/>
                </a:lnTo>
                <a:lnTo>
                  <a:pt x="3939832" y="128758"/>
                </a:lnTo>
                <a:lnTo>
                  <a:pt x="3930107" y="136995"/>
                </a:lnTo>
                <a:lnTo>
                  <a:pt x="3921278" y="146115"/>
                </a:lnTo>
                <a:lnTo>
                  <a:pt x="3913341" y="156118"/>
                </a:lnTo>
                <a:lnTo>
                  <a:pt x="3906291" y="167004"/>
                </a:lnTo>
                <a:lnTo>
                  <a:pt x="3896906" y="186048"/>
                </a:lnTo>
                <a:lnTo>
                  <a:pt x="3892782" y="198074"/>
                </a:lnTo>
                <a:lnTo>
                  <a:pt x="3889842" y="210448"/>
                </a:lnTo>
                <a:lnTo>
                  <a:pt x="3888081" y="223164"/>
                </a:lnTo>
                <a:lnTo>
                  <a:pt x="3887495" y="236219"/>
                </a:lnTo>
                <a:lnTo>
                  <a:pt x="3887497" y="236985"/>
                </a:lnTo>
                <a:lnTo>
                  <a:pt x="3888182" y="250461"/>
                </a:lnTo>
                <a:lnTo>
                  <a:pt x="3890102" y="263420"/>
                </a:lnTo>
                <a:lnTo>
                  <a:pt x="3893258" y="275863"/>
                </a:lnTo>
                <a:lnTo>
                  <a:pt x="3897651" y="287789"/>
                </a:lnTo>
                <a:lnTo>
                  <a:pt x="3903283" y="299198"/>
                </a:lnTo>
                <a:lnTo>
                  <a:pt x="3910155" y="310091"/>
                </a:lnTo>
                <a:lnTo>
                  <a:pt x="3918270" y="320467"/>
                </a:lnTo>
                <a:lnTo>
                  <a:pt x="3927627" y="330326"/>
                </a:lnTo>
                <a:lnTo>
                  <a:pt x="3942526" y="342869"/>
                </a:lnTo>
                <a:lnTo>
                  <a:pt x="3953087" y="349810"/>
                </a:lnTo>
                <a:lnTo>
                  <a:pt x="3964226" y="355687"/>
                </a:lnTo>
                <a:lnTo>
                  <a:pt x="3975943" y="360499"/>
                </a:lnTo>
                <a:lnTo>
                  <a:pt x="3988238" y="364243"/>
                </a:lnTo>
                <a:lnTo>
                  <a:pt x="4001111" y="366919"/>
                </a:lnTo>
                <a:lnTo>
                  <a:pt x="4014563" y="368526"/>
                </a:lnTo>
                <a:lnTo>
                  <a:pt x="4028592" y="369062"/>
                </a:lnTo>
                <a:lnTo>
                  <a:pt x="4038075" y="368832"/>
                </a:lnTo>
                <a:lnTo>
                  <a:pt x="4051361" y="367690"/>
                </a:lnTo>
                <a:lnTo>
                  <a:pt x="4064113" y="365597"/>
                </a:lnTo>
                <a:lnTo>
                  <a:pt x="4076335" y="362561"/>
                </a:lnTo>
                <a:lnTo>
                  <a:pt x="4088030" y="358591"/>
                </a:lnTo>
                <a:lnTo>
                  <a:pt x="4099204" y="353694"/>
                </a:lnTo>
                <a:lnTo>
                  <a:pt x="4112471" y="346245"/>
                </a:lnTo>
                <a:lnTo>
                  <a:pt x="4122949" y="338773"/>
                </a:lnTo>
                <a:lnTo>
                  <a:pt x="4132468" y="330365"/>
                </a:lnTo>
                <a:lnTo>
                  <a:pt x="4141022" y="321029"/>
                </a:lnTo>
                <a:lnTo>
                  <a:pt x="4148607" y="310768"/>
                </a:lnTo>
                <a:lnTo>
                  <a:pt x="4122445" y="293497"/>
                </a:lnTo>
                <a:lnTo>
                  <a:pt x="4121642" y="294500"/>
                </a:lnTo>
                <a:lnTo>
                  <a:pt x="4112417" y="304844"/>
                </a:lnTo>
                <a:lnTo>
                  <a:pt x="4102562" y="313803"/>
                </a:lnTo>
                <a:lnTo>
                  <a:pt x="4092075" y="321380"/>
                </a:lnTo>
                <a:lnTo>
                  <a:pt x="4080955" y="327577"/>
                </a:lnTo>
                <a:lnTo>
                  <a:pt x="4069201" y="332393"/>
                </a:lnTo>
                <a:lnTo>
                  <a:pt x="4056810" y="335832"/>
                </a:lnTo>
                <a:lnTo>
                  <a:pt x="4043782" y="337894"/>
                </a:lnTo>
                <a:lnTo>
                  <a:pt x="4030116" y="338581"/>
                </a:lnTo>
                <a:lnTo>
                  <a:pt x="4023081" y="338399"/>
                </a:lnTo>
                <a:lnTo>
                  <a:pt x="4010008" y="337029"/>
                </a:lnTo>
                <a:lnTo>
                  <a:pt x="3997520" y="334317"/>
                </a:lnTo>
                <a:lnTo>
                  <a:pt x="3985633" y="330262"/>
                </a:lnTo>
                <a:lnTo>
                  <a:pt x="3974363" y="324865"/>
                </a:lnTo>
                <a:lnTo>
                  <a:pt x="3960238" y="315572"/>
                </a:lnTo>
                <a:lnTo>
                  <a:pt x="3950777" y="307088"/>
                </a:lnTo>
                <a:lnTo>
                  <a:pt x="3942443" y="297398"/>
                </a:lnTo>
                <a:lnTo>
                  <a:pt x="3935247" y="286512"/>
                </a:lnTo>
                <a:lnTo>
                  <a:pt x="3927902" y="271159"/>
                </a:lnTo>
                <a:lnTo>
                  <a:pt x="3924074" y="259010"/>
                </a:lnTo>
                <a:lnTo>
                  <a:pt x="3921784" y="246514"/>
                </a:lnTo>
                <a:close/>
              </a:path>
              <a:path w="7870977" h="462914">
                <a:moveTo>
                  <a:pt x="2989224" y="151764"/>
                </a:moveTo>
                <a:lnTo>
                  <a:pt x="2989224" y="105790"/>
                </a:lnTo>
                <a:lnTo>
                  <a:pt x="2956204" y="105790"/>
                </a:lnTo>
                <a:lnTo>
                  <a:pt x="2956204" y="362330"/>
                </a:lnTo>
                <a:lnTo>
                  <a:pt x="2989224" y="362330"/>
                </a:lnTo>
                <a:lnTo>
                  <a:pt x="2989262" y="259233"/>
                </a:lnTo>
                <a:lnTo>
                  <a:pt x="2989567" y="242909"/>
                </a:lnTo>
                <a:lnTo>
                  <a:pt x="2990181" y="228673"/>
                </a:lnTo>
                <a:lnTo>
                  <a:pt x="2991109" y="216527"/>
                </a:lnTo>
                <a:lnTo>
                  <a:pt x="2992355" y="206469"/>
                </a:lnTo>
                <a:lnTo>
                  <a:pt x="2993923" y="198500"/>
                </a:lnTo>
                <a:lnTo>
                  <a:pt x="3001106" y="179351"/>
                </a:lnTo>
                <a:lnTo>
                  <a:pt x="3007604" y="168445"/>
                </a:lnTo>
                <a:lnTo>
                  <a:pt x="3015623" y="158445"/>
                </a:lnTo>
                <a:lnTo>
                  <a:pt x="3025165" y="149351"/>
                </a:lnTo>
                <a:lnTo>
                  <a:pt x="3041754" y="138312"/>
                </a:lnTo>
                <a:lnTo>
                  <a:pt x="3053498" y="133438"/>
                </a:lnTo>
                <a:lnTo>
                  <a:pt x="3065867" y="130514"/>
                </a:lnTo>
                <a:lnTo>
                  <a:pt x="3078886" y="129539"/>
                </a:lnTo>
                <a:lnTo>
                  <a:pt x="3086018" y="129794"/>
                </a:lnTo>
                <a:lnTo>
                  <a:pt x="3099410" y="131890"/>
                </a:lnTo>
                <a:lnTo>
                  <a:pt x="3111184" y="136086"/>
                </a:lnTo>
                <a:lnTo>
                  <a:pt x="3121304" y="142366"/>
                </a:lnTo>
                <a:lnTo>
                  <a:pt x="3133262" y="155652"/>
                </a:lnTo>
                <a:lnTo>
                  <a:pt x="3139136" y="167171"/>
                </a:lnTo>
                <a:lnTo>
                  <a:pt x="3143275" y="180721"/>
                </a:lnTo>
                <a:lnTo>
                  <a:pt x="3145475" y="195130"/>
                </a:lnTo>
                <a:lnTo>
                  <a:pt x="3146309" y="207372"/>
                </a:lnTo>
                <a:lnTo>
                  <a:pt x="3146798" y="222302"/>
                </a:lnTo>
                <a:lnTo>
                  <a:pt x="3146958" y="239902"/>
                </a:lnTo>
                <a:lnTo>
                  <a:pt x="3146958" y="362330"/>
                </a:lnTo>
                <a:lnTo>
                  <a:pt x="3179978" y="362330"/>
                </a:lnTo>
                <a:lnTo>
                  <a:pt x="3179974" y="228099"/>
                </a:lnTo>
                <a:lnTo>
                  <a:pt x="3179629" y="211925"/>
                </a:lnTo>
                <a:lnTo>
                  <a:pt x="3178728" y="197229"/>
                </a:lnTo>
                <a:lnTo>
                  <a:pt x="3177265" y="184008"/>
                </a:lnTo>
                <a:lnTo>
                  <a:pt x="3175233" y="172259"/>
                </a:lnTo>
                <a:lnTo>
                  <a:pt x="3172626" y="161977"/>
                </a:lnTo>
                <a:lnTo>
                  <a:pt x="3169437" y="153162"/>
                </a:lnTo>
                <a:lnTo>
                  <a:pt x="3163187" y="141094"/>
                </a:lnTo>
                <a:lnTo>
                  <a:pt x="3155734" y="130760"/>
                </a:lnTo>
                <a:lnTo>
                  <a:pt x="3146857" y="121663"/>
                </a:lnTo>
                <a:lnTo>
                  <a:pt x="3136544" y="113791"/>
                </a:lnTo>
                <a:lnTo>
                  <a:pt x="3123433" y="106687"/>
                </a:lnTo>
                <a:lnTo>
                  <a:pt x="3111527" y="102513"/>
                </a:lnTo>
                <a:lnTo>
                  <a:pt x="3098879" y="100016"/>
                </a:lnTo>
                <a:lnTo>
                  <a:pt x="3085490" y="99187"/>
                </a:lnTo>
                <a:lnTo>
                  <a:pt x="3082085" y="99234"/>
                </a:lnTo>
                <a:lnTo>
                  <a:pt x="3069124" y="100319"/>
                </a:lnTo>
                <a:lnTo>
                  <a:pt x="3056642" y="102846"/>
                </a:lnTo>
                <a:lnTo>
                  <a:pt x="3044620" y="106826"/>
                </a:lnTo>
                <a:lnTo>
                  <a:pt x="3033039" y="112267"/>
                </a:lnTo>
                <a:lnTo>
                  <a:pt x="3016564" y="123157"/>
                </a:lnTo>
                <a:lnTo>
                  <a:pt x="3007062" y="131444"/>
                </a:lnTo>
                <a:lnTo>
                  <a:pt x="2997949" y="140982"/>
                </a:lnTo>
                <a:lnTo>
                  <a:pt x="2989224" y="151764"/>
                </a:lnTo>
                <a:close/>
              </a:path>
              <a:path w="7870977" h="462914">
                <a:moveTo>
                  <a:pt x="2254626" y="194344"/>
                </a:moveTo>
                <a:lnTo>
                  <a:pt x="2260371" y="182625"/>
                </a:lnTo>
                <a:lnTo>
                  <a:pt x="2261985" y="129322"/>
                </a:lnTo>
                <a:lnTo>
                  <a:pt x="2251989" y="138556"/>
                </a:lnTo>
                <a:lnTo>
                  <a:pt x="2251382" y="139176"/>
                </a:lnTo>
                <a:lnTo>
                  <a:pt x="2246567" y="231552"/>
                </a:lnTo>
                <a:lnTo>
                  <a:pt x="2247704" y="218807"/>
                </a:lnTo>
                <a:lnTo>
                  <a:pt x="2250397" y="206405"/>
                </a:lnTo>
                <a:lnTo>
                  <a:pt x="2254626" y="194344"/>
                </a:lnTo>
                <a:close/>
              </a:path>
              <a:path w="7870977" h="462914">
                <a:moveTo>
                  <a:pt x="2213127" y="233299"/>
                </a:moveTo>
                <a:lnTo>
                  <a:pt x="2213898" y="249015"/>
                </a:lnTo>
                <a:lnTo>
                  <a:pt x="2215812" y="262069"/>
                </a:lnTo>
                <a:lnTo>
                  <a:pt x="2218884" y="274600"/>
                </a:lnTo>
                <a:lnTo>
                  <a:pt x="2223114" y="286607"/>
                </a:lnTo>
                <a:lnTo>
                  <a:pt x="2228501" y="298093"/>
                </a:lnTo>
                <a:lnTo>
                  <a:pt x="2235046" y="309059"/>
                </a:lnTo>
                <a:lnTo>
                  <a:pt x="2242748" y="319507"/>
                </a:lnTo>
                <a:lnTo>
                  <a:pt x="2251608" y="329438"/>
                </a:lnTo>
                <a:lnTo>
                  <a:pt x="2261220" y="338468"/>
                </a:lnTo>
                <a:lnTo>
                  <a:pt x="2271653" y="346585"/>
                </a:lnTo>
                <a:lnTo>
                  <a:pt x="2282580" y="353452"/>
                </a:lnTo>
                <a:lnTo>
                  <a:pt x="2294004" y="359072"/>
                </a:lnTo>
                <a:lnTo>
                  <a:pt x="2305927" y="363442"/>
                </a:lnTo>
                <a:lnTo>
                  <a:pt x="2318349" y="366564"/>
                </a:lnTo>
                <a:lnTo>
                  <a:pt x="2331273" y="368437"/>
                </a:lnTo>
                <a:lnTo>
                  <a:pt x="2344699" y="369062"/>
                </a:lnTo>
                <a:lnTo>
                  <a:pt x="2352194" y="368864"/>
                </a:lnTo>
                <a:lnTo>
                  <a:pt x="2365136" y="367546"/>
                </a:lnTo>
                <a:lnTo>
                  <a:pt x="2377614" y="364997"/>
                </a:lnTo>
                <a:lnTo>
                  <a:pt x="2389638" y="361223"/>
                </a:lnTo>
                <a:lnTo>
                  <a:pt x="2401214" y="356235"/>
                </a:lnTo>
                <a:lnTo>
                  <a:pt x="2409118" y="351984"/>
                </a:lnTo>
                <a:lnTo>
                  <a:pt x="2419483" y="345237"/>
                </a:lnTo>
                <a:lnTo>
                  <a:pt x="2429384" y="337377"/>
                </a:lnTo>
                <a:lnTo>
                  <a:pt x="2438828" y="328390"/>
                </a:lnTo>
                <a:lnTo>
                  <a:pt x="2447823" y="318262"/>
                </a:lnTo>
                <a:lnTo>
                  <a:pt x="2447823" y="362330"/>
                </a:lnTo>
                <a:lnTo>
                  <a:pt x="2480335" y="362330"/>
                </a:lnTo>
                <a:lnTo>
                  <a:pt x="2480335" y="105790"/>
                </a:lnTo>
                <a:lnTo>
                  <a:pt x="2447823" y="105790"/>
                </a:lnTo>
                <a:lnTo>
                  <a:pt x="2447823" y="152907"/>
                </a:lnTo>
                <a:lnTo>
                  <a:pt x="2441473" y="144683"/>
                </a:lnTo>
                <a:lnTo>
                  <a:pt x="2432629" y="134876"/>
                </a:lnTo>
                <a:lnTo>
                  <a:pt x="2423246" y="126246"/>
                </a:lnTo>
                <a:lnTo>
                  <a:pt x="2413325" y="118795"/>
                </a:lnTo>
                <a:lnTo>
                  <a:pt x="2402865" y="112522"/>
                </a:lnTo>
                <a:lnTo>
                  <a:pt x="2395895" y="109179"/>
                </a:lnTo>
                <a:lnTo>
                  <a:pt x="2384206" y="104807"/>
                </a:lnTo>
                <a:lnTo>
                  <a:pt x="2371947" y="101685"/>
                </a:lnTo>
                <a:lnTo>
                  <a:pt x="2359116" y="99811"/>
                </a:lnTo>
                <a:lnTo>
                  <a:pt x="2345715" y="99187"/>
                </a:lnTo>
                <a:lnTo>
                  <a:pt x="2332200" y="99805"/>
                </a:lnTo>
                <a:lnTo>
                  <a:pt x="2319257" y="101650"/>
                </a:lnTo>
                <a:lnTo>
                  <a:pt x="2306815" y="104722"/>
                </a:lnTo>
                <a:lnTo>
                  <a:pt x="2294872" y="109025"/>
                </a:lnTo>
                <a:lnTo>
                  <a:pt x="2283422" y="114558"/>
                </a:lnTo>
                <a:lnTo>
                  <a:pt x="2272461" y="121323"/>
                </a:lnTo>
                <a:lnTo>
                  <a:pt x="2261985" y="129322"/>
                </a:lnTo>
                <a:lnTo>
                  <a:pt x="2260371" y="182625"/>
                </a:lnTo>
                <a:lnTo>
                  <a:pt x="2261612" y="180458"/>
                </a:lnTo>
                <a:lnTo>
                  <a:pt x="2268935" y="169584"/>
                </a:lnTo>
                <a:lnTo>
                  <a:pt x="2277364" y="159970"/>
                </a:lnTo>
                <a:lnTo>
                  <a:pt x="2286877" y="151617"/>
                </a:lnTo>
                <a:lnTo>
                  <a:pt x="2297455" y="144525"/>
                </a:lnTo>
                <a:lnTo>
                  <a:pt x="2310742" y="138055"/>
                </a:lnTo>
                <a:lnTo>
                  <a:pt x="2322793" y="134107"/>
                </a:lnTo>
                <a:lnTo>
                  <a:pt x="2335333" y="131731"/>
                </a:lnTo>
                <a:lnTo>
                  <a:pt x="2348382" y="130937"/>
                </a:lnTo>
                <a:lnTo>
                  <a:pt x="2350600" y="130957"/>
                </a:lnTo>
                <a:lnTo>
                  <a:pt x="2364051" y="132003"/>
                </a:lnTo>
                <a:lnTo>
                  <a:pt x="2376796" y="134632"/>
                </a:lnTo>
                <a:lnTo>
                  <a:pt x="2388831" y="138840"/>
                </a:lnTo>
                <a:lnTo>
                  <a:pt x="2400153" y="144624"/>
                </a:lnTo>
                <a:lnTo>
                  <a:pt x="2410759" y="151982"/>
                </a:lnTo>
                <a:lnTo>
                  <a:pt x="2420645" y="160909"/>
                </a:lnTo>
                <a:lnTo>
                  <a:pt x="2431496" y="173873"/>
                </a:lnTo>
                <a:lnTo>
                  <a:pt x="2438151" y="184706"/>
                </a:lnTo>
                <a:lnTo>
                  <a:pt x="2443327" y="196275"/>
                </a:lnTo>
                <a:lnTo>
                  <a:pt x="2447024" y="208573"/>
                </a:lnTo>
                <a:lnTo>
                  <a:pt x="2449242" y="221593"/>
                </a:lnTo>
                <a:lnTo>
                  <a:pt x="2449982" y="235330"/>
                </a:lnTo>
                <a:lnTo>
                  <a:pt x="2449930" y="238968"/>
                </a:lnTo>
                <a:lnTo>
                  <a:pt x="2448814" y="252208"/>
                </a:lnTo>
                <a:lnTo>
                  <a:pt x="2446257" y="264778"/>
                </a:lnTo>
                <a:lnTo>
                  <a:pt x="2442280" y="276678"/>
                </a:lnTo>
                <a:lnTo>
                  <a:pt x="2436901" y="287909"/>
                </a:lnTo>
                <a:lnTo>
                  <a:pt x="2428843" y="299982"/>
                </a:lnTo>
                <a:lnTo>
                  <a:pt x="2420375" y="309425"/>
                </a:lnTo>
                <a:lnTo>
                  <a:pt x="2410614" y="317730"/>
                </a:lnTo>
                <a:lnTo>
                  <a:pt x="2399563" y="324865"/>
                </a:lnTo>
                <a:lnTo>
                  <a:pt x="2385484" y="331555"/>
                </a:lnTo>
                <a:lnTo>
                  <a:pt x="2373336" y="335459"/>
                </a:lnTo>
                <a:lnTo>
                  <a:pt x="2360884" y="337801"/>
                </a:lnTo>
                <a:lnTo>
                  <a:pt x="2348128" y="338581"/>
                </a:lnTo>
                <a:lnTo>
                  <a:pt x="2346727" y="338572"/>
                </a:lnTo>
                <a:lnTo>
                  <a:pt x="2333895" y="337582"/>
                </a:lnTo>
                <a:lnTo>
                  <a:pt x="2321468" y="334954"/>
                </a:lnTo>
                <a:lnTo>
                  <a:pt x="2309449" y="330676"/>
                </a:lnTo>
                <a:lnTo>
                  <a:pt x="2297836" y="324738"/>
                </a:lnTo>
                <a:lnTo>
                  <a:pt x="2285071" y="315874"/>
                </a:lnTo>
                <a:lnTo>
                  <a:pt x="2275811" y="307241"/>
                </a:lnTo>
                <a:lnTo>
                  <a:pt x="2267620" y="297369"/>
                </a:lnTo>
                <a:lnTo>
                  <a:pt x="2260498" y="286257"/>
                </a:lnTo>
                <a:lnTo>
                  <a:pt x="2253588" y="271699"/>
                </a:lnTo>
                <a:lnTo>
                  <a:pt x="2249672" y="259536"/>
                </a:lnTo>
                <a:lnTo>
                  <a:pt x="2247316" y="247117"/>
                </a:lnTo>
                <a:lnTo>
                  <a:pt x="2246528" y="234441"/>
                </a:lnTo>
                <a:lnTo>
                  <a:pt x="2246567" y="231552"/>
                </a:lnTo>
                <a:lnTo>
                  <a:pt x="2251382" y="139176"/>
                </a:lnTo>
                <a:lnTo>
                  <a:pt x="2242416" y="149228"/>
                </a:lnTo>
                <a:lnTo>
                  <a:pt x="2234645" y="159764"/>
                </a:lnTo>
                <a:lnTo>
                  <a:pt x="2228070" y="170786"/>
                </a:lnTo>
                <a:lnTo>
                  <a:pt x="2222691" y="182298"/>
                </a:lnTo>
                <a:lnTo>
                  <a:pt x="2218507" y="194303"/>
                </a:lnTo>
                <a:lnTo>
                  <a:pt x="2215518" y="206802"/>
                </a:lnTo>
                <a:lnTo>
                  <a:pt x="2213725" y="219800"/>
                </a:lnTo>
                <a:lnTo>
                  <a:pt x="2213127" y="233299"/>
                </a:lnTo>
                <a:close/>
              </a:path>
              <a:path w="7870977" h="462914">
                <a:moveTo>
                  <a:pt x="1705487" y="363707"/>
                </a:moveTo>
                <a:lnTo>
                  <a:pt x="1718233" y="366681"/>
                </a:lnTo>
                <a:lnTo>
                  <a:pt x="1731617" y="368466"/>
                </a:lnTo>
                <a:lnTo>
                  <a:pt x="1745640" y="369062"/>
                </a:lnTo>
                <a:lnTo>
                  <a:pt x="1748850" y="369031"/>
                </a:lnTo>
                <a:lnTo>
                  <a:pt x="1762705" y="368166"/>
                </a:lnTo>
                <a:lnTo>
                  <a:pt x="1775930" y="366108"/>
                </a:lnTo>
                <a:lnTo>
                  <a:pt x="1788524" y="362859"/>
                </a:lnTo>
                <a:lnTo>
                  <a:pt x="1800487" y="358421"/>
                </a:lnTo>
                <a:lnTo>
                  <a:pt x="1811820" y="352795"/>
                </a:lnTo>
                <a:lnTo>
                  <a:pt x="1822521" y="345983"/>
                </a:lnTo>
                <a:lnTo>
                  <a:pt x="1832593" y="337985"/>
                </a:lnTo>
                <a:lnTo>
                  <a:pt x="1842033" y="328802"/>
                </a:lnTo>
                <a:lnTo>
                  <a:pt x="1850515" y="318883"/>
                </a:lnTo>
                <a:lnTo>
                  <a:pt x="1858171" y="308156"/>
                </a:lnTo>
                <a:lnTo>
                  <a:pt x="1864649" y="296999"/>
                </a:lnTo>
                <a:lnTo>
                  <a:pt x="1869949" y="285414"/>
                </a:lnTo>
                <a:lnTo>
                  <a:pt x="1874071" y="273403"/>
                </a:lnTo>
                <a:lnTo>
                  <a:pt x="1877015" y="260966"/>
                </a:lnTo>
                <a:lnTo>
                  <a:pt x="1878782" y="248105"/>
                </a:lnTo>
                <a:lnTo>
                  <a:pt x="1879371" y="234823"/>
                </a:lnTo>
                <a:lnTo>
                  <a:pt x="1878986" y="223811"/>
                </a:lnTo>
                <a:lnTo>
                  <a:pt x="1877460" y="210722"/>
                </a:lnTo>
                <a:lnTo>
                  <a:pt x="1874774" y="198100"/>
                </a:lnTo>
                <a:lnTo>
                  <a:pt x="1870927" y="185948"/>
                </a:lnTo>
                <a:lnTo>
                  <a:pt x="1865920" y="174271"/>
                </a:lnTo>
                <a:lnTo>
                  <a:pt x="1859753" y="163070"/>
                </a:lnTo>
                <a:lnTo>
                  <a:pt x="1852426" y="152350"/>
                </a:lnTo>
                <a:lnTo>
                  <a:pt x="1843938" y="142112"/>
                </a:lnTo>
                <a:lnTo>
                  <a:pt x="1830030" y="128644"/>
                </a:lnTo>
                <a:lnTo>
                  <a:pt x="1819704" y="120813"/>
                </a:lnTo>
                <a:lnTo>
                  <a:pt x="1808802" y="114195"/>
                </a:lnTo>
                <a:lnTo>
                  <a:pt x="1797324" y="108785"/>
                </a:lnTo>
                <a:lnTo>
                  <a:pt x="1785268" y="104582"/>
                </a:lnTo>
                <a:lnTo>
                  <a:pt x="1772635" y="101583"/>
                </a:lnTo>
                <a:lnTo>
                  <a:pt x="1759426" y="99785"/>
                </a:lnTo>
                <a:lnTo>
                  <a:pt x="1745640" y="99187"/>
                </a:lnTo>
                <a:lnTo>
                  <a:pt x="1739078" y="99320"/>
                </a:lnTo>
                <a:lnTo>
                  <a:pt x="1725594" y="100487"/>
                </a:lnTo>
                <a:lnTo>
                  <a:pt x="1712676" y="102855"/>
                </a:lnTo>
                <a:lnTo>
                  <a:pt x="1700323" y="106427"/>
                </a:lnTo>
                <a:lnTo>
                  <a:pt x="1688537" y="111202"/>
                </a:lnTo>
                <a:lnTo>
                  <a:pt x="1677319" y="117182"/>
                </a:lnTo>
                <a:lnTo>
                  <a:pt x="1666671" y="124369"/>
                </a:lnTo>
                <a:lnTo>
                  <a:pt x="1656593" y="132763"/>
                </a:lnTo>
                <a:lnTo>
                  <a:pt x="1647088" y="142366"/>
                </a:lnTo>
                <a:lnTo>
                  <a:pt x="1640219" y="150495"/>
                </a:lnTo>
                <a:lnTo>
                  <a:pt x="1632641" y="161129"/>
                </a:lnTo>
                <a:lnTo>
                  <a:pt x="1626229" y="172237"/>
                </a:lnTo>
                <a:lnTo>
                  <a:pt x="1620982" y="183817"/>
                </a:lnTo>
                <a:lnTo>
                  <a:pt x="1616901" y="195867"/>
                </a:lnTo>
                <a:lnTo>
                  <a:pt x="1613987" y="208386"/>
                </a:lnTo>
                <a:lnTo>
                  <a:pt x="1612238" y="221371"/>
                </a:lnTo>
                <a:lnTo>
                  <a:pt x="1611655" y="234823"/>
                </a:lnTo>
                <a:lnTo>
                  <a:pt x="1612209" y="247659"/>
                </a:lnTo>
                <a:lnTo>
                  <a:pt x="1613949" y="260528"/>
                </a:lnTo>
                <a:lnTo>
                  <a:pt x="1616872" y="272974"/>
                </a:lnTo>
                <a:lnTo>
                  <a:pt x="1620974" y="284995"/>
                </a:lnTo>
                <a:lnTo>
                  <a:pt x="1626253" y="296590"/>
                </a:lnTo>
                <a:lnTo>
                  <a:pt x="1632705" y="307757"/>
                </a:lnTo>
                <a:lnTo>
                  <a:pt x="1640329" y="318495"/>
                </a:lnTo>
                <a:lnTo>
                  <a:pt x="1649120" y="328802"/>
                </a:lnTo>
                <a:lnTo>
                  <a:pt x="1645183" y="235457"/>
                </a:lnTo>
                <a:lnTo>
                  <a:pt x="1645227" y="232148"/>
                </a:lnTo>
                <a:lnTo>
                  <a:pt x="1646357" y="218818"/>
                </a:lnTo>
                <a:lnTo>
                  <a:pt x="1649009" y="206127"/>
                </a:lnTo>
                <a:lnTo>
                  <a:pt x="1653180" y="194082"/>
                </a:lnTo>
                <a:lnTo>
                  <a:pt x="1658866" y="182694"/>
                </a:lnTo>
                <a:lnTo>
                  <a:pt x="1666065" y="171972"/>
                </a:lnTo>
                <a:lnTo>
                  <a:pt x="1674774" y="161925"/>
                </a:lnTo>
                <a:lnTo>
                  <a:pt x="1685508" y="152160"/>
                </a:lnTo>
                <a:lnTo>
                  <a:pt x="1696245" y="144702"/>
                </a:lnTo>
                <a:lnTo>
                  <a:pt x="1707618" y="138902"/>
                </a:lnTo>
                <a:lnTo>
                  <a:pt x="1719623" y="134759"/>
                </a:lnTo>
                <a:lnTo>
                  <a:pt x="1732255" y="132273"/>
                </a:lnTo>
                <a:lnTo>
                  <a:pt x="1745513" y="131444"/>
                </a:lnTo>
                <a:lnTo>
                  <a:pt x="1746390" y="131448"/>
                </a:lnTo>
                <a:lnTo>
                  <a:pt x="1759556" y="132384"/>
                </a:lnTo>
                <a:lnTo>
                  <a:pt x="1772118" y="134978"/>
                </a:lnTo>
                <a:lnTo>
                  <a:pt x="1784072" y="139229"/>
                </a:lnTo>
                <a:lnTo>
                  <a:pt x="1795414" y="145137"/>
                </a:lnTo>
                <a:lnTo>
                  <a:pt x="1806142" y="152702"/>
                </a:lnTo>
                <a:lnTo>
                  <a:pt x="1816252" y="161925"/>
                </a:lnTo>
                <a:lnTo>
                  <a:pt x="1826920" y="174528"/>
                </a:lnTo>
                <a:lnTo>
                  <a:pt x="1833778" y="185407"/>
                </a:lnTo>
                <a:lnTo>
                  <a:pt x="1839112" y="196949"/>
                </a:lnTo>
                <a:lnTo>
                  <a:pt x="1842922" y="209144"/>
                </a:lnTo>
                <a:lnTo>
                  <a:pt x="1845208" y="221984"/>
                </a:lnTo>
                <a:lnTo>
                  <a:pt x="1845970" y="235457"/>
                </a:lnTo>
                <a:lnTo>
                  <a:pt x="1845930" y="238443"/>
                </a:lnTo>
                <a:lnTo>
                  <a:pt x="1844816" y="251315"/>
                </a:lnTo>
                <a:lnTo>
                  <a:pt x="1842180" y="263779"/>
                </a:lnTo>
                <a:lnTo>
                  <a:pt x="1838032" y="275814"/>
                </a:lnTo>
                <a:lnTo>
                  <a:pt x="1832381" y="287400"/>
                </a:lnTo>
                <a:lnTo>
                  <a:pt x="1824547" y="299464"/>
                </a:lnTo>
                <a:lnTo>
                  <a:pt x="1816164" y="309131"/>
                </a:lnTo>
                <a:lnTo>
                  <a:pt x="1806622" y="317479"/>
                </a:lnTo>
                <a:lnTo>
                  <a:pt x="1795932" y="324485"/>
                </a:lnTo>
                <a:lnTo>
                  <a:pt x="1783322" y="330585"/>
                </a:lnTo>
                <a:lnTo>
                  <a:pt x="1771289" y="334470"/>
                </a:lnTo>
                <a:lnTo>
                  <a:pt x="1758690" y="336794"/>
                </a:lnTo>
                <a:lnTo>
                  <a:pt x="1745513" y="337565"/>
                </a:lnTo>
                <a:lnTo>
                  <a:pt x="1744159" y="337558"/>
                </a:lnTo>
                <a:lnTo>
                  <a:pt x="1731106" y="336629"/>
                </a:lnTo>
                <a:lnTo>
                  <a:pt x="1718586" y="334148"/>
                </a:lnTo>
                <a:lnTo>
                  <a:pt x="1706585" y="330103"/>
                </a:lnTo>
                <a:lnTo>
                  <a:pt x="1695094" y="324485"/>
                </a:lnTo>
                <a:lnTo>
                  <a:pt x="1683530" y="316748"/>
                </a:lnTo>
                <a:lnTo>
                  <a:pt x="1674117" y="308275"/>
                </a:lnTo>
                <a:lnTo>
                  <a:pt x="1665818" y="298485"/>
                </a:lnTo>
                <a:lnTo>
                  <a:pt x="1658645" y="287400"/>
                </a:lnTo>
                <a:lnTo>
                  <a:pt x="1657242" y="284831"/>
                </a:lnTo>
                <a:lnTo>
                  <a:pt x="1660853" y="339956"/>
                </a:lnTo>
                <a:lnTo>
                  <a:pt x="1671062" y="347670"/>
                </a:lnTo>
                <a:lnTo>
                  <a:pt x="1681903" y="354200"/>
                </a:lnTo>
                <a:lnTo>
                  <a:pt x="1693377" y="359547"/>
                </a:lnTo>
                <a:lnTo>
                  <a:pt x="1705487" y="363707"/>
                </a:lnTo>
                <a:close/>
              </a:path>
              <a:path w="7870977" h="462914">
                <a:moveTo>
                  <a:pt x="1651951" y="273134"/>
                </a:moveTo>
                <a:lnTo>
                  <a:pt x="1648184" y="260993"/>
                </a:lnTo>
                <a:lnTo>
                  <a:pt x="1645932" y="248428"/>
                </a:lnTo>
                <a:lnTo>
                  <a:pt x="1645183" y="235457"/>
                </a:lnTo>
                <a:lnTo>
                  <a:pt x="1649120" y="328802"/>
                </a:lnTo>
                <a:lnTo>
                  <a:pt x="1651276" y="331060"/>
                </a:lnTo>
                <a:lnTo>
                  <a:pt x="1660853" y="339956"/>
                </a:lnTo>
                <a:lnTo>
                  <a:pt x="1657242" y="284831"/>
                </a:lnTo>
                <a:lnTo>
                  <a:pt x="1651951" y="273134"/>
                </a:lnTo>
                <a:close/>
              </a:path>
              <a:path w="7870977" h="462914">
                <a:moveTo>
                  <a:pt x="1110513" y="143255"/>
                </a:moveTo>
                <a:lnTo>
                  <a:pt x="1110513" y="105790"/>
                </a:lnTo>
                <a:lnTo>
                  <a:pt x="1076731" y="105790"/>
                </a:lnTo>
                <a:lnTo>
                  <a:pt x="1076731" y="362330"/>
                </a:lnTo>
                <a:lnTo>
                  <a:pt x="1110513" y="362330"/>
                </a:lnTo>
                <a:lnTo>
                  <a:pt x="1110637" y="257502"/>
                </a:lnTo>
                <a:lnTo>
                  <a:pt x="1111009" y="241170"/>
                </a:lnTo>
                <a:lnTo>
                  <a:pt x="1111631" y="226664"/>
                </a:lnTo>
                <a:lnTo>
                  <a:pt x="1112502" y="213987"/>
                </a:lnTo>
                <a:lnTo>
                  <a:pt x="1113622" y="203139"/>
                </a:lnTo>
                <a:lnTo>
                  <a:pt x="1114991" y="194124"/>
                </a:lnTo>
                <a:lnTo>
                  <a:pt x="1116609" y="186943"/>
                </a:lnTo>
                <a:lnTo>
                  <a:pt x="1120296" y="175616"/>
                </a:lnTo>
                <a:lnTo>
                  <a:pt x="1125858" y="163245"/>
                </a:lnTo>
                <a:lnTo>
                  <a:pt x="1132428" y="152962"/>
                </a:lnTo>
                <a:lnTo>
                  <a:pt x="1139977" y="144779"/>
                </a:lnTo>
                <a:lnTo>
                  <a:pt x="1148276" y="138510"/>
                </a:lnTo>
                <a:lnTo>
                  <a:pt x="1159898" y="133027"/>
                </a:lnTo>
                <a:lnTo>
                  <a:pt x="1171854" y="131190"/>
                </a:lnTo>
                <a:lnTo>
                  <a:pt x="1176553" y="131190"/>
                </a:lnTo>
                <a:lnTo>
                  <a:pt x="1182395" y="132714"/>
                </a:lnTo>
                <a:lnTo>
                  <a:pt x="1189253" y="135762"/>
                </a:lnTo>
                <a:lnTo>
                  <a:pt x="1206525" y="107823"/>
                </a:lnTo>
                <a:lnTo>
                  <a:pt x="1201388" y="105206"/>
                </a:lnTo>
                <a:lnTo>
                  <a:pt x="1188982" y="100701"/>
                </a:lnTo>
                <a:lnTo>
                  <a:pt x="1177315" y="99187"/>
                </a:lnTo>
                <a:lnTo>
                  <a:pt x="1166298" y="100192"/>
                </a:lnTo>
                <a:lnTo>
                  <a:pt x="1154174" y="103805"/>
                </a:lnTo>
                <a:lnTo>
                  <a:pt x="1142390" y="110109"/>
                </a:lnTo>
                <a:lnTo>
                  <a:pt x="1136685" y="114224"/>
                </a:lnTo>
                <a:lnTo>
                  <a:pt x="1127697" y="122216"/>
                </a:lnTo>
                <a:lnTo>
                  <a:pt x="1118968" y="131893"/>
                </a:lnTo>
                <a:lnTo>
                  <a:pt x="1110513" y="143255"/>
                </a:lnTo>
                <a:close/>
              </a:path>
              <a:path w="7870977" h="462914">
                <a:moveTo>
                  <a:pt x="853571" y="363707"/>
                </a:moveTo>
                <a:lnTo>
                  <a:pt x="866317" y="366681"/>
                </a:lnTo>
                <a:lnTo>
                  <a:pt x="879701" y="368466"/>
                </a:lnTo>
                <a:lnTo>
                  <a:pt x="893724" y="369062"/>
                </a:lnTo>
                <a:lnTo>
                  <a:pt x="896934" y="369031"/>
                </a:lnTo>
                <a:lnTo>
                  <a:pt x="910789" y="368166"/>
                </a:lnTo>
                <a:lnTo>
                  <a:pt x="924014" y="366108"/>
                </a:lnTo>
                <a:lnTo>
                  <a:pt x="936608" y="362859"/>
                </a:lnTo>
                <a:lnTo>
                  <a:pt x="948571" y="358421"/>
                </a:lnTo>
                <a:lnTo>
                  <a:pt x="959904" y="352795"/>
                </a:lnTo>
                <a:lnTo>
                  <a:pt x="970605" y="345983"/>
                </a:lnTo>
                <a:lnTo>
                  <a:pt x="980677" y="337985"/>
                </a:lnTo>
                <a:lnTo>
                  <a:pt x="990117" y="328802"/>
                </a:lnTo>
                <a:lnTo>
                  <a:pt x="998599" y="318883"/>
                </a:lnTo>
                <a:lnTo>
                  <a:pt x="1006255" y="308156"/>
                </a:lnTo>
                <a:lnTo>
                  <a:pt x="1012733" y="296999"/>
                </a:lnTo>
                <a:lnTo>
                  <a:pt x="1018033" y="285414"/>
                </a:lnTo>
                <a:lnTo>
                  <a:pt x="1022155" y="273403"/>
                </a:lnTo>
                <a:lnTo>
                  <a:pt x="1025099" y="260966"/>
                </a:lnTo>
                <a:lnTo>
                  <a:pt x="1026866" y="248105"/>
                </a:lnTo>
                <a:lnTo>
                  <a:pt x="1027455" y="234823"/>
                </a:lnTo>
                <a:lnTo>
                  <a:pt x="1027070" y="223811"/>
                </a:lnTo>
                <a:lnTo>
                  <a:pt x="1025544" y="210722"/>
                </a:lnTo>
                <a:lnTo>
                  <a:pt x="1022858" y="198100"/>
                </a:lnTo>
                <a:lnTo>
                  <a:pt x="1019011" y="185948"/>
                </a:lnTo>
                <a:lnTo>
                  <a:pt x="1014004" y="174271"/>
                </a:lnTo>
                <a:lnTo>
                  <a:pt x="1007837" y="163070"/>
                </a:lnTo>
                <a:lnTo>
                  <a:pt x="1000510" y="152350"/>
                </a:lnTo>
                <a:lnTo>
                  <a:pt x="992022" y="142112"/>
                </a:lnTo>
                <a:lnTo>
                  <a:pt x="978114" y="128644"/>
                </a:lnTo>
                <a:lnTo>
                  <a:pt x="967788" y="120813"/>
                </a:lnTo>
                <a:lnTo>
                  <a:pt x="956886" y="114195"/>
                </a:lnTo>
                <a:lnTo>
                  <a:pt x="945408" y="108785"/>
                </a:lnTo>
                <a:lnTo>
                  <a:pt x="933352" y="104582"/>
                </a:lnTo>
                <a:lnTo>
                  <a:pt x="920719" y="101583"/>
                </a:lnTo>
                <a:lnTo>
                  <a:pt x="907510" y="99785"/>
                </a:lnTo>
                <a:lnTo>
                  <a:pt x="893724" y="99187"/>
                </a:lnTo>
                <a:lnTo>
                  <a:pt x="887162" y="99320"/>
                </a:lnTo>
                <a:lnTo>
                  <a:pt x="873678" y="100487"/>
                </a:lnTo>
                <a:lnTo>
                  <a:pt x="860760" y="102855"/>
                </a:lnTo>
                <a:lnTo>
                  <a:pt x="848407" y="106427"/>
                </a:lnTo>
                <a:lnTo>
                  <a:pt x="836621" y="111202"/>
                </a:lnTo>
                <a:lnTo>
                  <a:pt x="825403" y="117182"/>
                </a:lnTo>
                <a:lnTo>
                  <a:pt x="814755" y="124369"/>
                </a:lnTo>
                <a:lnTo>
                  <a:pt x="804677" y="132763"/>
                </a:lnTo>
                <a:lnTo>
                  <a:pt x="795172" y="142366"/>
                </a:lnTo>
                <a:lnTo>
                  <a:pt x="788303" y="150495"/>
                </a:lnTo>
                <a:lnTo>
                  <a:pt x="780725" y="161129"/>
                </a:lnTo>
                <a:lnTo>
                  <a:pt x="774313" y="172237"/>
                </a:lnTo>
                <a:lnTo>
                  <a:pt x="769066" y="183817"/>
                </a:lnTo>
                <a:lnTo>
                  <a:pt x="764985" y="195867"/>
                </a:lnTo>
                <a:lnTo>
                  <a:pt x="762071" y="208386"/>
                </a:lnTo>
                <a:lnTo>
                  <a:pt x="760322" y="221371"/>
                </a:lnTo>
                <a:lnTo>
                  <a:pt x="759739" y="234823"/>
                </a:lnTo>
                <a:lnTo>
                  <a:pt x="760293" y="247659"/>
                </a:lnTo>
                <a:lnTo>
                  <a:pt x="762033" y="260528"/>
                </a:lnTo>
                <a:lnTo>
                  <a:pt x="764956" y="272974"/>
                </a:lnTo>
                <a:lnTo>
                  <a:pt x="769058" y="284995"/>
                </a:lnTo>
                <a:lnTo>
                  <a:pt x="774337" y="296590"/>
                </a:lnTo>
                <a:lnTo>
                  <a:pt x="780789" y="307757"/>
                </a:lnTo>
                <a:lnTo>
                  <a:pt x="788413" y="318495"/>
                </a:lnTo>
                <a:lnTo>
                  <a:pt x="797204" y="328802"/>
                </a:lnTo>
                <a:lnTo>
                  <a:pt x="793267" y="235457"/>
                </a:lnTo>
                <a:lnTo>
                  <a:pt x="793311" y="232148"/>
                </a:lnTo>
                <a:lnTo>
                  <a:pt x="794441" y="218818"/>
                </a:lnTo>
                <a:lnTo>
                  <a:pt x="797093" y="206127"/>
                </a:lnTo>
                <a:lnTo>
                  <a:pt x="801264" y="194082"/>
                </a:lnTo>
                <a:lnTo>
                  <a:pt x="806950" y="182694"/>
                </a:lnTo>
                <a:lnTo>
                  <a:pt x="814149" y="171972"/>
                </a:lnTo>
                <a:lnTo>
                  <a:pt x="822858" y="161925"/>
                </a:lnTo>
                <a:lnTo>
                  <a:pt x="833592" y="152160"/>
                </a:lnTo>
                <a:lnTo>
                  <a:pt x="844329" y="144702"/>
                </a:lnTo>
                <a:lnTo>
                  <a:pt x="855702" y="138902"/>
                </a:lnTo>
                <a:lnTo>
                  <a:pt x="867707" y="134759"/>
                </a:lnTo>
                <a:lnTo>
                  <a:pt x="880339" y="132273"/>
                </a:lnTo>
                <a:lnTo>
                  <a:pt x="893597" y="131444"/>
                </a:lnTo>
                <a:lnTo>
                  <a:pt x="894474" y="131448"/>
                </a:lnTo>
                <a:lnTo>
                  <a:pt x="907640" y="132384"/>
                </a:lnTo>
                <a:lnTo>
                  <a:pt x="920202" y="134978"/>
                </a:lnTo>
                <a:lnTo>
                  <a:pt x="932156" y="139229"/>
                </a:lnTo>
                <a:lnTo>
                  <a:pt x="943498" y="145137"/>
                </a:lnTo>
                <a:lnTo>
                  <a:pt x="954226" y="152702"/>
                </a:lnTo>
                <a:lnTo>
                  <a:pt x="964336" y="161925"/>
                </a:lnTo>
                <a:lnTo>
                  <a:pt x="975004" y="174528"/>
                </a:lnTo>
                <a:lnTo>
                  <a:pt x="981862" y="185407"/>
                </a:lnTo>
                <a:lnTo>
                  <a:pt x="987196" y="196949"/>
                </a:lnTo>
                <a:lnTo>
                  <a:pt x="991006" y="209144"/>
                </a:lnTo>
                <a:lnTo>
                  <a:pt x="993292" y="221984"/>
                </a:lnTo>
                <a:lnTo>
                  <a:pt x="994054" y="235457"/>
                </a:lnTo>
                <a:lnTo>
                  <a:pt x="994014" y="238443"/>
                </a:lnTo>
                <a:lnTo>
                  <a:pt x="992900" y="251315"/>
                </a:lnTo>
                <a:lnTo>
                  <a:pt x="990264" y="263779"/>
                </a:lnTo>
                <a:lnTo>
                  <a:pt x="986116" y="275814"/>
                </a:lnTo>
                <a:lnTo>
                  <a:pt x="980465" y="287400"/>
                </a:lnTo>
                <a:lnTo>
                  <a:pt x="972631" y="299464"/>
                </a:lnTo>
                <a:lnTo>
                  <a:pt x="964248" y="309131"/>
                </a:lnTo>
                <a:lnTo>
                  <a:pt x="954706" y="317479"/>
                </a:lnTo>
                <a:lnTo>
                  <a:pt x="944016" y="324485"/>
                </a:lnTo>
                <a:lnTo>
                  <a:pt x="931406" y="330585"/>
                </a:lnTo>
                <a:lnTo>
                  <a:pt x="919373" y="334470"/>
                </a:lnTo>
                <a:lnTo>
                  <a:pt x="906774" y="336794"/>
                </a:lnTo>
                <a:lnTo>
                  <a:pt x="893597" y="337565"/>
                </a:lnTo>
                <a:lnTo>
                  <a:pt x="892243" y="337558"/>
                </a:lnTo>
                <a:lnTo>
                  <a:pt x="879190" y="336629"/>
                </a:lnTo>
                <a:lnTo>
                  <a:pt x="866670" y="334148"/>
                </a:lnTo>
                <a:lnTo>
                  <a:pt x="854669" y="330103"/>
                </a:lnTo>
                <a:lnTo>
                  <a:pt x="843178" y="324485"/>
                </a:lnTo>
                <a:lnTo>
                  <a:pt x="831614" y="316748"/>
                </a:lnTo>
                <a:lnTo>
                  <a:pt x="822201" y="308275"/>
                </a:lnTo>
                <a:lnTo>
                  <a:pt x="813902" y="298485"/>
                </a:lnTo>
                <a:lnTo>
                  <a:pt x="806729" y="287400"/>
                </a:lnTo>
                <a:lnTo>
                  <a:pt x="805326" y="284831"/>
                </a:lnTo>
                <a:lnTo>
                  <a:pt x="808937" y="339956"/>
                </a:lnTo>
                <a:lnTo>
                  <a:pt x="819146" y="347670"/>
                </a:lnTo>
                <a:lnTo>
                  <a:pt x="829987" y="354200"/>
                </a:lnTo>
                <a:lnTo>
                  <a:pt x="841461" y="359547"/>
                </a:lnTo>
                <a:lnTo>
                  <a:pt x="853571" y="363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79723" y="791463"/>
            <a:ext cx="0" cy="256539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39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89579" y="791463"/>
            <a:ext cx="0" cy="256539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39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5141" y="791463"/>
            <a:ext cx="0" cy="256539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39"/>
                </a:lnTo>
              </a:path>
            </a:pathLst>
          </a:custGeom>
          <a:ln w="342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53073" y="817117"/>
            <a:ext cx="200786" cy="206121"/>
          </a:xfrm>
          <a:custGeom>
            <a:avLst/>
            <a:gdLst/>
            <a:ahLst/>
            <a:cxnLst/>
            <a:rect l="l" t="t" r="r" b="b"/>
            <a:pathLst>
              <a:path w="200786" h="206121">
                <a:moveTo>
                  <a:pt x="100329" y="0"/>
                </a:moveTo>
                <a:lnTo>
                  <a:pt x="87072" y="828"/>
                </a:lnTo>
                <a:lnTo>
                  <a:pt x="74439" y="3314"/>
                </a:lnTo>
                <a:lnTo>
                  <a:pt x="62435" y="7457"/>
                </a:lnTo>
                <a:lnTo>
                  <a:pt x="51062" y="13257"/>
                </a:lnTo>
                <a:lnTo>
                  <a:pt x="40324" y="20715"/>
                </a:lnTo>
                <a:lnTo>
                  <a:pt x="30225" y="29829"/>
                </a:lnTo>
                <a:lnTo>
                  <a:pt x="20882" y="40527"/>
                </a:lnTo>
                <a:lnTo>
                  <a:pt x="13683" y="51249"/>
                </a:lnTo>
                <a:lnTo>
                  <a:pt x="7997" y="62637"/>
                </a:lnTo>
                <a:lnTo>
                  <a:pt x="3826" y="74682"/>
                </a:lnTo>
                <a:lnTo>
                  <a:pt x="1174" y="87373"/>
                </a:lnTo>
                <a:lnTo>
                  <a:pt x="44" y="100703"/>
                </a:lnTo>
                <a:lnTo>
                  <a:pt x="0" y="104012"/>
                </a:lnTo>
                <a:lnTo>
                  <a:pt x="748" y="116983"/>
                </a:lnTo>
                <a:lnTo>
                  <a:pt x="3001" y="129548"/>
                </a:lnTo>
                <a:lnTo>
                  <a:pt x="6768" y="141689"/>
                </a:lnTo>
                <a:lnTo>
                  <a:pt x="12059" y="153386"/>
                </a:lnTo>
                <a:lnTo>
                  <a:pt x="20635" y="167040"/>
                </a:lnTo>
                <a:lnTo>
                  <a:pt x="28933" y="176830"/>
                </a:lnTo>
                <a:lnTo>
                  <a:pt x="38346" y="185303"/>
                </a:lnTo>
                <a:lnTo>
                  <a:pt x="48862" y="192437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29" y="206121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6034"/>
                </a:lnTo>
                <a:lnTo>
                  <a:pt x="170980" y="177686"/>
                </a:lnTo>
                <a:lnTo>
                  <a:pt x="179364" y="168019"/>
                </a:lnTo>
                <a:lnTo>
                  <a:pt x="186578" y="157056"/>
                </a:lnTo>
                <a:lnTo>
                  <a:pt x="192848" y="144369"/>
                </a:lnTo>
                <a:lnTo>
                  <a:pt x="196997" y="132334"/>
                </a:lnTo>
                <a:lnTo>
                  <a:pt x="199633" y="119870"/>
                </a:lnTo>
                <a:lnTo>
                  <a:pt x="200747" y="106998"/>
                </a:lnTo>
                <a:lnTo>
                  <a:pt x="200786" y="104012"/>
                </a:lnTo>
                <a:lnTo>
                  <a:pt x="200024" y="90539"/>
                </a:lnTo>
                <a:lnTo>
                  <a:pt x="197738" y="77699"/>
                </a:lnTo>
                <a:lnTo>
                  <a:pt x="193928" y="65504"/>
                </a:lnTo>
                <a:lnTo>
                  <a:pt x="188594" y="53962"/>
                </a:lnTo>
                <a:lnTo>
                  <a:pt x="181736" y="43083"/>
                </a:lnTo>
                <a:lnTo>
                  <a:pt x="173354" y="32876"/>
                </a:lnTo>
                <a:lnTo>
                  <a:pt x="160959" y="21257"/>
                </a:lnTo>
                <a:lnTo>
                  <a:pt x="150231" y="13692"/>
                </a:lnTo>
                <a:lnTo>
                  <a:pt x="138888" y="7784"/>
                </a:lnTo>
                <a:lnTo>
                  <a:pt x="126934" y="3533"/>
                </a:lnTo>
                <a:lnTo>
                  <a:pt x="114373" y="939"/>
                </a:lnTo>
                <a:lnTo>
                  <a:pt x="101207" y="3"/>
                </a:lnTo>
                <a:lnTo>
                  <a:pt x="10032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89677" y="817117"/>
            <a:ext cx="200787" cy="206121"/>
          </a:xfrm>
          <a:custGeom>
            <a:avLst/>
            <a:gdLst/>
            <a:ahLst/>
            <a:cxnLst/>
            <a:rect l="l" t="t" r="r" b="b"/>
            <a:pathLst>
              <a:path w="200787" h="206121">
                <a:moveTo>
                  <a:pt x="100330" y="0"/>
                </a:moveTo>
                <a:lnTo>
                  <a:pt x="87072" y="828"/>
                </a:lnTo>
                <a:lnTo>
                  <a:pt x="74439" y="3314"/>
                </a:lnTo>
                <a:lnTo>
                  <a:pt x="62435" y="7457"/>
                </a:lnTo>
                <a:lnTo>
                  <a:pt x="51062" y="13257"/>
                </a:lnTo>
                <a:lnTo>
                  <a:pt x="40324" y="20715"/>
                </a:lnTo>
                <a:lnTo>
                  <a:pt x="30225" y="29829"/>
                </a:lnTo>
                <a:lnTo>
                  <a:pt x="20882" y="40527"/>
                </a:lnTo>
                <a:lnTo>
                  <a:pt x="13683" y="51249"/>
                </a:lnTo>
                <a:lnTo>
                  <a:pt x="7997" y="62637"/>
                </a:lnTo>
                <a:lnTo>
                  <a:pt x="3826" y="74682"/>
                </a:lnTo>
                <a:lnTo>
                  <a:pt x="1174" y="87373"/>
                </a:lnTo>
                <a:lnTo>
                  <a:pt x="44" y="100703"/>
                </a:lnTo>
                <a:lnTo>
                  <a:pt x="0" y="104012"/>
                </a:lnTo>
                <a:lnTo>
                  <a:pt x="748" y="116983"/>
                </a:lnTo>
                <a:lnTo>
                  <a:pt x="3001" y="129548"/>
                </a:lnTo>
                <a:lnTo>
                  <a:pt x="6768" y="141689"/>
                </a:lnTo>
                <a:lnTo>
                  <a:pt x="12059" y="153386"/>
                </a:lnTo>
                <a:lnTo>
                  <a:pt x="20635" y="167040"/>
                </a:lnTo>
                <a:lnTo>
                  <a:pt x="28933" y="176830"/>
                </a:lnTo>
                <a:lnTo>
                  <a:pt x="38346" y="185303"/>
                </a:lnTo>
                <a:lnTo>
                  <a:pt x="48862" y="192437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1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6034"/>
                </a:lnTo>
                <a:lnTo>
                  <a:pt x="170980" y="177686"/>
                </a:lnTo>
                <a:lnTo>
                  <a:pt x="179364" y="168019"/>
                </a:lnTo>
                <a:lnTo>
                  <a:pt x="186578" y="157056"/>
                </a:lnTo>
                <a:lnTo>
                  <a:pt x="192848" y="144369"/>
                </a:lnTo>
                <a:lnTo>
                  <a:pt x="196997" y="132334"/>
                </a:lnTo>
                <a:lnTo>
                  <a:pt x="199633" y="119870"/>
                </a:lnTo>
                <a:lnTo>
                  <a:pt x="200747" y="106998"/>
                </a:lnTo>
                <a:lnTo>
                  <a:pt x="200787" y="104012"/>
                </a:lnTo>
                <a:lnTo>
                  <a:pt x="200024" y="90539"/>
                </a:lnTo>
                <a:lnTo>
                  <a:pt x="197738" y="77699"/>
                </a:lnTo>
                <a:lnTo>
                  <a:pt x="193928" y="65504"/>
                </a:lnTo>
                <a:lnTo>
                  <a:pt x="188594" y="53962"/>
                </a:lnTo>
                <a:lnTo>
                  <a:pt x="181736" y="43083"/>
                </a:lnTo>
                <a:lnTo>
                  <a:pt x="173354" y="32876"/>
                </a:lnTo>
                <a:lnTo>
                  <a:pt x="160959" y="21257"/>
                </a:lnTo>
                <a:lnTo>
                  <a:pt x="150231" y="13692"/>
                </a:lnTo>
                <a:lnTo>
                  <a:pt x="138888" y="7784"/>
                </a:lnTo>
                <a:lnTo>
                  <a:pt x="126934" y="3533"/>
                </a:lnTo>
                <a:lnTo>
                  <a:pt x="114373" y="939"/>
                </a:lnTo>
                <a:lnTo>
                  <a:pt x="101207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3013" y="817117"/>
            <a:ext cx="200787" cy="206121"/>
          </a:xfrm>
          <a:custGeom>
            <a:avLst/>
            <a:gdLst/>
            <a:ahLst/>
            <a:cxnLst/>
            <a:rect l="l" t="t" r="r" b="b"/>
            <a:pathLst>
              <a:path w="200787" h="206121">
                <a:moveTo>
                  <a:pt x="100330" y="0"/>
                </a:moveTo>
                <a:lnTo>
                  <a:pt x="87072" y="828"/>
                </a:lnTo>
                <a:lnTo>
                  <a:pt x="74439" y="3314"/>
                </a:lnTo>
                <a:lnTo>
                  <a:pt x="62435" y="7457"/>
                </a:lnTo>
                <a:lnTo>
                  <a:pt x="51062" y="13257"/>
                </a:lnTo>
                <a:lnTo>
                  <a:pt x="40324" y="20715"/>
                </a:lnTo>
                <a:lnTo>
                  <a:pt x="30225" y="29829"/>
                </a:lnTo>
                <a:lnTo>
                  <a:pt x="20882" y="40527"/>
                </a:lnTo>
                <a:lnTo>
                  <a:pt x="13683" y="51249"/>
                </a:lnTo>
                <a:lnTo>
                  <a:pt x="7997" y="62637"/>
                </a:lnTo>
                <a:lnTo>
                  <a:pt x="3826" y="74682"/>
                </a:lnTo>
                <a:lnTo>
                  <a:pt x="1174" y="87373"/>
                </a:lnTo>
                <a:lnTo>
                  <a:pt x="44" y="100703"/>
                </a:lnTo>
                <a:lnTo>
                  <a:pt x="0" y="104012"/>
                </a:lnTo>
                <a:lnTo>
                  <a:pt x="748" y="116983"/>
                </a:lnTo>
                <a:lnTo>
                  <a:pt x="3001" y="129548"/>
                </a:lnTo>
                <a:lnTo>
                  <a:pt x="6768" y="141689"/>
                </a:lnTo>
                <a:lnTo>
                  <a:pt x="12059" y="153386"/>
                </a:lnTo>
                <a:lnTo>
                  <a:pt x="20635" y="167040"/>
                </a:lnTo>
                <a:lnTo>
                  <a:pt x="28933" y="176830"/>
                </a:lnTo>
                <a:lnTo>
                  <a:pt x="38346" y="185303"/>
                </a:lnTo>
                <a:lnTo>
                  <a:pt x="48862" y="192437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1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6034"/>
                </a:lnTo>
                <a:lnTo>
                  <a:pt x="170980" y="177686"/>
                </a:lnTo>
                <a:lnTo>
                  <a:pt x="179364" y="168019"/>
                </a:lnTo>
                <a:lnTo>
                  <a:pt x="186578" y="157056"/>
                </a:lnTo>
                <a:lnTo>
                  <a:pt x="192848" y="144369"/>
                </a:lnTo>
                <a:lnTo>
                  <a:pt x="196997" y="132334"/>
                </a:lnTo>
                <a:lnTo>
                  <a:pt x="199633" y="119870"/>
                </a:lnTo>
                <a:lnTo>
                  <a:pt x="200747" y="106998"/>
                </a:lnTo>
                <a:lnTo>
                  <a:pt x="200787" y="104012"/>
                </a:lnTo>
                <a:lnTo>
                  <a:pt x="200024" y="90539"/>
                </a:lnTo>
                <a:lnTo>
                  <a:pt x="197738" y="77699"/>
                </a:lnTo>
                <a:lnTo>
                  <a:pt x="193928" y="65504"/>
                </a:lnTo>
                <a:lnTo>
                  <a:pt x="188594" y="53962"/>
                </a:lnTo>
                <a:lnTo>
                  <a:pt x="181736" y="43083"/>
                </a:lnTo>
                <a:lnTo>
                  <a:pt x="173354" y="32876"/>
                </a:lnTo>
                <a:lnTo>
                  <a:pt x="160959" y="21257"/>
                </a:lnTo>
                <a:lnTo>
                  <a:pt x="150231" y="13692"/>
                </a:lnTo>
                <a:lnTo>
                  <a:pt x="138888" y="7784"/>
                </a:lnTo>
                <a:lnTo>
                  <a:pt x="126934" y="3533"/>
                </a:lnTo>
                <a:lnTo>
                  <a:pt x="114373" y="939"/>
                </a:lnTo>
                <a:lnTo>
                  <a:pt x="101207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1097" y="817117"/>
            <a:ext cx="200787" cy="206121"/>
          </a:xfrm>
          <a:custGeom>
            <a:avLst/>
            <a:gdLst/>
            <a:ahLst/>
            <a:cxnLst/>
            <a:rect l="l" t="t" r="r" b="b"/>
            <a:pathLst>
              <a:path w="200787" h="206121">
                <a:moveTo>
                  <a:pt x="100330" y="0"/>
                </a:moveTo>
                <a:lnTo>
                  <a:pt x="87072" y="828"/>
                </a:lnTo>
                <a:lnTo>
                  <a:pt x="74439" y="3314"/>
                </a:lnTo>
                <a:lnTo>
                  <a:pt x="62435" y="7457"/>
                </a:lnTo>
                <a:lnTo>
                  <a:pt x="51062" y="13257"/>
                </a:lnTo>
                <a:lnTo>
                  <a:pt x="40324" y="20715"/>
                </a:lnTo>
                <a:lnTo>
                  <a:pt x="30225" y="29829"/>
                </a:lnTo>
                <a:lnTo>
                  <a:pt x="20882" y="40527"/>
                </a:lnTo>
                <a:lnTo>
                  <a:pt x="13683" y="51249"/>
                </a:lnTo>
                <a:lnTo>
                  <a:pt x="7997" y="62637"/>
                </a:lnTo>
                <a:lnTo>
                  <a:pt x="3826" y="74682"/>
                </a:lnTo>
                <a:lnTo>
                  <a:pt x="1174" y="87373"/>
                </a:lnTo>
                <a:lnTo>
                  <a:pt x="44" y="100703"/>
                </a:lnTo>
                <a:lnTo>
                  <a:pt x="0" y="104012"/>
                </a:lnTo>
                <a:lnTo>
                  <a:pt x="748" y="116983"/>
                </a:lnTo>
                <a:lnTo>
                  <a:pt x="3001" y="129548"/>
                </a:lnTo>
                <a:lnTo>
                  <a:pt x="6768" y="141689"/>
                </a:lnTo>
                <a:lnTo>
                  <a:pt x="12059" y="153386"/>
                </a:lnTo>
                <a:lnTo>
                  <a:pt x="20635" y="167040"/>
                </a:lnTo>
                <a:lnTo>
                  <a:pt x="28933" y="176830"/>
                </a:lnTo>
                <a:lnTo>
                  <a:pt x="38346" y="185303"/>
                </a:lnTo>
                <a:lnTo>
                  <a:pt x="48862" y="192437"/>
                </a:lnTo>
                <a:lnTo>
                  <a:pt x="61402" y="198658"/>
                </a:lnTo>
                <a:lnTo>
                  <a:pt x="73402" y="202703"/>
                </a:lnTo>
                <a:lnTo>
                  <a:pt x="85923" y="205184"/>
                </a:lnTo>
                <a:lnTo>
                  <a:pt x="98975" y="206113"/>
                </a:lnTo>
                <a:lnTo>
                  <a:pt x="100330" y="206121"/>
                </a:lnTo>
                <a:lnTo>
                  <a:pt x="113507" y="205349"/>
                </a:lnTo>
                <a:lnTo>
                  <a:pt x="126106" y="203025"/>
                </a:lnTo>
                <a:lnTo>
                  <a:pt x="138138" y="199140"/>
                </a:lnTo>
                <a:lnTo>
                  <a:pt x="149615" y="193682"/>
                </a:lnTo>
                <a:lnTo>
                  <a:pt x="161438" y="186034"/>
                </a:lnTo>
                <a:lnTo>
                  <a:pt x="170980" y="177686"/>
                </a:lnTo>
                <a:lnTo>
                  <a:pt x="179364" y="168019"/>
                </a:lnTo>
                <a:lnTo>
                  <a:pt x="186578" y="157056"/>
                </a:lnTo>
                <a:lnTo>
                  <a:pt x="192848" y="144369"/>
                </a:lnTo>
                <a:lnTo>
                  <a:pt x="196997" y="132334"/>
                </a:lnTo>
                <a:lnTo>
                  <a:pt x="199633" y="119870"/>
                </a:lnTo>
                <a:lnTo>
                  <a:pt x="200747" y="106998"/>
                </a:lnTo>
                <a:lnTo>
                  <a:pt x="200787" y="104012"/>
                </a:lnTo>
                <a:lnTo>
                  <a:pt x="200024" y="90539"/>
                </a:lnTo>
                <a:lnTo>
                  <a:pt x="197738" y="77699"/>
                </a:lnTo>
                <a:lnTo>
                  <a:pt x="193928" y="65504"/>
                </a:lnTo>
                <a:lnTo>
                  <a:pt x="188594" y="53962"/>
                </a:lnTo>
                <a:lnTo>
                  <a:pt x="181736" y="43083"/>
                </a:lnTo>
                <a:lnTo>
                  <a:pt x="173354" y="32876"/>
                </a:lnTo>
                <a:lnTo>
                  <a:pt x="160959" y="21257"/>
                </a:lnTo>
                <a:lnTo>
                  <a:pt x="150231" y="13692"/>
                </a:lnTo>
                <a:lnTo>
                  <a:pt x="138888" y="7784"/>
                </a:lnTo>
                <a:lnTo>
                  <a:pt x="126934" y="3533"/>
                </a:lnTo>
                <a:lnTo>
                  <a:pt x="114373" y="939"/>
                </a:lnTo>
                <a:lnTo>
                  <a:pt x="101207" y="3"/>
                </a:lnTo>
                <a:lnTo>
                  <a:pt x="1003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0325" y="816610"/>
            <a:ext cx="203073" cy="207644"/>
          </a:xfrm>
          <a:custGeom>
            <a:avLst/>
            <a:gdLst/>
            <a:ahLst/>
            <a:cxnLst/>
            <a:rect l="l" t="t" r="r" b="b"/>
            <a:pathLst>
              <a:path w="203073" h="207644">
                <a:moveTo>
                  <a:pt x="101473" y="0"/>
                </a:moveTo>
                <a:lnTo>
                  <a:pt x="87889" y="795"/>
                </a:lnTo>
                <a:lnTo>
                  <a:pt x="75017" y="3178"/>
                </a:lnTo>
                <a:lnTo>
                  <a:pt x="62862" y="7145"/>
                </a:lnTo>
                <a:lnTo>
                  <a:pt x="51433" y="12694"/>
                </a:lnTo>
                <a:lnTo>
                  <a:pt x="40735" y="19821"/>
                </a:lnTo>
                <a:lnTo>
                  <a:pt x="30774" y="28523"/>
                </a:lnTo>
                <a:lnTo>
                  <a:pt x="20761" y="39841"/>
                </a:lnTo>
                <a:lnTo>
                  <a:pt x="13664" y="50454"/>
                </a:lnTo>
                <a:lnTo>
                  <a:pt x="8046" y="61804"/>
                </a:lnTo>
                <a:lnTo>
                  <a:pt x="3907" y="73885"/>
                </a:lnTo>
                <a:lnTo>
                  <a:pt x="1247" y="86690"/>
                </a:lnTo>
                <a:lnTo>
                  <a:pt x="66" y="100213"/>
                </a:lnTo>
                <a:lnTo>
                  <a:pt x="0" y="104393"/>
                </a:lnTo>
                <a:lnTo>
                  <a:pt x="713" y="117812"/>
                </a:lnTo>
                <a:lnTo>
                  <a:pt x="2860" y="130560"/>
                </a:lnTo>
                <a:lnTo>
                  <a:pt x="6449" y="142639"/>
                </a:lnTo>
                <a:lnTo>
                  <a:pt x="11492" y="154047"/>
                </a:lnTo>
                <a:lnTo>
                  <a:pt x="20028" y="167668"/>
                </a:lnTo>
                <a:lnTo>
                  <a:pt x="28324" y="177264"/>
                </a:lnTo>
                <a:lnTo>
                  <a:pt x="37936" y="185727"/>
                </a:lnTo>
                <a:lnTo>
                  <a:pt x="48832" y="193024"/>
                </a:lnTo>
                <a:lnTo>
                  <a:pt x="62205" y="199692"/>
                </a:lnTo>
                <a:lnTo>
                  <a:pt x="74296" y="203895"/>
                </a:lnTo>
                <a:lnTo>
                  <a:pt x="86689" y="206536"/>
                </a:lnTo>
                <a:lnTo>
                  <a:pt x="99387" y="207616"/>
                </a:lnTo>
                <a:lnTo>
                  <a:pt x="101853" y="207644"/>
                </a:lnTo>
                <a:lnTo>
                  <a:pt x="114698" y="206822"/>
                </a:lnTo>
                <a:lnTo>
                  <a:pt x="127144" y="204347"/>
                </a:lnTo>
                <a:lnTo>
                  <a:pt x="139201" y="200208"/>
                </a:lnTo>
                <a:lnTo>
                  <a:pt x="150881" y="194394"/>
                </a:lnTo>
                <a:lnTo>
                  <a:pt x="162457" y="186684"/>
                </a:lnTo>
                <a:lnTo>
                  <a:pt x="171954" y="178327"/>
                </a:lnTo>
                <a:lnTo>
                  <a:pt x="180382" y="168730"/>
                </a:lnTo>
                <a:lnTo>
                  <a:pt x="187741" y="157893"/>
                </a:lnTo>
                <a:lnTo>
                  <a:pt x="195027" y="143464"/>
                </a:lnTo>
                <a:lnTo>
                  <a:pt x="199253" y="131351"/>
                </a:lnTo>
                <a:lnTo>
                  <a:pt x="201919" y="118982"/>
                </a:lnTo>
                <a:lnTo>
                  <a:pt x="203034" y="106356"/>
                </a:lnTo>
                <a:lnTo>
                  <a:pt x="203073" y="103504"/>
                </a:lnTo>
                <a:lnTo>
                  <a:pt x="202302" y="90676"/>
                </a:lnTo>
                <a:lnTo>
                  <a:pt x="199992" y="78190"/>
                </a:lnTo>
                <a:lnTo>
                  <a:pt x="196142" y="66046"/>
                </a:lnTo>
                <a:lnTo>
                  <a:pt x="190752" y="54245"/>
                </a:lnTo>
                <a:lnTo>
                  <a:pt x="182189" y="40579"/>
                </a:lnTo>
                <a:lnTo>
                  <a:pt x="173969" y="30730"/>
                </a:lnTo>
                <a:lnTo>
                  <a:pt x="164684" y="22142"/>
                </a:lnTo>
                <a:lnTo>
                  <a:pt x="154324" y="14815"/>
                </a:lnTo>
                <a:lnTo>
                  <a:pt x="140784" y="7835"/>
                </a:lnTo>
                <a:lnTo>
                  <a:pt x="128783" y="3648"/>
                </a:lnTo>
                <a:lnTo>
                  <a:pt x="116292" y="1038"/>
                </a:lnTo>
                <a:lnTo>
                  <a:pt x="103332" y="15"/>
                </a:lnTo>
                <a:lnTo>
                  <a:pt x="10147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0346" y="816610"/>
            <a:ext cx="203453" cy="207644"/>
          </a:xfrm>
          <a:custGeom>
            <a:avLst/>
            <a:gdLst/>
            <a:ahLst/>
            <a:cxnLst/>
            <a:rect l="l" t="t" r="r" b="b"/>
            <a:pathLst>
              <a:path w="203453" h="207644">
                <a:moveTo>
                  <a:pt x="101853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49" y="20680"/>
                </a:lnTo>
                <a:lnTo>
                  <a:pt x="30835" y="29033"/>
                </a:lnTo>
                <a:lnTo>
                  <a:pt x="22407" y="38647"/>
                </a:lnTo>
                <a:lnTo>
                  <a:pt x="15084" y="49521"/>
                </a:lnTo>
                <a:lnTo>
                  <a:pt x="8098" y="63407"/>
                </a:lnTo>
                <a:lnTo>
                  <a:pt x="3869" y="75468"/>
                </a:lnTo>
                <a:lnTo>
                  <a:pt x="1176" y="87870"/>
                </a:lnTo>
                <a:lnTo>
                  <a:pt x="39" y="100615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739"/>
                </a:lnTo>
                <a:lnTo>
                  <a:pt x="74940" y="204017"/>
                </a:lnTo>
                <a:lnTo>
                  <a:pt x="87366" y="206645"/>
                </a:lnTo>
                <a:lnTo>
                  <a:pt x="100199" y="207635"/>
                </a:lnTo>
                <a:lnTo>
                  <a:pt x="101600" y="207644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93"/>
                </a:lnTo>
                <a:lnTo>
                  <a:pt x="173846" y="178488"/>
                </a:lnTo>
                <a:lnTo>
                  <a:pt x="182315" y="169045"/>
                </a:lnTo>
                <a:lnTo>
                  <a:pt x="189492" y="158497"/>
                </a:lnTo>
                <a:lnTo>
                  <a:pt x="195751" y="145741"/>
                </a:lnTo>
                <a:lnTo>
                  <a:pt x="199729" y="133841"/>
                </a:lnTo>
                <a:lnTo>
                  <a:pt x="202285" y="121271"/>
                </a:lnTo>
                <a:lnTo>
                  <a:pt x="203402" y="108031"/>
                </a:lnTo>
                <a:lnTo>
                  <a:pt x="203453" y="104393"/>
                </a:lnTo>
                <a:lnTo>
                  <a:pt x="202714" y="90656"/>
                </a:lnTo>
                <a:lnTo>
                  <a:pt x="200496" y="77636"/>
                </a:lnTo>
                <a:lnTo>
                  <a:pt x="196799" y="65338"/>
                </a:lnTo>
                <a:lnTo>
                  <a:pt x="191623" y="53769"/>
                </a:lnTo>
                <a:lnTo>
                  <a:pt x="184968" y="42936"/>
                </a:lnTo>
                <a:lnTo>
                  <a:pt x="176834" y="32843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69303" y="816610"/>
            <a:ext cx="202692" cy="200278"/>
          </a:xfrm>
          <a:custGeom>
            <a:avLst/>
            <a:gdLst/>
            <a:ahLst/>
            <a:cxnLst/>
            <a:rect l="l" t="t" r="r" b="b"/>
            <a:pathLst>
              <a:path w="202692" h="200278">
                <a:moveTo>
                  <a:pt x="103631" y="0"/>
                </a:moveTo>
                <a:lnTo>
                  <a:pt x="90655" y="758"/>
                </a:lnTo>
                <a:lnTo>
                  <a:pt x="78102" y="3028"/>
                </a:lnTo>
                <a:lnTo>
                  <a:pt x="65970" y="6799"/>
                </a:lnTo>
                <a:lnTo>
                  <a:pt x="54262" y="12060"/>
                </a:lnTo>
                <a:lnTo>
                  <a:pt x="40571" y="20645"/>
                </a:lnTo>
                <a:lnTo>
                  <a:pt x="30877" y="28904"/>
                </a:lnTo>
                <a:lnTo>
                  <a:pt x="22354" y="38356"/>
                </a:lnTo>
                <a:lnTo>
                  <a:pt x="15001" y="48991"/>
                </a:lnTo>
                <a:lnTo>
                  <a:pt x="7974" y="62725"/>
                </a:lnTo>
                <a:lnTo>
                  <a:pt x="3781" y="74732"/>
                </a:lnTo>
                <a:lnTo>
                  <a:pt x="1134" y="87192"/>
                </a:lnTo>
                <a:lnTo>
                  <a:pt x="34" y="100094"/>
                </a:lnTo>
                <a:lnTo>
                  <a:pt x="0" y="102869"/>
                </a:lnTo>
                <a:lnTo>
                  <a:pt x="810" y="116700"/>
                </a:lnTo>
                <a:lnTo>
                  <a:pt x="3235" y="129690"/>
                </a:lnTo>
                <a:lnTo>
                  <a:pt x="7268" y="141844"/>
                </a:lnTo>
                <a:lnTo>
                  <a:pt x="12902" y="153165"/>
                </a:lnTo>
                <a:lnTo>
                  <a:pt x="20129" y="163657"/>
                </a:lnTo>
                <a:lnTo>
                  <a:pt x="28321" y="172719"/>
                </a:lnTo>
                <a:lnTo>
                  <a:pt x="37955" y="180938"/>
                </a:lnTo>
                <a:lnTo>
                  <a:pt x="48465" y="187701"/>
                </a:lnTo>
                <a:lnTo>
                  <a:pt x="59849" y="193011"/>
                </a:lnTo>
                <a:lnTo>
                  <a:pt x="72103" y="196872"/>
                </a:lnTo>
                <a:lnTo>
                  <a:pt x="85223" y="199286"/>
                </a:lnTo>
                <a:lnTo>
                  <a:pt x="99207" y="200257"/>
                </a:lnTo>
                <a:lnTo>
                  <a:pt x="101726" y="200278"/>
                </a:lnTo>
                <a:lnTo>
                  <a:pt x="116043" y="199556"/>
                </a:lnTo>
                <a:lnTo>
                  <a:pt x="129418" y="197389"/>
                </a:lnTo>
                <a:lnTo>
                  <a:pt x="141855" y="193782"/>
                </a:lnTo>
                <a:lnTo>
                  <a:pt x="153357" y="188737"/>
                </a:lnTo>
                <a:lnTo>
                  <a:pt x="163928" y="182259"/>
                </a:lnTo>
                <a:lnTo>
                  <a:pt x="173571" y="174350"/>
                </a:lnTo>
                <a:lnTo>
                  <a:pt x="183356" y="163477"/>
                </a:lnTo>
                <a:lnTo>
                  <a:pt x="190216" y="153052"/>
                </a:lnTo>
                <a:lnTo>
                  <a:pt x="195583" y="141697"/>
                </a:lnTo>
                <a:lnTo>
                  <a:pt x="199452" y="129413"/>
                </a:lnTo>
                <a:lnTo>
                  <a:pt x="201822" y="116200"/>
                </a:lnTo>
                <a:lnTo>
                  <a:pt x="202687" y="102057"/>
                </a:lnTo>
                <a:lnTo>
                  <a:pt x="202692" y="100964"/>
                </a:lnTo>
                <a:lnTo>
                  <a:pt x="201974" y="87495"/>
                </a:lnTo>
                <a:lnTo>
                  <a:pt x="199814" y="74730"/>
                </a:lnTo>
                <a:lnTo>
                  <a:pt x="196203" y="62681"/>
                </a:lnTo>
                <a:lnTo>
                  <a:pt x="191128" y="51356"/>
                </a:lnTo>
                <a:lnTo>
                  <a:pt x="182976" y="38502"/>
                </a:lnTo>
                <a:lnTo>
                  <a:pt x="174650" y="28934"/>
                </a:lnTo>
                <a:lnTo>
                  <a:pt x="165025" y="20546"/>
                </a:lnTo>
                <a:lnTo>
                  <a:pt x="154113" y="13316"/>
                </a:lnTo>
                <a:lnTo>
                  <a:pt x="142273" y="7561"/>
                </a:lnTo>
                <a:lnTo>
                  <a:pt x="130213" y="3472"/>
                </a:lnTo>
                <a:lnTo>
                  <a:pt x="117745" y="950"/>
                </a:lnTo>
                <a:lnTo>
                  <a:pt x="104867" y="7"/>
                </a:lnTo>
                <a:lnTo>
                  <a:pt x="1036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60186" y="816610"/>
            <a:ext cx="203453" cy="207644"/>
          </a:xfrm>
          <a:custGeom>
            <a:avLst/>
            <a:gdLst/>
            <a:ahLst/>
            <a:cxnLst/>
            <a:rect l="l" t="t" r="r" b="b"/>
            <a:pathLst>
              <a:path w="203453" h="207644">
                <a:moveTo>
                  <a:pt x="101853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49" y="20680"/>
                </a:lnTo>
                <a:lnTo>
                  <a:pt x="30835" y="29033"/>
                </a:lnTo>
                <a:lnTo>
                  <a:pt x="22407" y="38647"/>
                </a:lnTo>
                <a:lnTo>
                  <a:pt x="15084" y="49521"/>
                </a:lnTo>
                <a:lnTo>
                  <a:pt x="8098" y="63407"/>
                </a:lnTo>
                <a:lnTo>
                  <a:pt x="3869" y="75468"/>
                </a:lnTo>
                <a:lnTo>
                  <a:pt x="1176" y="87870"/>
                </a:lnTo>
                <a:lnTo>
                  <a:pt x="39" y="100615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739"/>
                </a:lnTo>
                <a:lnTo>
                  <a:pt x="74940" y="204017"/>
                </a:lnTo>
                <a:lnTo>
                  <a:pt x="87366" y="206645"/>
                </a:lnTo>
                <a:lnTo>
                  <a:pt x="100199" y="207635"/>
                </a:lnTo>
                <a:lnTo>
                  <a:pt x="101600" y="207644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93"/>
                </a:lnTo>
                <a:lnTo>
                  <a:pt x="173846" y="178488"/>
                </a:lnTo>
                <a:lnTo>
                  <a:pt x="182315" y="169045"/>
                </a:lnTo>
                <a:lnTo>
                  <a:pt x="189492" y="158497"/>
                </a:lnTo>
                <a:lnTo>
                  <a:pt x="195751" y="145741"/>
                </a:lnTo>
                <a:lnTo>
                  <a:pt x="199729" y="133841"/>
                </a:lnTo>
                <a:lnTo>
                  <a:pt x="202285" y="121271"/>
                </a:lnTo>
                <a:lnTo>
                  <a:pt x="203402" y="108031"/>
                </a:lnTo>
                <a:lnTo>
                  <a:pt x="203453" y="104393"/>
                </a:lnTo>
                <a:lnTo>
                  <a:pt x="202714" y="90656"/>
                </a:lnTo>
                <a:lnTo>
                  <a:pt x="200496" y="77636"/>
                </a:lnTo>
                <a:lnTo>
                  <a:pt x="196799" y="65338"/>
                </a:lnTo>
                <a:lnTo>
                  <a:pt x="191623" y="53769"/>
                </a:lnTo>
                <a:lnTo>
                  <a:pt x="184968" y="42936"/>
                </a:lnTo>
                <a:lnTo>
                  <a:pt x="176834" y="32843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64358" y="816610"/>
            <a:ext cx="203454" cy="207644"/>
          </a:xfrm>
          <a:custGeom>
            <a:avLst/>
            <a:gdLst/>
            <a:ahLst/>
            <a:cxnLst/>
            <a:rect l="l" t="t" r="r" b="b"/>
            <a:pathLst>
              <a:path w="203454" h="207644">
                <a:moveTo>
                  <a:pt x="101854" y="0"/>
                </a:moveTo>
                <a:lnTo>
                  <a:pt x="88804" y="794"/>
                </a:lnTo>
                <a:lnTo>
                  <a:pt x="76265" y="3170"/>
                </a:lnTo>
                <a:lnTo>
                  <a:pt x="64213" y="7118"/>
                </a:lnTo>
                <a:lnTo>
                  <a:pt x="52629" y="12626"/>
                </a:lnTo>
                <a:lnTo>
                  <a:pt x="40349" y="20680"/>
                </a:lnTo>
                <a:lnTo>
                  <a:pt x="30835" y="29033"/>
                </a:lnTo>
                <a:lnTo>
                  <a:pt x="22407" y="38647"/>
                </a:lnTo>
                <a:lnTo>
                  <a:pt x="15084" y="49521"/>
                </a:lnTo>
                <a:lnTo>
                  <a:pt x="8098" y="63407"/>
                </a:lnTo>
                <a:lnTo>
                  <a:pt x="3869" y="75468"/>
                </a:lnTo>
                <a:lnTo>
                  <a:pt x="1176" y="87870"/>
                </a:lnTo>
                <a:lnTo>
                  <a:pt x="39" y="100615"/>
                </a:lnTo>
                <a:lnTo>
                  <a:pt x="0" y="103504"/>
                </a:lnTo>
                <a:lnTo>
                  <a:pt x="787" y="116180"/>
                </a:lnTo>
                <a:lnTo>
                  <a:pt x="3144" y="128599"/>
                </a:lnTo>
                <a:lnTo>
                  <a:pt x="7059" y="140762"/>
                </a:lnTo>
                <a:lnTo>
                  <a:pt x="12523" y="152669"/>
                </a:lnTo>
                <a:lnTo>
                  <a:pt x="21092" y="166432"/>
                </a:lnTo>
                <a:lnTo>
                  <a:pt x="29283" y="176304"/>
                </a:lnTo>
                <a:lnTo>
                  <a:pt x="38542" y="184937"/>
                </a:lnTo>
                <a:lnTo>
                  <a:pt x="48871" y="192329"/>
                </a:lnTo>
                <a:lnTo>
                  <a:pt x="62921" y="199739"/>
                </a:lnTo>
                <a:lnTo>
                  <a:pt x="74940" y="204017"/>
                </a:lnTo>
                <a:lnTo>
                  <a:pt x="87366" y="206645"/>
                </a:lnTo>
                <a:lnTo>
                  <a:pt x="100199" y="207635"/>
                </a:lnTo>
                <a:lnTo>
                  <a:pt x="101600" y="207644"/>
                </a:lnTo>
                <a:lnTo>
                  <a:pt x="114355" y="206864"/>
                </a:lnTo>
                <a:lnTo>
                  <a:pt x="126807" y="204522"/>
                </a:lnTo>
                <a:lnTo>
                  <a:pt x="138956" y="200618"/>
                </a:lnTo>
                <a:lnTo>
                  <a:pt x="150801" y="195153"/>
                </a:lnTo>
                <a:lnTo>
                  <a:pt x="164086" y="186793"/>
                </a:lnTo>
                <a:lnTo>
                  <a:pt x="173846" y="178488"/>
                </a:lnTo>
                <a:lnTo>
                  <a:pt x="182315" y="169045"/>
                </a:lnTo>
                <a:lnTo>
                  <a:pt x="189492" y="158497"/>
                </a:lnTo>
                <a:lnTo>
                  <a:pt x="195751" y="145741"/>
                </a:lnTo>
                <a:lnTo>
                  <a:pt x="199729" y="133841"/>
                </a:lnTo>
                <a:lnTo>
                  <a:pt x="202285" y="121271"/>
                </a:lnTo>
                <a:lnTo>
                  <a:pt x="203402" y="108031"/>
                </a:lnTo>
                <a:lnTo>
                  <a:pt x="203454" y="104393"/>
                </a:lnTo>
                <a:lnTo>
                  <a:pt x="202714" y="90656"/>
                </a:lnTo>
                <a:lnTo>
                  <a:pt x="200496" y="77636"/>
                </a:lnTo>
                <a:lnTo>
                  <a:pt x="196799" y="65338"/>
                </a:lnTo>
                <a:lnTo>
                  <a:pt x="191623" y="53769"/>
                </a:lnTo>
                <a:lnTo>
                  <a:pt x="184968" y="42936"/>
                </a:lnTo>
                <a:lnTo>
                  <a:pt x="176834" y="32843"/>
                </a:lnTo>
                <a:lnTo>
                  <a:pt x="164231" y="21045"/>
                </a:lnTo>
                <a:lnTo>
                  <a:pt x="153625" y="13687"/>
                </a:lnTo>
                <a:lnTo>
                  <a:pt x="142303" y="7903"/>
                </a:lnTo>
                <a:lnTo>
                  <a:pt x="130268" y="3695"/>
                </a:lnTo>
                <a:lnTo>
                  <a:pt x="117523" y="1066"/>
                </a:lnTo>
                <a:lnTo>
                  <a:pt x="104071" y="20"/>
                </a:lnTo>
                <a:lnTo>
                  <a:pt x="10185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44840" y="791463"/>
            <a:ext cx="243966" cy="350520"/>
          </a:xfrm>
          <a:custGeom>
            <a:avLst/>
            <a:gdLst/>
            <a:ahLst/>
            <a:cxnLst/>
            <a:rect l="l" t="t" r="r" b="b"/>
            <a:pathLst>
              <a:path w="243966" h="350520">
                <a:moveTo>
                  <a:pt x="0" y="0"/>
                </a:moveTo>
                <a:lnTo>
                  <a:pt x="34925" y="0"/>
                </a:lnTo>
                <a:lnTo>
                  <a:pt x="123189" y="197612"/>
                </a:lnTo>
                <a:lnTo>
                  <a:pt x="208787" y="0"/>
                </a:lnTo>
                <a:lnTo>
                  <a:pt x="243966" y="0"/>
                </a:lnTo>
                <a:lnTo>
                  <a:pt x="90931" y="350520"/>
                </a:lnTo>
                <a:lnTo>
                  <a:pt x="56006" y="350520"/>
                </a:lnTo>
                <a:lnTo>
                  <a:pt x="105409" y="23710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60" y="791463"/>
            <a:ext cx="243966" cy="350520"/>
          </a:xfrm>
          <a:custGeom>
            <a:avLst/>
            <a:gdLst/>
            <a:ahLst/>
            <a:cxnLst/>
            <a:rect l="l" t="t" r="r" b="b"/>
            <a:pathLst>
              <a:path w="243966" h="350520">
                <a:moveTo>
                  <a:pt x="0" y="0"/>
                </a:moveTo>
                <a:lnTo>
                  <a:pt x="34925" y="0"/>
                </a:lnTo>
                <a:lnTo>
                  <a:pt x="123189" y="197612"/>
                </a:lnTo>
                <a:lnTo>
                  <a:pt x="208787" y="0"/>
                </a:lnTo>
                <a:lnTo>
                  <a:pt x="243966" y="0"/>
                </a:lnTo>
                <a:lnTo>
                  <a:pt x="90931" y="350520"/>
                </a:lnTo>
                <a:lnTo>
                  <a:pt x="56006" y="350520"/>
                </a:lnTo>
                <a:lnTo>
                  <a:pt x="105410" y="23710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3213" y="791463"/>
            <a:ext cx="33020" cy="256539"/>
          </a:xfrm>
          <a:custGeom>
            <a:avLst/>
            <a:gdLst/>
            <a:ahLst/>
            <a:cxnLst/>
            <a:rect l="l" t="t" r="r" b="b"/>
            <a:pathLst>
              <a:path w="33020" h="256539">
                <a:moveTo>
                  <a:pt x="0" y="0"/>
                </a:moveTo>
                <a:lnTo>
                  <a:pt x="33020" y="0"/>
                </a:lnTo>
                <a:lnTo>
                  <a:pt x="33020" y="256539"/>
                </a:lnTo>
                <a:lnTo>
                  <a:pt x="0" y="2565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73069" y="791463"/>
            <a:ext cx="33019" cy="256539"/>
          </a:xfrm>
          <a:custGeom>
            <a:avLst/>
            <a:gdLst/>
            <a:ahLst/>
            <a:cxnLst/>
            <a:rect l="l" t="t" r="r" b="b"/>
            <a:pathLst>
              <a:path w="33019" h="256539">
                <a:moveTo>
                  <a:pt x="0" y="0"/>
                </a:moveTo>
                <a:lnTo>
                  <a:pt x="33019" y="0"/>
                </a:lnTo>
                <a:lnTo>
                  <a:pt x="33019" y="256539"/>
                </a:lnTo>
                <a:lnTo>
                  <a:pt x="0" y="2565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24227" y="791463"/>
            <a:ext cx="243967" cy="350520"/>
          </a:xfrm>
          <a:custGeom>
            <a:avLst/>
            <a:gdLst/>
            <a:ahLst/>
            <a:cxnLst/>
            <a:rect l="l" t="t" r="r" b="b"/>
            <a:pathLst>
              <a:path w="243967" h="350520">
                <a:moveTo>
                  <a:pt x="0" y="0"/>
                </a:moveTo>
                <a:lnTo>
                  <a:pt x="34925" y="0"/>
                </a:lnTo>
                <a:lnTo>
                  <a:pt x="123190" y="197612"/>
                </a:lnTo>
                <a:lnTo>
                  <a:pt x="208788" y="0"/>
                </a:lnTo>
                <a:lnTo>
                  <a:pt x="243967" y="0"/>
                </a:lnTo>
                <a:lnTo>
                  <a:pt x="90932" y="350520"/>
                </a:lnTo>
                <a:lnTo>
                  <a:pt x="56007" y="350520"/>
                </a:lnTo>
                <a:lnTo>
                  <a:pt x="105410" y="23710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38631" y="791463"/>
            <a:ext cx="33019" cy="256539"/>
          </a:xfrm>
          <a:custGeom>
            <a:avLst/>
            <a:gdLst/>
            <a:ahLst/>
            <a:cxnLst/>
            <a:rect l="l" t="t" r="r" b="b"/>
            <a:pathLst>
              <a:path w="33019" h="256539">
                <a:moveTo>
                  <a:pt x="0" y="0"/>
                </a:moveTo>
                <a:lnTo>
                  <a:pt x="33019" y="0"/>
                </a:lnTo>
                <a:lnTo>
                  <a:pt x="33019" y="256539"/>
                </a:lnTo>
                <a:lnTo>
                  <a:pt x="0" y="2565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49591" y="784860"/>
            <a:ext cx="267334" cy="357124"/>
          </a:xfrm>
          <a:custGeom>
            <a:avLst/>
            <a:gdLst/>
            <a:ahLst/>
            <a:cxnLst/>
            <a:rect l="l" t="t" r="r" b="b"/>
            <a:pathLst>
              <a:path w="267334" h="357124">
                <a:moveTo>
                  <a:pt x="134874" y="0"/>
                </a:moveTo>
                <a:lnTo>
                  <a:pt x="148305" y="614"/>
                </a:lnTo>
                <a:lnTo>
                  <a:pt x="161246" y="2457"/>
                </a:lnTo>
                <a:lnTo>
                  <a:pt x="173696" y="5531"/>
                </a:lnTo>
                <a:lnTo>
                  <a:pt x="185653" y="9837"/>
                </a:lnTo>
                <a:lnTo>
                  <a:pt x="197114" y="15377"/>
                </a:lnTo>
                <a:lnTo>
                  <a:pt x="208080" y="22153"/>
                </a:lnTo>
                <a:lnTo>
                  <a:pt x="218548" y="30165"/>
                </a:lnTo>
                <a:lnTo>
                  <a:pt x="228473" y="39369"/>
                </a:lnTo>
                <a:lnTo>
                  <a:pt x="237514" y="49391"/>
                </a:lnTo>
                <a:lnTo>
                  <a:pt x="245360" y="59897"/>
                </a:lnTo>
                <a:lnTo>
                  <a:pt x="252011" y="70888"/>
                </a:lnTo>
                <a:lnTo>
                  <a:pt x="257466" y="82369"/>
                </a:lnTo>
                <a:lnTo>
                  <a:pt x="261726" y="94342"/>
                </a:lnTo>
                <a:lnTo>
                  <a:pt x="264790" y="106810"/>
                </a:lnTo>
                <a:lnTo>
                  <a:pt x="266659" y="119776"/>
                </a:lnTo>
                <a:lnTo>
                  <a:pt x="267332" y="133243"/>
                </a:lnTo>
                <a:lnTo>
                  <a:pt x="267334" y="134112"/>
                </a:lnTo>
                <a:lnTo>
                  <a:pt x="266756" y="147773"/>
                </a:lnTo>
                <a:lnTo>
                  <a:pt x="265019" y="160908"/>
                </a:lnTo>
                <a:lnTo>
                  <a:pt x="262125" y="173519"/>
                </a:lnTo>
                <a:lnTo>
                  <a:pt x="258074" y="185606"/>
                </a:lnTo>
                <a:lnTo>
                  <a:pt x="252865" y="197173"/>
                </a:lnTo>
                <a:lnTo>
                  <a:pt x="246498" y="208219"/>
                </a:lnTo>
                <a:lnTo>
                  <a:pt x="238974" y="218746"/>
                </a:lnTo>
                <a:lnTo>
                  <a:pt x="230292" y="228756"/>
                </a:lnTo>
                <a:lnTo>
                  <a:pt x="218887" y="239584"/>
                </a:lnTo>
                <a:lnTo>
                  <a:pt x="208427" y="247666"/>
                </a:lnTo>
                <a:lnTo>
                  <a:pt x="197473" y="254496"/>
                </a:lnTo>
                <a:lnTo>
                  <a:pt x="186027" y="260075"/>
                </a:lnTo>
                <a:lnTo>
                  <a:pt x="174086" y="264402"/>
                </a:lnTo>
                <a:lnTo>
                  <a:pt x="161653" y="267477"/>
                </a:lnTo>
                <a:lnTo>
                  <a:pt x="148725" y="269301"/>
                </a:lnTo>
                <a:lnTo>
                  <a:pt x="135889" y="269875"/>
                </a:lnTo>
                <a:lnTo>
                  <a:pt x="122657" y="269251"/>
                </a:lnTo>
                <a:lnTo>
                  <a:pt x="109902" y="267386"/>
                </a:lnTo>
                <a:lnTo>
                  <a:pt x="97625" y="264288"/>
                </a:lnTo>
                <a:lnTo>
                  <a:pt x="85826" y="259964"/>
                </a:lnTo>
                <a:lnTo>
                  <a:pt x="68824" y="251087"/>
                </a:lnTo>
                <a:lnTo>
                  <a:pt x="58599" y="244017"/>
                </a:lnTo>
                <a:lnTo>
                  <a:pt x="48833" y="235823"/>
                </a:lnTo>
                <a:lnTo>
                  <a:pt x="39534" y="226490"/>
                </a:lnTo>
                <a:lnTo>
                  <a:pt x="33147" y="219075"/>
                </a:lnTo>
                <a:lnTo>
                  <a:pt x="33147" y="357124"/>
                </a:lnTo>
                <a:lnTo>
                  <a:pt x="0" y="357124"/>
                </a:lnTo>
                <a:lnTo>
                  <a:pt x="0" y="6603"/>
                </a:lnTo>
                <a:lnTo>
                  <a:pt x="33147" y="6603"/>
                </a:lnTo>
                <a:lnTo>
                  <a:pt x="33147" y="53720"/>
                </a:lnTo>
                <a:lnTo>
                  <a:pt x="41582" y="43020"/>
                </a:lnTo>
                <a:lnTo>
                  <a:pt x="50557" y="33497"/>
                </a:lnTo>
                <a:lnTo>
                  <a:pt x="60070" y="25153"/>
                </a:lnTo>
                <a:lnTo>
                  <a:pt x="70121" y="17986"/>
                </a:lnTo>
                <a:lnTo>
                  <a:pt x="78104" y="13335"/>
                </a:lnTo>
                <a:lnTo>
                  <a:pt x="89494" y="8159"/>
                </a:lnTo>
                <a:lnTo>
                  <a:pt x="101426" y="4248"/>
                </a:lnTo>
                <a:lnTo>
                  <a:pt x="113901" y="1602"/>
                </a:lnTo>
                <a:lnTo>
                  <a:pt x="126917" y="221"/>
                </a:lnTo>
                <a:lnTo>
                  <a:pt x="1348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6945" y="784860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9" y="624"/>
                </a:lnTo>
                <a:lnTo>
                  <a:pt x="158820" y="2498"/>
                </a:lnTo>
                <a:lnTo>
                  <a:pt x="171079" y="5620"/>
                </a:lnTo>
                <a:lnTo>
                  <a:pt x="182768" y="9992"/>
                </a:lnTo>
                <a:lnTo>
                  <a:pt x="189737" y="13335"/>
                </a:lnTo>
                <a:lnTo>
                  <a:pt x="200197" y="19608"/>
                </a:lnTo>
                <a:lnTo>
                  <a:pt x="210118" y="27059"/>
                </a:lnTo>
                <a:lnTo>
                  <a:pt x="219501" y="35689"/>
                </a:lnTo>
                <a:lnTo>
                  <a:pt x="228346" y="45496"/>
                </a:lnTo>
                <a:lnTo>
                  <a:pt x="234696" y="53720"/>
                </a:lnTo>
                <a:lnTo>
                  <a:pt x="234696" y="6603"/>
                </a:lnTo>
                <a:lnTo>
                  <a:pt x="267207" y="6603"/>
                </a:lnTo>
                <a:lnTo>
                  <a:pt x="267207" y="263143"/>
                </a:lnTo>
                <a:lnTo>
                  <a:pt x="234696" y="263143"/>
                </a:lnTo>
                <a:lnTo>
                  <a:pt x="234696" y="219075"/>
                </a:lnTo>
                <a:lnTo>
                  <a:pt x="225700" y="229203"/>
                </a:lnTo>
                <a:lnTo>
                  <a:pt x="216256" y="238190"/>
                </a:lnTo>
                <a:lnTo>
                  <a:pt x="206355" y="246050"/>
                </a:lnTo>
                <a:lnTo>
                  <a:pt x="195991" y="252797"/>
                </a:lnTo>
                <a:lnTo>
                  <a:pt x="176510" y="262036"/>
                </a:lnTo>
                <a:lnTo>
                  <a:pt x="164487" y="265810"/>
                </a:lnTo>
                <a:lnTo>
                  <a:pt x="152009" y="268359"/>
                </a:lnTo>
                <a:lnTo>
                  <a:pt x="139067" y="269677"/>
                </a:lnTo>
                <a:lnTo>
                  <a:pt x="131572" y="269875"/>
                </a:lnTo>
                <a:lnTo>
                  <a:pt x="118145" y="269250"/>
                </a:lnTo>
                <a:lnTo>
                  <a:pt x="105222" y="267377"/>
                </a:lnTo>
                <a:lnTo>
                  <a:pt x="92799" y="264255"/>
                </a:lnTo>
                <a:lnTo>
                  <a:pt x="80877" y="259885"/>
                </a:lnTo>
                <a:lnTo>
                  <a:pt x="69453" y="254265"/>
                </a:lnTo>
                <a:lnTo>
                  <a:pt x="58525" y="247398"/>
                </a:lnTo>
                <a:lnTo>
                  <a:pt x="48093" y="239281"/>
                </a:lnTo>
                <a:lnTo>
                  <a:pt x="38480" y="230250"/>
                </a:lnTo>
                <a:lnTo>
                  <a:pt x="29621" y="220320"/>
                </a:lnTo>
                <a:lnTo>
                  <a:pt x="21918" y="209872"/>
                </a:lnTo>
                <a:lnTo>
                  <a:pt x="15373" y="198906"/>
                </a:lnTo>
                <a:lnTo>
                  <a:pt x="9986" y="187420"/>
                </a:lnTo>
                <a:lnTo>
                  <a:pt x="5757" y="175413"/>
                </a:lnTo>
                <a:lnTo>
                  <a:pt x="2685" y="162882"/>
                </a:lnTo>
                <a:lnTo>
                  <a:pt x="770" y="149828"/>
                </a:lnTo>
                <a:lnTo>
                  <a:pt x="13" y="136248"/>
                </a:lnTo>
                <a:lnTo>
                  <a:pt x="0" y="134112"/>
                </a:lnTo>
                <a:lnTo>
                  <a:pt x="597" y="120613"/>
                </a:lnTo>
                <a:lnTo>
                  <a:pt x="2390" y="107615"/>
                </a:lnTo>
                <a:lnTo>
                  <a:pt x="5379" y="95116"/>
                </a:lnTo>
                <a:lnTo>
                  <a:pt x="9563" y="83111"/>
                </a:lnTo>
                <a:lnTo>
                  <a:pt x="14943" y="71599"/>
                </a:lnTo>
                <a:lnTo>
                  <a:pt x="21518" y="60577"/>
                </a:lnTo>
                <a:lnTo>
                  <a:pt x="29289" y="50041"/>
                </a:lnTo>
                <a:lnTo>
                  <a:pt x="38255" y="39989"/>
                </a:lnTo>
                <a:lnTo>
                  <a:pt x="48858" y="30135"/>
                </a:lnTo>
                <a:lnTo>
                  <a:pt x="59334" y="22136"/>
                </a:lnTo>
                <a:lnTo>
                  <a:pt x="70295" y="15371"/>
                </a:lnTo>
                <a:lnTo>
                  <a:pt x="81744" y="9838"/>
                </a:lnTo>
                <a:lnTo>
                  <a:pt x="93688" y="5535"/>
                </a:lnTo>
                <a:lnTo>
                  <a:pt x="106129" y="2463"/>
                </a:lnTo>
                <a:lnTo>
                  <a:pt x="119073" y="61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61149" y="784860"/>
            <a:ext cx="129794" cy="263143"/>
          </a:xfrm>
          <a:custGeom>
            <a:avLst/>
            <a:gdLst/>
            <a:ahLst/>
            <a:cxnLst/>
            <a:rect l="l" t="t" r="r" b="b"/>
            <a:pathLst>
              <a:path w="129794" h="263143">
                <a:moveTo>
                  <a:pt x="100583" y="0"/>
                </a:moveTo>
                <a:lnTo>
                  <a:pt x="112250" y="1514"/>
                </a:lnTo>
                <a:lnTo>
                  <a:pt x="124657" y="6019"/>
                </a:lnTo>
                <a:lnTo>
                  <a:pt x="129794" y="8636"/>
                </a:lnTo>
                <a:lnTo>
                  <a:pt x="112522" y="36575"/>
                </a:lnTo>
                <a:lnTo>
                  <a:pt x="105664" y="33527"/>
                </a:lnTo>
                <a:lnTo>
                  <a:pt x="99822" y="32003"/>
                </a:lnTo>
                <a:lnTo>
                  <a:pt x="95123" y="32003"/>
                </a:lnTo>
                <a:lnTo>
                  <a:pt x="83166" y="33840"/>
                </a:lnTo>
                <a:lnTo>
                  <a:pt x="71545" y="39323"/>
                </a:lnTo>
                <a:lnTo>
                  <a:pt x="63246" y="45592"/>
                </a:lnTo>
                <a:lnTo>
                  <a:pt x="55696" y="53775"/>
                </a:lnTo>
                <a:lnTo>
                  <a:pt x="49127" y="64058"/>
                </a:lnTo>
                <a:lnTo>
                  <a:pt x="43565" y="76429"/>
                </a:lnTo>
                <a:lnTo>
                  <a:pt x="39877" y="87756"/>
                </a:lnTo>
                <a:lnTo>
                  <a:pt x="36890" y="103952"/>
                </a:lnTo>
                <a:lnTo>
                  <a:pt x="35771" y="114800"/>
                </a:lnTo>
                <a:lnTo>
                  <a:pt x="34900" y="127477"/>
                </a:lnTo>
                <a:lnTo>
                  <a:pt x="34278" y="141983"/>
                </a:lnTo>
                <a:lnTo>
                  <a:pt x="33905" y="158315"/>
                </a:lnTo>
                <a:lnTo>
                  <a:pt x="33781" y="176402"/>
                </a:lnTo>
                <a:lnTo>
                  <a:pt x="33781" y="263143"/>
                </a:lnTo>
                <a:lnTo>
                  <a:pt x="0" y="263143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068"/>
                </a:lnTo>
                <a:lnTo>
                  <a:pt x="42236" y="32706"/>
                </a:lnTo>
                <a:lnTo>
                  <a:pt x="50966" y="23029"/>
                </a:lnTo>
                <a:lnTo>
                  <a:pt x="59953" y="15037"/>
                </a:lnTo>
                <a:lnTo>
                  <a:pt x="65658" y="10922"/>
                </a:lnTo>
                <a:lnTo>
                  <a:pt x="77443" y="4618"/>
                </a:lnTo>
                <a:lnTo>
                  <a:pt x="89567" y="1005"/>
                </a:lnTo>
                <a:lnTo>
                  <a:pt x="10058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5902" y="784860"/>
            <a:ext cx="267462" cy="363727"/>
          </a:xfrm>
          <a:custGeom>
            <a:avLst/>
            <a:gdLst/>
            <a:ahLst/>
            <a:cxnLst/>
            <a:rect l="l" t="t" r="r" b="b"/>
            <a:pathLst>
              <a:path w="267462" h="363727">
                <a:moveTo>
                  <a:pt x="132715" y="0"/>
                </a:moveTo>
                <a:lnTo>
                  <a:pt x="145795" y="629"/>
                </a:lnTo>
                <a:lnTo>
                  <a:pt x="158469" y="2518"/>
                </a:lnTo>
                <a:lnTo>
                  <a:pt x="170737" y="5666"/>
                </a:lnTo>
                <a:lnTo>
                  <a:pt x="182598" y="10074"/>
                </a:lnTo>
                <a:lnTo>
                  <a:pt x="186436" y="11811"/>
                </a:lnTo>
                <a:lnTo>
                  <a:pt x="196516" y="17359"/>
                </a:lnTo>
                <a:lnTo>
                  <a:pt x="206482" y="24190"/>
                </a:lnTo>
                <a:lnTo>
                  <a:pt x="216312" y="32309"/>
                </a:lnTo>
                <a:lnTo>
                  <a:pt x="225988" y="41723"/>
                </a:lnTo>
                <a:lnTo>
                  <a:pt x="234442" y="51180"/>
                </a:lnTo>
                <a:lnTo>
                  <a:pt x="234442" y="6603"/>
                </a:lnTo>
                <a:lnTo>
                  <a:pt x="267462" y="6603"/>
                </a:lnTo>
                <a:lnTo>
                  <a:pt x="267462" y="211074"/>
                </a:lnTo>
                <a:lnTo>
                  <a:pt x="267219" y="227601"/>
                </a:lnTo>
                <a:lnTo>
                  <a:pt x="266495" y="242635"/>
                </a:lnTo>
                <a:lnTo>
                  <a:pt x="265291" y="256181"/>
                </a:lnTo>
                <a:lnTo>
                  <a:pt x="263610" y="268241"/>
                </a:lnTo>
                <a:lnTo>
                  <a:pt x="258834" y="287914"/>
                </a:lnTo>
                <a:lnTo>
                  <a:pt x="252786" y="302266"/>
                </a:lnTo>
                <a:lnTo>
                  <a:pt x="246263" y="313407"/>
                </a:lnTo>
                <a:lnTo>
                  <a:pt x="238505" y="323492"/>
                </a:lnTo>
                <a:lnTo>
                  <a:pt x="229520" y="332520"/>
                </a:lnTo>
                <a:lnTo>
                  <a:pt x="219317" y="340491"/>
                </a:lnTo>
                <a:lnTo>
                  <a:pt x="202406" y="350206"/>
                </a:lnTo>
                <a:lnTo>
                  <a:pt x="191157" y="354872"/>
                </a:lnTo>
                <a:lnTo>
                  <a:pt x="179240" y="358551"/>
                </a:lnTo>
                <a:lnTo>
                  <a:pt x="166659" y="361246"/>
                </a:lnTo>
                <a:lnTo>
                  <a:pt x="153422" y="362960"/>
                </a:lnTo>
                <a:lnTo>
                  <a:pt x="139534" y="363696"/>
                </a:lnTo>
                <a:lnTo>
                  <a:pt x="135890" y="363727"/>
                </a:lnTo>
                <a:lnTo>
                  <a:pt x="122217" y="363304"/>
                </a:lnTo>
                <a:lnTo>
                  <a:pt x="109168" y="362040"/>
                </a:lnTo>
                <a:lnTo>
                  <a:pt x="96720" y="359941"/>
                </a:lnTo>
                <a:lnTo>
                  <a:pt x="84853" y="357015"/>
                </a:lnTo>
                <a:lnTo>
                  <a:pt x="63632" y="349124"/>
                </a:lnTo>
                <a:lnTo>
                  <a:pt x="52098" y="343081"/>
                </a:lnTo>
                <a:lnTo>
                  <a:pt x="41839" y="336214"/>
                </a:lnTo>
                <a:lnTo>
                  <a:pt x="26238" y="321268"/>
                </a:lnTo>
                <a:lnTo>
                  <a:pt x="19073" y="311692"/>
                </a:lnTo>
                <a:lnTo>
                  <a:pt x="12168" y="300584"/>
                </a:lnTo>
                <a:lnTo>
                  <a:pt x="5534" y="287942"/>
                </a:lnTo>
                <a:lnTo>
                  <a:pt x="3301" y="283210"/>
                </a:lnTo>
                <a:lnTo>
                  <a:pt x="39116" y="283210"/>
                </a:lnTo>
                <a:lnTo>
                  <a:pt x="46550" y="294575"/>
                </a:lnTo>
                <a:lnTo>
                  <a:pt x="54939" y="304448"/>
                </a:lnTo>
                <a:lnTo>
                  <a:pt x="64292" y="312841"/>
                </a:lnTo>
                <a:lnTo>
                  <a:pt x="74620" y="319762"/>
                </a:lnTo>
                <a:lnTo>
                  <a:pt x="87472" y="325761"/>
                </a:lnTo>
                <a:lnTo>
                  <a:pt x="99046" y="329325"/>
                </a:lnTo>
                <a:lnTo>
                  <a:pt x="111675" y="331747"/>
                </a:lnTo>
                <a:lnTo>
                  <a:pt x="125351" y="333027"/>
                </a:lnTo>
                <a:lnTo>
                  <a:pt x="134366" y="333248"/>
                </a:lnTo>
                <a:lnTo>
                  <a:pt x="148545" y="332653"/>
                </a:lnTo>
                <a:lnTo>
                  <a:pt x="161743" y="330869"/>
                </a:lnTo>
                <a:lnTo>
                  <a:pt x="173952" y="327895"/>
                </a:lnTo>
                <a:lnTo>
                  <a:pt x="185164" y="323732"/>
                </a:lnTo>
                <a:lnTo>
                  <a:pt x="191389" y="320675"/>
                </a:lnTo>
                <a:lnTo>
                  <a:pt x="203249" y="313206"/>
                </a:lnTo>
                <a:lnTo>
                  <a:pt x="213061" y="304741"/>
                </a:lnTo>
                <a:lnTo>
                  <a:pt x="220822" y="295282"/>
                </a:lnTo>
                <a:lnTo>
                  <a:pt x="224536" y="289051"/>
                </a:lnTo>
                <a:lnTo>
                  <a:pt x="228165" y="280312"/>
                </a:lnTo>
                <a:lnTo>
                  <a:pt x="230969" y="269632"/>
                </a:lnTo>
                <a:lnTo>
                  <a:pt x="232950" y="257004"/>
                </a:lnTo>
                <a:lnTo>
                  <a:pt x="234106" y="242424"/>
                </a:lnTo>
                <a:lnTo>
                  <a:pt x="234442" y="227584"/>
                </a:lnTo>
                <a:lnTo>
                  <a:pt x="234442" y="214375"/>
                </a:lnTo>
                <a:lnTo>
                  <a:pt x="225898" y="224157"/>
                </a:lnTo>
                <a:lnTo>
                  <a:pt x="216565" y="232886"/>
                </a:lnTo>
                <a:lnTo>
                  <a:pt x="206449" y="240563"/>
                </a:lnTo>
                <a:lnTo>
                  <a:pt x="195560" y="247189"/>
                </a:lnTo>
                <a:lnTo>
                  <a:pt x="177028" y="255436"/>
                </a:lnTo>
                <a:lnTo>
                  <a:pt x="164884" y="259117"/>
                </a:lnTo>
                <a:lnTo>
                  <a:pt x="152417" y="261613"/>
                </a:lnTo>
                <a:lnTo>
                  <a:pt x="139628" y="262925"/>
                </a:lnTo>
                <a:lnTo>
                  <a:pt x="131699" y="263143"/>
                </a:lnTo>
                <a:lnTo>
                  <a:pt x="118775" y="262547"/>
                </a:lnTo>
                <a:lnTo>
                  <a:pt x="106152" y="260756"/>
                </a:lnTo>
                <a:lnTo>
                  <a:pt x="93822" y="257771"/>
                </a:lnTo>
                <a:lnTo>
                  <a:pt x="81775" y="253593"/>
                </a:lnTo>
                <a:lnTo>
                  <a:pt x="70001" y="248221"/>
                </a:lnTo>
                <a:lnTo>
                  <a:pt x="53897" y="238585"/>
                </a:lnTo>
                <a:lnTo>
                  <a:pt x="43665" y="230688"/>
                </a:lnTo>
                <a:lnTo>
                  <a:pt x="34450" y="221926"/>
                </a:lnTo>
                <a:lnTo>
                  <a:pt x="26246" y="212299"/>
                </a:lnTo>
                <a:lnTo>
                  <a:pt x="19049" y="201808"/>
                </a:lnTo>
                <a:lnTo>
                  <a:pt x="11191" y="186990"/>
                </a:lnTo>
                <a:lnTo>
                  <a:pt x="6592" y="175181"/>
                </a:lnTo>
                <a:lnTo>
                  <a:pt x="3211" y="162952"/>
                </a:lnTo>
                <a:lnTo>
                  <a:pt x="1037" y="150307"/>
                </a:lnTo>
                <a:lnTo>
                  <a:pt x="61" y="137252"/>
                </a:lnTo>
                <a:lnTo>
                  <a:pt x="0" y="132968"/>
                </a:lnTo>
                <a:lnTo>
                  <a:pt x="599" y="119971"/>
                </a:lnTo>
                <a:lnTo>
                  <a:pt x="2400" y="107307"/>
                </a:lnTo>
                <a:lnTo>
                  <a:pt x="5407" y="94972"/>
                </a:lnTo>
                <a:lnTo>
                  <a:pt x="9626" y="82961"/>
                </a:lnTo>
                <a:lnTo>
                  <a:pt x="15061" y="71268"/>
                </a:lnTo>
                <a:lnTo>
                  <a:pt x="24632" y="55693"/>
                </a:lnTo>
                <a:lnTo>
                  <a:pt x="32534" y="45693"/>
                </a:lnTo>
                <a:lnTo>
                  <a:pt x="41355" y="36554"/>
                </a:lnTo>
                <a:lnTo>
                  <a:pt x="51089" y="28279"/>
                </a:lnTo>
                <a:lnTo>
                  <a:pt x="61731" y="20873"/>
                </a:lnTo>
                <a:lnTo>
                  <a:pt x="78391" y="11876"/>
                </a:lnTo>
                <a:lnTo>
                  <a:pt x="90348" y="7079"/>
                </a:lnTo>
                <a:lnTo>
                  <a:pt x="102552" y="3517"/>
                </a:lnTo>
                <a:lnTo>
                  <a:pt x="115006" y="1188"/>
                </a:lnTo>
                <a:lnTo>
                  <a:pt x="127716" y="92"/>
                </a:lnTo>
                <a:lnTo>
                  <a:pt x="1327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19545" y="784860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4" y="0"/>
                </a:moveTo>
                <a:lnTo>
                  <a:pt x="147771" y="598"/>
                </a:lnTo>
                <a:lnTo>
                  <a:pt x="160980" y="2396"/>
                </a:lnTo>
                <a:lnTo>
                  <a:pt x="173613" y="5395"/>
                </a:lnTo>
                <a:lnTo>
                  <a:pt x="185668" y="9598"/>
                </a:lnTo>
                <a:lnTo>
                  <a:pt x="197147" y="15008"/>
                </a:lnTo>
                <a:lnTo>
                  <a:pt x="208049" y="21626"/>
                </a:lnTo>
                <a:lnTo>
                  <a:pt x="218374" y="29457"/>
                </a:lnTo>
                <a:lnTo>
                  <a:pt x="228122" y="38501"/>
                </a:lnTo>
                <a:lnTo>
                  <a:pt x="240770" y="53163"/>
                </a:lnTo>
                <a:lnTo>
                  <a:pt x="248098" y="63883"/>
                </a:lnTo>
                <a:lnTo>
                  <a:pt x="254265" y="75084"/>
                </a:lnTo>
                <a:lnTo>
                  <a:pt x="259272" y="86761"/>
                </a:lnTo>
                <a:lnTo>
                  <a:pt x="263118" y="98913"/>
                </a:lnTo>
                <a:lnTo>
                  <a:pt x="265804" y="111535"/>
                </a:lnTo>
                <a:lnTo>
                  <a:pt x="267330" y="124624"/>
                </a:lnTo>
                <a:lnTo>
                  <a:pt x="267715" y="135636"/>
                </a:lnTo>
                <a:lnTo>
                  <a:pt x="267127" y="148918"/>
                </a:lnTo>
                <a:lnTo>
                  <a:pt x="265360" y="161779"/>
                </a:lnTo>
                <a:lnTo>
                  <a:pt x="262415" y="174216"/>
                </a:lnTo>
                <a:lnTo>
                  <a:pt x="258293" y="186227"/>
                </a:lnTo>
                <a:lnTo>
                  <a:pt x="252993" y="197812"/>
                </a:lnTo>
                <a:lnTo>
                  <a:pt x="246515" y="208969"/>
                </a:lnTo>
                <a:lnTo>
                  <a:pt x="238860" y="219696"/>
                </a:lnTo>
                <a:lnTo>
                  <a:pt x="230377" y="229615"/>
                </a:lnTo>
                <a:lnTo>
                  <a:pt x="220937" y="238798"/>
                </a:lnTo>
                <a:lnTo>
                  <a:pt x="210866" y="246796"/>
                </a:lnTo>
                <a:lnTo>
                  <a:pt x="200164" y="253608"/>
                </a:lnTo>
                <a:lnTo>
                  <a:pt x="188832" y="259234"/>
                </a:lnTo>
                <a:lnTo>
                  <a:pt x="176868" y="263672"/>
                </a:lnTo>
                <a:lnTo>
                  <a:pt x="164274" y="266921"/>
                </a:lnTo>
                <a:lnTo>
                  <a:pt x="151050" y="268979"/>
                </a:lnTo>
                <a:lnTo>
                  <a:pt x="137194" y="269844"/>
                </a:lnTo>
                <a:lnTo>
                  <a:pt x="133984" y="269875"/>
                </a:lnTo>
                <a:lnTo>
                  <a:pt x="119961" y="269279"/>
                </a:lnTo>
                <a:lnTo>
                  <a:pt x="106578" y="267494"/>
                </a:lnTo>
                <a:lnTo>
                  <a:pt x="93831" y="264520"/>
                </a:lnTo>
                <a:lnTo>
                  <a:pt x="81722" y="260360"/>
                </a:lnTo>
                <a:lnTo>
                  <a:pt x="70247" y="255013"/>
                </a:lnTo>
                <a:lnTo>
                  <a:pt x="59406" y="248483"/>
                </a:lnTo>
                <a:lnTo>
                  <a:pt x="49198" y="240769"/>
                </a:lnTo>
                <a:lnTo>
                  <a:pt x="39620" y="231873"/>
                </a:lnTo>
                <a:lnTo>
                  <a:pt x="28673" y="219308"/>
                </a:lnTo>
                <a:lnTo>
                  <a:pt x="21050" y="208570"/>
                </a:lnTo>
                <a:lnTo>
                  <a:pt x="14597" y="197403"/>
                </a:lnTo>
                <a:lnTo>
                  <a:pt x="9318" y="185808"/>
                </a:lnTo>
                <a:lnTo>
                  <a:pt x="5216" y="173787"/>
                </a:lnTo>
                <a:lnTo>
                  <a:pt x="2294" y="161341"/>
                </a:lnTo>
                <a:lnTo>
                  <a:pt x="554" y="148472"/>
                </a:lnTo>
                <a:lnTo>
                  <a:pt x="0" y="135636"/>
                </a:lnTo>
                <a:lnTo>
                  <a:pt x="582" y="122184"/>
                </a:lnTo>
                <a:lnTo>
                  <a:pt x="2331" y="109199"/>
                </a:lnTo>
                <a:lnTo>
                  <a:pt x="5246" y="96680"/>
                </a:lnTo>
                <a:lnTo>
                  <a:pt x="9327" y="84630"/>
                </a:lnTo>
                <a:lnTo>
                  <a:pt x="14573" y="73050"/>
                </a:lnTo>
                <a:lnTo>
                  <a:pt x="20986" y="61942"/>
                </a:lnTo>
                <a:lnTo>
                  <a:pt x="28564" y="51308"/>
                </a:lnTo>
                <a:lnTo>
                  <a:pt x="35432" y="43179"/>
                </a:lnTo>
                <a:lnTo>
                  <a:pt x="44938" y="33576"/>
                </a:lnTo>
                <a:lnTo>
                  <a:pt x="55015" y="25182"/>
                </a:lnTo>
                <a:lnTo>
                  <a:pt x="65664" y="17995"/>
                </a:lnTo>
                <a:lnTo>
                  <a:pt x="76881" y="12015"/>
                </a:lnTo>
                <a:lnTo>
                  <a:pt x="88667" y="7240"/>
                </a:lnTo>
                <a:lnTo>
                  <a:pt x="101020" y="3668"/>
                </a:lnTo>
                <a:lnTo>
                  <a:pt x="113939" y="1300"/>
                </a:lnTo>
                <a:lnTo>
                  <a:pt x="127422" y="133"/>
                </a:lnTo>
                <a:lnTo>
                  <a:pt x="1339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26785" y="784860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9" y="624"/>
                </a:lnTo>
                <a:lnTo>
                  <a:pt x="158820" y="2498"/>
                </a:lnTo>
                <a:lnTo>
                  <a:pt x="171079" y="5620"/>
                </a:lnTo>
                <a:lnTo>
                  <a:pt x="182768" y="9992"/>
                </a:lnTo>
                <a:lnTo>
                  <a:pt x="189737" y="13335"/>
                </a:lnTo>
                <a:lnTo>
                  <a:pt x="200197" y="19608"/>
                </a:lnTo>
                <a:lnTo>
                  <a:pt x="210118" y="27059"/>
                </a:lnTo>
                <a:lnTo>
                  <a:pt x="219501" y="35689"/>
                </a:lnTo>
                <a:lnTo>
                  <a:pt x="228346" y="45496"/>
                </a:lnTo>
                <a:lnTo>
                  <a:pt x="234695" y="53720"/>
                </a:lnTo>
                <a:lnTo>
                  <a:pt x="234695" y="6603"/>
                </a:lnTo>
                <a:lnTo>
                  <a:pt x="267207" y="6603"/>
                </a:lnTo>
                <a:lnTo>
                  <a:pt x="267207" y="263143"/>
                </a:lnTo>
                <a:lnTo>
                  <a:pt x="234695" y="263143"/>
                </a:lnTo>
                <a:lnTo>
                  <a:pt x="234695" y="219075"/>
                </a:lnTo>
                <a:lnTo>
                  <a:pt x="225700" y="229203"/>
                </a:lnTo>
                <a:lnTo>
                  <a:pt x="216256" y="238190"/>
                </a:lnTo>
                <a:lnTo>
                  <a:pt x="206355" y="246050"/>
                </a:lnTo>
                <a:lnTo>
                  <a:pt x="195991" y="252797"/>
                </a:lnTo>
                <a:lnTo>
                  <a:pt x="176510" y="262036"/>
                </a:lnTo>
                <a:lnTo>
                  <a:pt x="164487" y="265810"/>
                </a:lnTo>
                <a:lnTo>
                  <a:pt x="152009" y="268359"/>
                </a:lnTo>
                <a:lnTo>
                  <a:pt x="139067" y="269677"/>
                </a:lnTo>
                <a:lnTo>
                  <a:pt x="131572" y="269875"/>
                </a:lnTo>
                <a:lnTo>
                  <a:pt x="118145" y="269250"/>
                </a:lnTo>
                <a:lnTo>
                  <a:pt x="105222" y="267377"/>
                </a:lnTo>
                <a:lnTo>
                  <a:pt x="92799" y="264255"/>
                </a:lnTo>
                <a:lnTo>
                  <a:pt x="80877" y="259885"/>
                </a:lnTo>
                <a:lnTo>
                  <a:pt x="69453" y="254265"/>
                </a:lnTo>
                <a:lnTo>
                  <a:pt x="58525" y="247398"/>
                </a:lnTo>
                <a:lnTo>
                  <a:pt x="48093" y="239281"/>
                </a:lnTo>
                <a:lnTo>
                  <a:pt x="38480" y="230250"/>
                </a:lnTo>
                <a:lnTo>
                  <a:pt x="29621" y="220320"/>
                </a:lnTo>
                <a:lnTo>
                  <a:pt x="21918" y="209872"/>
                </a:lnTo>
                <a:lnTo>
                  <a:pt x="15373" y="198906"/>
                </a:lnTo>
                <a:lnTo>
                  <a:pt x="9986" y="187420"/>
                </a:lnTo>
                <a:lnTo>
                  <a:pt x="5757" y="175413"/>
                </a:lnTo>
                <a:lnTo>
                  <a:pt x="2685" y="162882"/>
                </a:lnTo>
                <a:lnTo>
                  <a:pt x="770" y="149828"/>
                </a:lnTo>
                <a:lnTo>
                  <a:pt x="13" y="136248"/>
                </a:lnTo>
                <a:lnTo>
                  <a:pt x="0" y="134112"/>
                </a:lnTo>
                <a:lnTo>
                  <a:pt x="597" y="120613"/>
                </a:lnTo>
                <a:lnTo>
                  <a:pt x="2390" y="107615"/>
                </a:lnTo>
                <a:lnTo>
                  <a:pt x="5379" y="95116"/>
                </a:lnTo>
                <a:lnTo>
                  <a:pt x="9563" y="83111"/>
                </a:lnTo>
                <a:lnTo>
                  <a:pt x="14943" y="71599"/>
                </a:lnTo>
                <a:lnTo>
                  <a:pt x="21518" y="60577"/>
                </a:lnTo>
                <a:lnTo>
                  <a:pt x="29289" y="50041"/>
                </a:lnTo>
                <a:lnTo>
                  <a:pt x="38255" y="39989"/>
                </a:lnTo>
                <a:lnTo>
                  <a:pt x="48858" y="30135"/>
                </a:lnTo>
                <a:lnTo>
                  <a:pt x="59334" y="22136"/>
                </a:lnTo>
                <a:lnTo>
                  <a:pt x="70295" y="15371"/>
                </a:lnTo>
                <a:lnTo>
                  <a:pt x="81744" y="9838"/>
                </a:lnTo>
                <a:lnTo>
                  <a:pt x="93688" y="5535"/>
                </a:lnTo>
                <a:lnTo>
                  <a:pt x="106129" y="2463"/>
                </a:lnTo>
                <a:lnTo>
                  <a:pt x="119073" y="61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85460" y="784860"/>
            <a:ext cx="383793" cy="263143"/>
          </a:xfrm>
          <a:custGeom>
            <a:avLst/>
            <a:gdLst/>
            <a:ahLst/>
            <a:cxnLst/>
            <a:rect l="l" t="t" r="r" b="b"/>
            <a:pathLst>
              <a:path w="383793" h="263143">
                <a:moveTo>
                  <a:pt x="121157" y="0"/>
                </a:moveTo>
                <a:lnTo>
                  <a:pt x="133986" y="898"/>
                </a:lnTo>
                <a:lnTo>
                  <a:pt x="146402" y="3595"/>
                </a:lnTo>
                <a:lnTo>
                  <a:pt x="156463" y="7238"/>
                </a:lnTo>
                <a:lnTo>
                  <a:pt x="168316" y="13505"/>
                </a:lnTo>
                <a:lnTo>
                  <a:pt x="178334" y="21076"/>
                </a:lnTo>
                <a:lnTo>
                  <a:pt x="183895" y="26669"/>
                </a:lnTo>
                <a:lnTo>
                  <a:pt x="190465" y="35637"/>
                </a:lnTo>
                <a:lnTo>
                  <a:pt x="196426" y="46773"/>
                </a:lnTo>
                <a:lnTo>
                  <a:pt x="201804" y="60027"/>
                </a:lnTo>
                <a:lnTo>
                  <a:pt x="202311" y="61467"/>
                </a:lnTo>
                <a:lnTo>
                  <a:pt x="209475" y="49674"/>
                </a:lnTo>
                <a:lnTo>
                  <a:pt x="217324" y="39089"/>
                </a:lnTo>
                <a:lnTo>
                  <a:pt x="225864" y="29726"/>
                </a:lnTo>
                <a:lnTo>
                  <a:pt x="235103" y="21597"/>
                </a:lnTo>
                <a:lnTo>
                  <a:pt x="243586" y="15620"/>
                </a:lnTo>
                <a:lnTo>
                  <a:pt x="255083" y="9273"/>
                </a:lnTo>
                <a:lnTo>
                  <a:pt x="267004" y="4571"/>
                </a:lnTo>
                <a:lnTo>
                  <a:pt x="279329" y="1515"/>
                </a:lnTo>
                <a:lnTo>
                  <a:pt x="292041" y="104"/>
                </a:lnTo>
                <a:lnTo>
                  <a:pt x="296672" y="0"/>
                </a:lnTo>
                <a:lnTo>
                  <a:pt x="310104" y="901"/>
                </a:lnTo>
                <a:lnTo>
                  <a:pt x="322675" y="3605"/>
                </a:lnTo>
                <a:lnTo>
                  <a:pt x="334397" y="8113"/>
                </a:lnTo>
                <a:lnTo>
                  <a:pt x="343662" y="13335"/>
                </a:lnTo>
                <a:lnTo>
                  <a:pt x="353658" y="21194"/>
                </a:lnTo>
                <a:lnTo>
                  <a:pt x="362189" y="30518"/>
                </a:lnTo>
                <a:lnTo>
                  <a:pt x="369269" y="41294"/>
                </a:lnTo>
                <a:lnTo>
                  <a:pt x="373888" y="50926"/>
                </a:lnTo>
                <a:lnTo>
                  <a:pt x="377042" y="60040"/>
                </a:lnTo>
                <a:lnTo>
                  <a:pt x="379593" y="70629"/>
                </a:lnTo>
                <a:lnTo>
                  <a:pt x="381542" y="82686"/>
                </a:lnTo>
                <a:lnTo>
                  <a:pt x="382888" y="96202"/>
                </a:lnTo>
                <a:lnTo>
                  <a:pt x="383631" y="111169"/>
                </a:lnTo>
                <a:lnTo>
                  <a:pt x="383793" y="123062"/>
                </a:lnTo>
                <a:lnTo>
                  <a:pt x="383793" y="263143"/>
                </a:lnTo>
                <a:lnTo>
                  <a:pt x="350012" y="263143"/>
                </a:lnTo>
                <a:lnTo>
                  <a:pt x="350012" y="123062"/>
                </a:lnTo>
                <a:lnTo>
                  <a:pt x="349727" y="105961"/>
                </a:lnTo>
                <a:lnTo>
                  <a:pt x="348868" y="91439"/>
                </a:lnTo>
                <a:lnTo>
                  <a:pt x="347426" y="79470"/>
                </a:lnTo>
                <a:lnTo>
                  <a:pt x="345394" y="70029"/>
                </a:lnTo>
                <a:lnTo>
                  <a:pt x="338141" y="54965"/>
                </a:lnTo>
                <a:lnTo>
                  <a:pt x="329499" y="45572"/>
                </a:lnTo>
                <a:lnTo>
                  <a:pt x="313141" y="35913"/>
                </a:lnTo>
                <a:lnTo>
                  <a:pt x="300766" y="32757"/>
                </a:lnTo>
                <a:lnTo>
                  <a:pt x="290067" y="32003"/>
                </a:lnTo>
                <a:lnTo>
                  <a:pt x="277151" y="33078"/>
                </a:lnTo>
                <a:lnTo>
                  <a:pt x="264872" y="36311"/>
                </a:lnTo>
                <a:lnTo>
                  <a:pt x="253230" y="41718"/>
                </a:lnTo>
                <a:lnTo>
                  <a:pt x="246252" y="46227"/>
                </a:lnTo>
                <a:lnTo>
                  <a:pt x="236423" y="54422"/>
                </a:lnTo>
                <a:lnTo>
                  <a:pt x="228086" y="63972"/>
                </a:lnTo>
                <a:lnTo>
                  <a:pt x="221269" y="74876"/>
                </a:lnTo>
                <a:lnTo>
                  <a:pt x="217169" y="83947"/>
                </a:lnTo>
                <a:lnTo>
                  <a:pt x="214474" y="92319"/>
                </a:lnTo>
                <a:lnTo>
                  <a:pt x="212248" y="102301"/>
                </a:lnTo>
                <a:lnTo>
                  <a:pt x="210492" y="113899"/>
                </a:lnTo>
                <a:lnTo>
                  <a:pt x="209205" y="127121"/>
                </a:lnTo>
                <a:lnTo>
                  <a:pt x="208387" y="141971"/>
                </a:lnTo>
                <a:lnTo>
                  <a:pt x="208039" y="158456"/>
                </a:lnTo>
                <a:lnTo>
                  <a:pt x="208025" y="162687"/>
                </a:lnTo>
                <a:lnTo>
                  <a:pt x="208025" y="263143"/>
                </a:lnTo>
                <a:lnTo>
                  <a:pt x="175005" y="263143"/>
                </a:lnTo>
                <a:lnTo>
                  <a:pt x="175005" y="131825"/>
                </a:lnTo>
                <a:lnTo>
                  <a:pt x="174776" y="114391"/>
                </a:lnTo>
                <a:lnTo>
                  <a:pt x="174088" y="99349"/>
                </a:lnTo>
                <a:lnTo>
                  <a:pt x="172940" y="86707"/>
                </a:lnTo>
                <a:lnTo>
                  <a:pt x="171334" y="76469"/>
                </a:lnTo>
                <a:lnTo>
                  <a:pt x="169290" y="68706"/>
                </a:lnTo>
                <a:lnTo>
                  <a:pt x="163598" y="57056"/>
                </a:lnTo>
                <a:lnTo>
                  <a:pt x="155490" y="47272"/>
                </a:lnTo>
                <a:lnTo>
                  <a:pt x="149098" y="42037"/>
                </a:lnTo>
                <a:lnTo>
                  <a:pt x="138131" y="36209"/>
                </a:lnTo>
                <a:lnTo>
                  <a:pt x="125816" y="32857"/>
                </a:lnTo>
                <a:lnTo>
                  <a:pt x="114807" y="32003"/>
                </a:lnTo>
                <a:lnTo>
                  <a:pt x="102139" y="33100"/>
                </a:lnTo>
                <a:lnTo>
                  <a:pt x="89940" y="36400"/>
                </a:lnTo>
                <a:lnTo>
                  <a:pt x="78192" y="41921"/>
                </a:lnTo>
                <a:lnTo>
                  <a:pt x="62101" y="53909"/>
                </a:lnTo>
                <a:lnTo>
                  <a:pt x="53647" y="63367"/>
                </a:lnTo>
                <a:lnTo>
                  <a:pt x="46677" y="74191"/>
                </a:lnTo>
                <a:lnTo>
                  <a:pt x="42544" y="82930"/>
                </a:lnTo>
                <a:lnTo>
                  <a:pt x="39486" y="91948"/>
                </a:lnTo>
                <a:lnTo>
                  <a:pt x="37017" y="102498"/>
                </a:lnTo>
                <a:lnTo>
                  <a:pt x="35140" y="114574"/>
                </a:lnTo>
                <a:lnTo>
                  <a:pt x="33853" y="128173"/>
                </a:lnTo>
                <a:lnTo>
                  <a:pt x="33156" y="143290"/>
                </a:lnTo>
                <a:lnTo>
                  <a:pt x="33019" y="154431"/>
                </a:lnTo>
                <a:lnTo>
                  <a:pt x="33019" y="263143"/>
                </a:lnTo>
                <a:lnTo>
                  <a:pt x="0" y="263143"/>
                </a:lnTo>
                <a:lnTo>
                  <a:pt x="0" y="6603"/>
                </a:lnTo>
                <a:lnTo>
                  <a:pt x="33019" y="6603"/>
                </a:lnTo>
                <a:lnTo>
                  <a:pt x="33019" y="50926"/>
                </a:lnTo>
                <a:lnTo>
                  <a:pt x="41720" y="39401"/>
                </a:lnTo>
                <a:lnTo>
                  <a:pt x="50566" y="29553"/>
                </a:lnTo>
                <a:lnTo>
                  <a:pt x="59556" y="21369"/>
                </a:lnTo>
                <a:lnTo>
                  <a:pt x="68452" y="14986"/>
                </a:lnTo>
                <a:lnTo>
                  <a:pt x="80181" y="8826"/>
                </a:lnTo>
                <a:lnTo>
                  <a:pt x="92219" y="4295"/>
                </a:lnTo>
                <a:lnTo>
                  <a:pt x="104545" y="1382"/>
                </a:lnTo>
                <a:lnTo>
                  <a:pt x="117143" y="79"/>
                </a:lnTo>
                <a:lnTo>
                  <a:pt x="1211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6149" y="784860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5" y="0"/>
                </a:moveTo>
                <a:lnTo>
                  <a:pt x="147771" y="598"/>
                </a:lnTo>
                <a:lnTo>
                  <a:pt x="160980" y="2396"/>
                </a:lnTo>
                <a:lnTo>
                  <a:pt x="173613" y="5395"/>
                </a:lnTo>
                <a:lnTo>
                  <a:pt x="185668" y="9598"/>
                </a:lnTo>
                <a:lnTo>
                  <a:pt x="197147" y="15008"/>
                </a:lnTo>
                <a:lnTo>
                  <a:pt x="208049" y="21626"/>
                </a:lnTo>
                <a:lnTo>
                  <a:pt x="218374" y="29457"/>
                </a:lnTo>
                <a:lnTo>
                  <a:pt x="228122" y="38501"/>
                </a:lnTo>
                <a:lnTo>
                  <a:pt x="240770" y="53163"/>
                </a:lnTo>
                <a:lnTo>
                  <a:pt x="248098" y="63883"/>
                </a:lnTo>
                <a:lnTo>
                  <a:pt x="254265" y="75084"/>
                </a:lnTo>
                <a:lnTo>
                  <a:pt x="259272" y="86761"/>
                </a:lnTo>
                <a:lnTo>
                  <a:pt x="263118" y="98913"/>
                </a:lnTo>
                <a:lnTo>
                  <a:pt x="265804" y="111535"/>
                </a:lnTo>
                <a:lnTo>
                  <a:pt x="267330" y="124624"/>
                </a:lnTo>
                <a:lnTo>
                  <a:pt x="267715" y="135636"/>
                </a:lnTo>
                <a:lnTo>
                  <a:pt x="267127" y="148918"/>
                </a:lnTo>
                <a:lnTo>
                  <a:pt x="265360" y="161779"/>
                </a:lnTo>
                <a:lnTo>
                  <a:pt x="262415" y="174216"/>
                </a:lnTo>
                <a:lnTo>
                  <a:pt x="258293" y="186227"/>
                </a:lnTo>
                <a:lnTo>
                  <a:pt x="252993" y="197812"/>
                </a:lnTo>
                <a:lnTo>
                  <a:pt x="246515" y="208969"/>
                </a:lnTo>
                <a:lnTo>
                  <a:pt x="238860" y="219696"/>
                </a:lnTo>
                <a:lnTo>
                  <a:pt x="230377" y="229615"/>
                </a:lnTo>
                <a:lnTo>
                  <a:pt x="220937" y="238798"/>
                </a:lnTo>
                <a:lnTo>
                  <a:pt x="210866" y="246796"/>
                </a:lnTo>
                <a:lnTo>
                  <a:pt x="200164" y="253608"/>
                </a:lnTo>
                <a:lnTo>
                  <a:pt x="188832" y="259234"/>
                </a:lnTo>
                <a:lnTo>
                  <a:pt x="176868" y="263672"/>
                </a:lnTo>
                <a:lnTo>
                  <a:pt x="164274" y="266921"/>
                </a:lnTo>
                <a:lnTo>
                  <a:pt x="151050" y="268979"/>
                </a:lnTo>
                <a:lnTo>
                  <a:pt x="137194" y="269844"/>
                </a:lnTo>
                <a:lnTo>
                  <a:pt x="133985" y="269875"/>
                </a:lnTo>
                <a:lnTo>
                  <a:pt x="119961" y="269279"/>
                </a:lnTo>
                <a:lnTo>
                  <a:pt x="106578" y="267494"/>
                </a:lnTo>
                <a:lnTo>
                  <a:pt x="93831" y="264520"/>
                </a:lnTo>
                <a:lnTo>
                  <a:pt x="81722" y="260360"/>
                </a:lnTo>
                <a:lnTo>
                  <a:pt x="70247" y="255013"/>
                </a:lnTo>
                <a:lnTo>
                  <a:pt x="59406" y="248483"/>
                </a:lnTo>
                <a:lnTo>
                  <a:pt x="49198" y="240769"/>
                </a:lnTo>
                <a:lnTo>
                  <a:pt x="39620" y="231873"/>
                </a:lnTo>
                <a:lnTo>
                  <a:pt x="28673" y="219308"/>
                </a:lnTo>
                <a:lnTo>
                  <a:pt x="21050" y="208570"/>
                </a:lnTo>
                <a:lnTo>
                  <a:pt x="14597" y="197403"/>
                </a:lnTo>
                <a:lnTo>
                  <a:pt x="9318" y="185808"/>
                </a:lnTo>
                <a:lnTo>
                  <a:pt x="5216" y="173787"/>
                </a:lnTo>
                <a:lnTo>
                  <a:pt x="2294" y="161341"/>
                </a:lnTo>
                <a:lnTo>
                  <a:pt x="554" y="148472"/>
                </a:lnTo>
                <a:lnTo>
                  <a:pt x="0" y="135636"/>
                </a:lnTo>
                <a:lnTo>
                  <a:pt x="582" y="122184"/>
                </a:lnTo>
                <a:lnTo>
                  <a:pt x="2331" y="109199"/>
                </a:lnTo>
                <a:lnTo>
                  <a:pt x="5246" y="96680"/>
                </a:lnTo>
                <a:lnTo>
                  <a:pt x="9327" y="84630"/>
                </a:lnTo>
                <a:lnTo>
                  <a:pt x="14573" y="73050"/>
                </a:lnTo>
                <a:lnTo>
                  <a:pt x="20986" y="61942"/>
                </a:lnTo>
                <a:lnTo>
                  <a:pt x="28564" y="51308"/>
                </a:lnTo>
                <a:lnTo>
                  <a:pt x="35433" y="43179"/>
                </a:lnTo>
                <a:lnTo>
                  <a:pt x="44938" y="33576"/>
                </a:lnTo>
                <a:lnTo>
                  <a:pt x="55015" y="25182"/>
                </a:lnTo>
                <a:lnTo>
                  <a:pt x="65664" y="17995"/>
                </a:lnTo>
                <a:lnTo>
                  <a:pt x="76881" y="12015"/>
                </a:lnTo>
                <a:lnTo>
                  <a:pt x="88667" y="7240"/>
                </a:lnTo>
                <a:lnTo>
                  <a:pt x="101020" y="3668"/>
                </a:lnTo>
                <a:lnTo>
                  <a:pt x="113939" y="1300"/>
                </a:lnTo>
                <a:lnTo>
                  <a:pt x="127422" y="133"/>
                </a:lnTo>
                <a:lnTo>
                  <a:pt x="1339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1369" y="784860"/>
            <a:ext cx="129793" cy="263143"/>
          </a:xfrm>
          <a:custGeom>
            <a:avLst/>
            <a:gdLst/>
            <a:ahLst/>
            <a:cxnLst/>
            <a:rect l="l" t="t" r="r" b="b"/>
            <a:pathLst>
              <a:path w="129793" h="263143">
                <a:moveTo>
                  <a:pt x="100583" y="0"/>
                </a:moveTo>
                <a:lnTo>
                  <a:pt x="112250" y="1514"/>
                </a:lnTo>
                <a:lnTo>
                  <a:pt x="124657" y="6019"/>
                </a:lnTo>
                <a:lnTo>
                  <a:pt x="129793" y="8636"/>
                </a:lnTo>
                <a:lnTo>
                  <a:pt x="112521" y="36575"/>
                </a:lnTo>
                <a:lnTo>
                  <a:pt x="105663" y="33527"/>
                </a:lnTo>
                <a:lnTo>
                  <a:pt x="99821" y="32003"/>
                </a:lnTo>
                <a:lnTo>
                  <a:pt x="95122" y="32003"/>
                </a:lnTo>
                <a:lnTo>
                  <a:pt x="83166" y="33840"/>
                </a:lnTo>
                <a:lnTo>
                  <a:pt x="71545" y="39323"/>
                </a:lnTo>
                <a:lnTo>
                  <a:pt x="63245" y="45592"/>
                </a:lnTo>
                <a:lnTo>
                  <a:pt x="55696" y="53775"/>
                </a:lnTo>
                <a:lnTo>
                  <a:pt x="49127" y="64058"/>
                </a:lnTo>
                <a:lnTo>
                  <a:pt x="43565" y="76429"/>
                </a:lnTo>
                <a:lnTo>
                  <a:pt x="39877" y="87756"/>
                </a:lnTo>
                <a:lnTo>
                  <a:pt x="36890" y="103952"/>
                </a:lnTo>
                <a:lnTo>
                  <a:pt x="35771" y="114800"/>
                </a:lnTo>
                <a:lnTo>
                  <a:pt x="34900" y="127477"/>
                </a:lnTo>
                <a:lnTo>
                  <a:pt x="34278" y="141983"/>
                </a:lnTo>
                <a:lnTo>
                  <a:pt x="33905" y="158315"/>
                </a:lnTo>
                <a:lnTo>
                  <a:pt x="33781" y="176402"/>
                </a:lnTo>
                <a:lnTo>
                  <a:pt x="33781" y="263143"/>
                </a:lnTo>
                <a:lnTo>
                  <a:pt x="0" y="263143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068"/>
                </a:lnTo>
                <a:lnTo>
                  <a:pt x="42236" y="32706"/>
                </a:lnTo>
                <a:lnTo>
                  <a:pt x="50966" y="23029"/>
                </a:lnTo>
                <a:lnTo>
                  <a:pt x="59953" y="15037"/>
                </a:lnTo>
                <a:lnTo>
                  <a:pt x="65658" y="10922"/>
                </a:lnTo>
                <a:lnTo>
                  <a:pt x="77443" y="4618"/>
                </a:lnTo>
                <a:lnTo>
                  <a:pt x="89567" y="1005"/>
                </a:lnTo>
                <a:lnTo>
                  <a:pt x="1005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05325" y="784860"/>
            <a:ext cx="261112" cy="269875"/>
          </a:xfrm>
          <a:custGeom>
            <a:avLst/>
            <a:gdLst/>
            <a:ahLst/>
            <a:cxnLst/>
            <a:rect l="l" t="t" r="r" b="b"/>
            <a:pathLst>
              <a:path w="261112" h="269875">
                <a:moveTo>
                  <a:pt x="143637" y="0"/>
                </a:moveTo>
                <a:lnTo>
                  <a:pt x="156544" y="498"/>
                </a:lnTo>
                <a:lnTo>
                  <a:pt x="169203" y="2002"/>
                </a:lnTo>
                <a:lnTo>
                  <a:pt x="181614" y="4525"/>
                </a:lnTo>
                <a:lnTo>
                  <a:pt x="192786" y="7747"/>
                </a:lnTo>
                <a:lnTo>
                  <a:pt x="205599" y="12511"/>
                </a:lnTo>
                <a:lnTo>
                  <a:pt x="217238" y="18018"/>
                </a:lnTo>
                <a:lnTo>
                  <a:pt x="227736" y="24284"/>
                </a:lnTo>
                <a:lnTo>
                  <a:pt x="233045" y="28066"/>
                </a:lnTo>
                <a:lnTo>
                  <a:pt x="242530" y="36132"/>
                </a:lnTo>
                <a:lnTo>
                  <a:pt x="251105" y="45456"/>
                </a:lnTo>
                <a:lnTo>
                  <a:pt x="258750" y="55999"/>
                </a:lnTo>
                <a:lnTo>
                  <a:pt x="261112" y="59816"/>
                </a:lnTo>
                <a:lnTo>
                  <a:pt x="234950" y="76200"/>
                </a:lnTo>
                <a:lnTo>
                  <a:pt x="226209" y="65753"/>
                </a:lnTo>
                <a:lnTo>
                  <a:pt x="216715" y="56684"/>
                </a:lnTo>
                <a:lnTo>
                  <a:pt x="206468" y="48991"/>
                </a:lnTo>
                <a:lnTo>
                  <a:pt x="195467" y="42673"/>
                </a:lnTo>
                <a:lnTo>
                  <a:pt x="183713" y="37729"/>
                </a:lnTo>
                <a:lnTo>
                  <a:pt x="171206" y="34157"/>
                </a:lnTo>
                <a:lnTo>
                  <a:pt x="157945" y="31955"/>
                </a:lnTo>
                <a:lnTo>
                  <a:pt x="143931" y="31123"/>
                </a:lnTo>
                <a:lnTo>
                  <a:pt x="142366" y="31114"/>
                </a:lnTo>
                <a:lnTo>
                  <a:pt x="128468" y="31811"/>
                </a:lnTo>
                <a:lnTo>
                  <a:pt x="115298" y="33902"/>
                </a:lnTo>
                <a:lnTo>
                  <a:pt x="102863" y="37386"/>
                </a:lnTo>
                <a:lnTo>
                  <a:pt x="91166" y="42264"/>
                </a:lnTo>
                <a:lnTo>
                  <a:pt x="80215" y="48535"/>
                </a:lnTo>
                <a:lnTo>
                  <a:pt x="70013" y="56201"/>
                </a:lnTo>
                <a:lnTo>
                  <a:pt x="64515" y="61213"/>
                </a:lnTo>
                <a:lnTo>
                  <a:pt x="55398" y="71204"/>
                </a:lnTo>
                <a:lnTo>
                  <a:pt x="47869" y="81839"/>
                </a:lnTo>
                <a:lnTo>
                  <a:pt x="41926" y="93120"/>
                </a:lnTo>
                <a:lnTo>
                  <a:pt x="37567" y="105052"/>
                </a:lnTo>
                <a:lnTo>
                  <a:pt x="34786" y="117637"/>
                </a:lnTo>
                <a:lnTo>
                  <a:pt x="33583" y="130877"/>
                </a:lnTo>
                <a:lnTo>
                  <a:pt x="33527" y="134492"/>
                </a:lnTo>
                <a:lnTo>
                  <a:pt x="34289" y="147327"/>
                </a:lnTo>
                <a:lnTo>
                  <a:pt x="36578" y="159823"/>
                </a:lnTo>
                <a:lnTo>
                  <a:pt x="40406" y="171972"/>
                </a:lnTo>
                <a:lnTo>
                  <a:pt x="45782" y="183764"/>
                </a:lnTo>
                <a:lnTo>
                  <a:pt x="54948" y="198211"/>
                </a:lnTo>
                <a:lnTo>
                  <a:pt x="63281" y="207901"/>
                </a:lnTo>
                <a:lnTo>
                  <a:pt x="72742" y="216385"/>
                </a:lnTo>
                <a:lnTo>
                  <a:pt x="83321" y="223652"/>
                </a:lnTo>
                <a:lnTo>
                  <a:pt x="98137" y="231075"/>
                </a:lnTo>
                <a:lnTo>
                  <a:pt x="110025" y="235130"/>
                </a:lnTo>
                <a:lnTo>
                  <a:pt x="122513" y="237842"/>
                </a:lnTo>
                <a:lnTo>
                  <a:pt x="135585" y="239212"/>
                </a:lnTo>
                <a:lnTo>
                  <a:pt x="142621" y="239394"/>
                </a:lnTo>
                <a:lnTo>
                  <a:pt x="156287" y="238707"/>
                </a:lnTo>
                <a:lnTo>
                  <a:pt x="169315" y="236645"/>
                </a:lnTo>
                <a:lnTo>
                  <a:pt x="181705" y="233206"/>
                </a:lnTo>
                <a:lnTo>
                  <a:pt x="193460" y="228390"/>
                </a:lnTo>
                <a:lnTo>
                  <a:pt x="204579" y="222193"/>
                </a:lnTo>
                <a:lnTo>
                  <a:pt x="215066" y="214616"/>
                </a:lnTo>
                <a:lnTo>
                  <a:pt x="224921" y="205657"/>
                </a:lnTo>
                <a:lnTo>
                  <a:pt x="234146" y="195313"/>
                </a:lnTo>
                <a:lnTo>
                  <a:pt x="234950" y="194310"/>
                </a:lnTo>
                <a:lnTo>
                  <a:pt x="261112" y="211581"/>
                </a:lnTo>
                <a:lnTo>
                  <a:pt x="253527" y="221842"/>
                </a:lnTo>
                <a:lnTo>
                  <a:pt x="244973" y="231178"/>
                </a:lnTo>
                <a:lnTo>
                  <a:pt x="235454" y="239586"/>
                </a:lnTo>
                <a:lnTo>
                  <a:pt x="224976" y="247058"/>
                </a:lnTo>
                <a:lnTo>
                  <a:pt x="213545" y="253590"/>
                </a:lnTo>
                <a:lnTo>
                  <a:pt x="200535" y="259404"/>
                </a:lnTo>
                <a:lnTo>
                  <a:pt x="188839" y="263374"/>
                </a:lnTo>
                <a:lnTo>
                  <a:pt x="176618" y="266410"/>
                </a:lnTo>
                <a:lnTo>
                  <a:pt x="163866" y="268503"/>
                </a:lnTo>
                <a:lnTo>
                  <a:pt x="150580" y="269645"/>
                </a:lnTo>
                <a:lnTo>
                  <a:pt x="141097" y="269875"/>
                </a:lnTo>
                <a:lnTo>
                  <a:pt x="127067" y="269339"/>
                </a:lnTo>
                <a:lnTo>
                  <a:pt x="113616" y="267732"/>
                </a:lnTo>
                <a:lnTo>
                  <a:pt x="100743" y="265056"/>
                </a:lnTo>
                <a:lnTo>
                  <a:pt x="88448" y="261312"/>
                </a:lnTo>
                <a:lnTo>
                  <a:pt x="76730" y="256500"/>
                </a:lnTo>
                <a:lnTo>
                  <a:pt x="65591" y="250623"/>
                </a:lnTo>
                <a:lnTo>
                  <a:pt x="55030" y="243682"/>
                </a:lnTo>
                <a:lnTo>
                  <a:pt x="45047" y="235676"/>
                </a:lnTo>
                <a:lnTo>
                  <a:pt x="30774" y="221280"/>
                </a:lnTo>
                <a:lnTo>
                  <a:pt x="22660" y="210904"/>
                </a:lnTo>
                <a:lnTo>
                  <a:pt x="15788" y="200011"/>
                </a:lnTo>
                <a:lnTo>
                  <a:pt x="10156" y="188602"/>
                </a:lnTo>
                <a:lnTo>
                  <a:pt x="5762" y="176676"/>
                </a:lnTo>
                <a:lnTo>
                  <a:pt x="2607" y="164233"/>
                </a:lnTo>
                <a:lnTo>
                  <a:pt x="687" y="151274"/>
                </a:lnTo>
                <a:lnTo>
                  <a:pt x="1" y="137798"/>
                </a:lnTo>
                <a:lnTo>
                  <a:pt x="0" y="137032"/>
                </a:lnTo>
                <a:lnTo>
                  <a:pt x="586" y="123977"/>
                </a:lnTo>
                <a:lnTo>
                  <a:pt x="2347" y="111261"/>
                </a:lnTo>
                <a:lnTo>
                  <a:pt x="5287" y="98887"/>
                </a:lnTo>
                <a:lnTo>
                  <a:pt x="9410" y="86861"/>
                </a:lnTo>
                <a:lnTo>
                  <a:pt x="14722" y="75186"/>
                </a:lnTo>
                <a:lnTo>
                  <a:pt x="25846" y="56931"/>
                </a:lnTo>
                <a:lnTo>
                  <a:pt x="33783" y="46928"/>
                </a:lnTo>
                <a:lnTo>
                  <a:pt x="42612" y="37808"/>
                </a:lnTo>
                <a:lnTo>
                  <a:pt x="52336" y="29571"/>
                </a:lnTo>
                <a:lnTo>
                  <a:pt x="62961" y="22217"/>
                </a:lnTo>
                <a:lnTo>
                  <a:pt x="81607" y="12385"/>
                </a:lnTo>
                <a:lnTo>
                  <a:pt x="93292" y="7878"/>
                </a:lnTo>
                <a:lnTo>
                  <a:pt x="105416" y="4386"/>
                </a:lnTo>
                <a:lnTo>
                  <a:pt x="117983" y="1909"/>
                </a:lnTo>
                <a:lnTo>
                  <a:pt x="130996" y="448"/>
                </a:lnTo>
                <a:lnTo>
                  <a:pt x="1436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74034" y="784860"/>
            <a:ext cx="223774" cy="263143"/>
          </a:xfrm>
          <a:custGeom>
            <a:avLst/>
            <a:gdLst/>
            <a:ahLst/>
            <a:cxnLst/>
            <a:rect l="l" t="t" r="r" b="b"/>
            <a:pathLst>
              <a:path w="223774" h="263143">
                <a:moveTo>
                  <a:pt x="129286" y="0"/>
                </a:moveTo>
                <a:lnTo>
                  <a:pt x="142674" y="829"/>
                </a:lnTo>
                <a:lnTo>
                  <a:pt x="155322" y="3326"/>
                </a:lnTo>
                <a:lnTo>
                  <a:pt x="167229" y="7500"/>
                </a:lnTo>
                <a:lnTo>
                  <a:pt x="178395" y="13361"/>
                </a:lnTo>
                <a:lnTo>
                  <a:pt x="190653" y="22476"/>
                </a:lnTo>
                <a:lnTo>
                  <a:pt x="199530" y="31573"/>
                </a:lnTo>
                <a:lnTo>
                  <a:pt x="206983" y="41907"/>
                </a:lnTo>
                <a:lnTo>
                  <a:pt x="213022" y="53490"/>
                </a:lnTo>
                <a:lnTo>
                  <a:pt x="216422" y="62790"/>
                </a:lnTo>
                <a:lnTo>
                  <a:pt x="219029" y="73072"/>
                </a:lnTo>
                <a:lnTo>
                  <a:pt x="221061" y="84821"/>
                </a:lnTo>
                <a:lnTo>
                  <a:pt x="222524" y="98042"/>
                </a:lnTo>
                <a:lnTo>
                  <a:pt x="223424" y="112738"/>
                </a:lnTo>
                <a:lnTo>
                  <a:pt x="223769" y="128912"/>
                </a:lnTo>
                <a:lnTo>
                  <a:pt x="223774" y="131063"/>
                </a:lnTo>
                <a:lnTo>
                  <a:pt x="223774" y="263143"/>
                </a:lnTo>
                <a:lnTo>
                  <a:pt x="190753" y="263143"/>
                </a:lnTo>
                <a:lnTo>
                  <a:pt x="190753" y="140715"/>
                </a:lnTo>
                <a:lnTo>
                  <a:pt x="190594" y="123115"/>
                </a:lnTo>
                <a:lnTo>
                  <a:pt x="190104" y="108185"/>
                </a:lnTo>
                <a:lnTo>
                  <a:pt x="189270" y="95943"/>
                </a:lnTo>
                <a:lnTo>
                  <a:pt x="188077" y="86401"/>
                </a:lnTo>
                <a:lnTo>
                  <a:pt x="182931" y="67984"/>
                </a:lnTo>
                <a:lnTo>
                  <a:pt x="177057" y="56465"/>
                </a:lnTo>
                <a:lnTo>
                  <a:pt x="169412" y="46995"/>
                </a:lnTo>
                <a:lnTo>
                  <a:pt x="154980" y="36899"/>
                </a:lnTo>
                <a:lnTo>
                  <a:pt x="143206" y="32703"/>
                </a:lnTo>
                <a:lnTo>
                  <a:pt x="129814" y="30607"/>
                </a:lnTo>
                <a:lnTo>
                  <a:pt x="122681" y="30352"/>
                </a:lnTo>
                <a:lnTo>
                  <a:pt x="109663" y="31327"/>
                </a:lnTo>
                <a:lnTo>
                  <a:pt x="97294" y="34251"/>
                </a:lnTo>
                <a:lnTo>
                  <a:pt x="85549" y="39125"/>
                </a:lnTo>
                <a:lnTo>
                  <a:pt x="74405" y="45948"/>
                </a:lnTo>
                <a:lnTo>
                  <a:pt x="59419" y="59258"/>
                </a:lnTo>
                <a:lnTo>
                  <a:pt x="51399" y="69258"/>
                </a:lnTo>
                <a:lnTo>
                  <a:pt x="44902" y="80164"/>
                </a:lnTo>
                <a:lnTo>
                  <a:pt x="39926" y="91975"/>
                </a:lnTo>
                <a:lnTo>
                  <a:pt x="36150" y="107282"/>
                </a:lnTo>
                <a:lnTo>
                  <a:pt x="34905" y="117340"/>
                </a:lnTo>
                <a:lnTo>
                  <a:pt x="33977" y="129486"/>
                </a:lnTo>
                <a:lnTo>
                  <a:pt x="33363" y="143722"/>
                </a:lnTo>
                <a:lnTo>
                  <a:pt x="33058" y="160046"/>
                </a:lnTo>
                <a:lnTo>
                  <a:pt x="33019" y="169037"/>
                </a:lnTo>
                <a:lnTo>
                  <a:pt x="33019" y="263143"/>
                </a:lnTo>
                <a:lnTo>
                  <a:pt x="0" y="263143"/>
                </a:lnTo>
                <a:lnTo>
                  <a:pt x="0" y="6603"/>
                </a:lnTo>
                <a:lnTo>
                  <a:pt x="33019" y="6603"/>
                </a:lnTo>
                <a:lnTo>
                  <a:pt x="33019" y="52577"/>
                </a:lnTo>
                <a:lnTo>
                  <a:pt x="41745" y="41795"/>
                </a:lnTo>
                <a:lnTo>
                  <a:pt x="50858" y="32257"/>
                </a:lnTo>
                <a:lnTo>
                  <a:pt x="60360" y="23970"/>
                </a:lnTo>
                <a:lnTo>
                  <a:pt x="70251" y="16941"/>
                </a:lnTo>
                <a:lnTo>
                  <a:pt x="76835" y="13080"/>
                </a:lnTo>
                <a:lnTo>
                  <a:pt x="88416" y="7639"/>
                </a:lnTo>
                <a:lnTo>
                  <a:pt x="100438" y="3659"/>
                </a:lnTo>
                <a:lnTo>
                  <a:pt x="112919" y="1132"/>
                </a:lnTo>
                <a:lnTo>
                  <a:pt x="125881" y="47"/>
                </a:lnTo>
                <a:lnTo>
                  <a:pt x="1292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30957" y="784860"/>
            <a:ext cx="267207" cy="269875"/>
          </a:xfrm>
          <a:custGeom>
            <a:avLst/>
            <a:gdLst/>
            <a:ahLst/>
            <a:cxnLst/>
            <a:rect l="l" t="t" r="r" b="b"/>
            <a:pathLst>
              <a:path w="267207" h="269875">
                <a:moveTo>
                  <a:pt x="132587" y="0"/>
                </a:moveTo>
                <a:lnTo>
                  <a:pt x="145989" y="624"/>
                </a:lnTo>
                <a:lnTo>
                  <a:pt x="158820" y="2498"/>
                </a:lnTo>
                <a:lnTo>
                  <a:pt x="171079" y="5620"/>
                </a:lnTo>
                <a:lnTo>
                  <a:pt x="182768" y="9992"/>
                </a:lnTo>
                <a:lnTo>
                  <a:pt x="189737" y="13335"/>
                </a:lnTo>
                <a:lnTo>
                  <a:pt x="200197" y="19608"/>
                </a:lnTo>
                <a:lnTo>
                  <a:pt x="210118" y="27059"/>
                </a:lnTo>
                <a:lnTo>
                  <a:pt x="219501" y="35689"/>
                </a:lnTo>
                <a:lnTo>
                  <a:pt x="228346" y="45496"/>
                </a:lnTo>
                <a:lnTo>
                  <a:pt x="234695" y="53720"/>
                </a:lnTo>
                <a:lnTo>
                  <a:pt x="234695" y="6603"/>
                </a:lnTo>
                <a:lnTo>
                  <a:pt x="267207" y="6603"/>
                </a:lnTo>
                <a:lnTo>
                  <a:pt x="267207" y="263143"/>
                </a:lnTo>
                <a:lnTo>
                  <a:pt x="234695" y="263143"/>
                </a:lnTo>
                <a:lnTo>
                  <a:pt x="234695" y="219075"/>
                </a:lnTo>
                <a:lnTo>
                  <a:pt x="225700" y="229203"/>
                </a:lnTo>
                <a:lnTo>
                  <a:pt x="216256" y="238190"/>
                </a:lnTo>
                <a:lnTo>
                  <a:pt x="206355" y="246050"/>
                </a:lnTo>
                <a:lnTo>
                  <a:pt x="195991" y="252797"/>
                </a:lnTo>
                <a:lnTo>
                  <a:pt x="176510" y="262036"/>
                </a:lnTo>
                <a:lnTo>
                  <a:pt x="164487" y="265810"/>
                </a:lnTo>
                <a:lnTo>
                  <a:pt x="152009" y="268359"/>
                </a:lnTo>
                <a:lnTo>
                  <a:pt x="139067" y="269677"/>
                </a:lnTo>
                <a:lnTo>
                  <a:pt x="131572" y="269875"/>
                </a:lnTo>
                <a:lnTo>
                  <a:pt x="118145" y="269250"/>
                </a:lnTo>
                <a:lnTo>
                  <a:pt x="105222" y="267377"/>
                </a:lnTo>
                <a:lnTo>
                  <a:pt x="92799" y="264255"/>
                </a:lnTo>
                <a:lnTo>
                  <a:pt x="80877" y="259885"/>
                </a:lnTo>
                <a:lnTo>
                  <a:pt x="69453" y="254265"/>
                </a:lnTo>
                <a:lnTo>
                  <a:pt x="58525" y="247398"/>
                </a:lnTo>
                <a:lnTo>
                  <a:pt x="48093" y="239281"/>
                </a:lnTo>
                <a:lnTo>
                  <a:pt x="38481" y="230250"/>
                </a:lnTo>
                <a:lnTo>
                  <a:pt x="29621" y="220320"/>
                </a:lnTo>
                <a:lnTo>
                  <a:pt x="21918" y="209872"/>
                </a:lnTo>
                <a:lnTo>
                  <a:pt x="15373" y="198906"/>
                </a:lnTo>
                <a:lnTo>
                  <a:pt x="9986" y="187420"/>
                </a:lnTo>
                <a:lnTo>
                  <a:pt x="5757" y="175413"/>
                </a:lnTo>
                <a:lnTo>
                  <a:pt x="2685" y="162882"/>
                </a:lnTo>
                <a:lnTo>
                  <a:pt x="770" y="149828"/>
                </a:lnTo>
                <a:lnTo>
                  <a:pt x="13" y="136248"/>
                </a:lnTo>
                <a:lnTo>
                  <a:pt x="0" y="134112"/>
                </a:lnTo>
                <a:lnTo>
                  <a:pt x="597" y="120613"/>
                </a:lnTo>
                <a:lnTo>
                  <a:pt x="2390" y="107615"/>
                </a:lnTo>
                <a:lnTo>
                  <a:pt x="5379" y="95116"/>
                </a:lnTo>
                <a:lnTo>
                  <a:pt x="9563" y="83111"/>
                </a:lnTo>
                <a:lnTo>
                  <a:pt x="14943" y="71599"/>
                </a:lnTo>
                <a:lnTo>
                  <a:pt x="21518" y="60577"/>
                </a:lnTo>
                <a:lnTo>
                  <a:pt x="29289" y="50041"/>
                </a:lnTo>
                <a:lnTo>
                  <a:pt x="38255" y="39989"/>
                </a:lnTo>
                <a:lnTo>
                  <a:pt x="48858" y="30135"/>
                </a:lnTo>
                <a:lnTo>
                  <a:pt x="59334" y="22136"/>
                </a:lnTo>
                <a:lnTo>
                  <a:pt x="70295" y="15371"/>
                </a:lnTo>
                <a:lnTo>
                  <a:pt x="81744" y="9838"/>
                </a:lnTo>
                <a:lnTo>
                  <a:pt x="93688" y="5535"/>
                </a:lnTo>
                <a:lnTo>
                  <a:pt x="106129" y="2463"/>
                </a:lnTo>
                <a:lnTo>
                  <a:pt x="119073" y="618"/>
                </a:lnTo>
                <a:lnTo>
                  <a:pt x="1325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29485" y="784860"/>
            <a:ext cx="267715" cy="269875"/>
          </a:xfrm>
          <a:custGeom>
            <a:avLst/>
            <a:gdLst/>
            <a:ahLst/>
            <a:cxnLst/>
            <a:rect l="l" t="t" r="r" b="b"/>
            <a:pathLst>
              <a:path w="267715" h="269875">
                <a:moveTo>
                  <a:pt x="133984" y="0"/>
                </a:moveTo>
                <a:lnTo>
                  <a:pt x="147771" y="598"/>
                </a:lnTo>
                <a:lnTo>
                  <a:pt x="160980" y="2396"/>
                </a:lnTo>
                <a:lnTo>
                  <a:pt x="173613" y="5395"/>
                </a:lnTo>
                <a:lnTo>
                  <a:pt x="185668" y="9598"/>
                </a:lnTo>
                <a:lnTo>
                  <a:pt x="197147" y="15008"/>
                </a:lnTo>
                <a:lnTo>
                  <a:pt x="208049" y="21626"/>
                </a:lnTo>
                <a:lnTo>
                  <a:pt x="218374" y="29457"/>
                </a:lnTo>
                <a:lnTo>
                  <a:pt x="228122" y="38501"/>
                </a:lnTo>
                <a:lnTo>
                  <a:pt x="240770" y="53163"/>
                </a:lnTo>
                <a:lnTo>
                  <a:pt x="248098" y="63883"/>
                </a:lnTo>
                <a:lnTo>
                  <a:pt x="254265" y="75084"/>
                </a:lnTo>
                <a:lnTo>
                  <a:pt x="259272" y="86761"/>
                </a:lnTo>
                <a:lnTo>
                  <a:pt x="263118" y="98913"/>
                </a:lnTo>
                <a:lnTo>
                  <a:pt x="265804" y="111535"/>
                </a:lnTo>
                <a:lnTo>
                  <a:pt x="267330" y="124624"/>
                </a:lnTo>
                <a:lnTo>
                  <a:pt x="267715" y="135636"/>
                </a:lnTo>
                <a:lnTo>
                  <a:pt x="267127" y="148918"/>
                </a:lnTo>
                <a:lnTo>
                  <a:pt x="265360" y="161779"/>
                </a:lnTo>
                <a:lnTo>
                  <a:pt x="262415" y="174216"/>
                </a:lnTo>
                <a:lnTo>
                  <a:pt x="258293" y="186227"/>
                </a:lnTo>
                <a:lnTo>
                  <a:pt x="252993" y="197812"/>
                </a:lnTo>
                <a:lnTo>
                  <a:pt x="246515" y="208969"/>
                </a:lnTo>
                <a:lnTo>
                  <a:pt x="238860" y="219696"/>
                </a:lnTo>
                <a:lnTo>
                  <a:pt x="230377" y="229615"/>
                </a:lnTo>
                <a:lnTo>
                  <a:pt x="220937" y="238798"/>
                </a:lnTo>
                <a:lnTo>
                  <a:pt x="210866" y="246796"/>
                </a:lnTo>
                <a:lnTo>
                  <a:pt x="200164" y="253608"/>
                </a:lnTo>
                <a:lnTo>
                  <a:pt x="188832" y="259234"/>
                </a:lnTo>
                <a:lnTo>
                  <a:pt x="176868" y="263672"/>
                </a:lnTo>
                <a:lnTo>
                  <a:pt x="164274" y="266921"/>
                </a:lnTo>
                <a:lnTo>
                  <a:pt x="151050" y="268979"/>
                </a:lnTo>
                <a:lnTo>
                  <a:pt x="137194" y="269844"/>
                </a:lnTo>
                <a:lnTo>
                  <a:pt x="133984" y="269875"/>
                </a:lnTo>
                <a:lnTo>
                  <a:pt x="119961" y="269279"/>
                </a:lnTo>
                <a:lnTo>
                  <a:pt x="106578" y="267494"/>
                </a:lnTo>
                <a:lnTo>
                  <a:pt x="93831" y="264520"/>
                </a:lnTo>
                <a:lnTo>
                  <a:pt x="81722" y="260360"/>
                </a:lnTo>
                <a:lnTo>
                  <a:pt x="70247" y="255013"/>
                </a:lnTo>
                <a:lnTo>
                  <a:pt x="59406" y="248483"/>
                </a:lnTo>
                <a:lnTo>
                  <a:pt x="49198" y="240769"/>
                </a:lnTo>
                <a:lnTo>
                  <a:pt x="39620" y="231873"/>
                </a:lnTo>
                <a:lnTo>
                  <a:pt x="28673" y="219308"/>
                </a:lnTo>
                <a:lnTo>
                  <a:pt x="21050" y="208570"/>
                </a:lnTo>
                <a:lnTo>
                  <a:pt x="14597" y="197403"/>
                </a:lnTo>
                <a:lnTo>
                  <a:pt x="9318" y="185808"/>
                </a:lnTo>
                <a:lnTo>
                  <a:pt x="5216" y="173787"/>
                </a:lnTo>
                <a:lnTo>
                  <a:pt x="2294" y="161341"/>
                </a:lnTo>
                <a:lnTo>
                  <a:pt x="554" y="148472"/>
                </a:lnTo>
                <a:lnTo>
                  <a:pt x="0" y="135636"/>
                </a:lnTo>
                <a:lnTo>
                  <a:pt x="582" y="122184"/>
                </a:lnTo>
                <a:lnTo>
                  <a:pt x="2331" y="109199"/>
                </a:lnTo>
                <a:lnTo>
                  <a:pt x="5246" y="96680"/>
                </a:lnTo>
                <a:lnTo>
                  <a:pt x="9327" y="84630"/>
                </a:lnTo>
                <a:lnTo>
                  <a:pt x="14573" y="73050"/>
                </a:lnTo>
                <a:lnTo>
                  <a:pt x="20986" y="61942"/>
                </a:lnTo>
                <a:lnTo>
                  <a:pt x="28564" y="51308"/>
                </a:lnTo>
                <a:lnTo>
                  <a:pt x="35432" y="43179"/>
                </a:lnTo>
                <a:lnTo>
                  <a:pt x="44938" y="33576"/>
                </a:lnTo>
                <a:lnTo>
                  <a:pt x="55015" y="25182"/>
                </a:lnTo>
                <a:lnTo>
                  <a:pt x="65664" y="17995"/>
                </a:lnTo>
                <a:lnTo>
                  <a:pt x="76881" y="12015"/>
                </a:lnTo>
                <a:lnTo>
                  <a:pt x="88667" y="7240"/>
                </a:lnTo>
                <a:lnTo>
                  <a:pt x="101020" y="3668"/>
                </a:lnTo>
                <a:lnTo>
                  <a:pt x="113939" y="1300"/>
                </a:lnTo>
                <a:lnTo>
                  <a:pt x="127422" y="133"/>
                </a:lnTo>
                <a:lnTo>
                  <a:pt x="1339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4561" y="784860"/>
            <a:ext cx="129793" cy="263143"/>
          </a:xfrm>
          <a:custGeom>
            <a:avLst/>
            <a:gdLst/>
            <a:ahLst/>
            <a:cxnLst/>
            <a:rect l="l" t="t" r="r" b="b"/>
            <a:pathLst>
              <a:path w="129793" h="263143">
                <a:moveTo>
                  <a:pt x="100583" y="0"/>
                </a:moveTo>
                <a:lnTo>
                  <a:pt x="112250" y="1514"/>
                </a:lnTo>
                <a:lnTo>
                  <a:pt x="124657" y="6019"/>
                </a:lnTo>
                <a:lnTo>
                  <a:pt x="129793" y="8636"/>
                </a:lnTo>
                <a:lnTo>
                  <a:pt x="112521" y="36575"/>
                </a:lnTo>
                <a:lnTo>
                  <a:pt x="105663" y="33527"/>
                </a:lnTo>
                <a:lnTo>
                  <a:pt x="99821" y="32003"/>
                </a:lnTo>
                <a:lnTo>
                  <a:pt x="95122" y="32003"/>
                </a:lnTo>
                <a:lnTo>
                  <a:pt x="83166" y="33840"/>
                </a:lnTo>
                <a:lnTo>
                  <a:pt x="71545" y="39323"/>
                </a:lnTo>
                <a:lnTo>
                  <a:pt x="63245" y="45592"/>
                </a:lnTo>
                <a:lnTo>
                  <a:pt x="55696" y="53775"/>
                </a:lnTo>
                <a:lnTo>
                  <a:pt x="49127" y="64058"/>
                </a:lnTo>
                <a:lnTo>
                  <a:pt x="43565" y="76429"/>
                </a:lnTo>
                <a:lnTo>
                  <a:pt x="39877" y="87756"/>
                </a:lnTo>
                <a:lnTo>
                  <a:pt x="36890" y="103952"/>
                </a:lnTo>
                <a:lnTo>
                  <a:pt x="35771" y="114800"/>
                </a:lnTo>
                <a:lnTo>
                  <a:pt x="34900" y="127477"/>
                </a:lnTo>
                <a:lnTo>
                  <a:pt x="34278" y="141983"/>
                </a:lnTo>
                <a:lnTo>
                  <a:pt x="33905" y="158315"/>
                </a:lnTo>
                <a:lnTo>
                  <a:pt x="33781" y="176402"/>
                </a:lnTo>
                <a:lnTo>
                  <a:pt x="33781" y="263143"/>
                </a:lnTo>
                <a:lnTo>
                  <a:pt x="0" y="263143"/>
                </a:lnTo>
                <a:lnTo>
                  <a:pt x="0" y="6603"/>
                </a:lnTo>
                <a:lnTo>
                  <a:pt x="33781" y="6603"/>
                </a:lnTo>
                <a:lnTo>
                  <a:pt x="33781" y="44068"/>
                </a:lnTo>
                <a:lnTo>
                  <a:pt x="42236" y="32706"/>
                </a:lnTo>
                <a:lnTo>
                  <a:pt x="50966" y="23029"/>
                </a:lnTo>
                <a:lnTo>
                  <a:pt x="59953" y="15037"/>
                </a:lnTo>
                <a:lnTo>
                  <a:pt x="65658" y="10922"/>
                </a:lnTo>
                <a:lnTo>
                  <a:pt x="77443" y="4618"/>
                </a:lnTo>
                <a:lnTo>
                  <a:pt x="89567" y="1005"/>
                </a:lnTo>
                <a:lnTo>
                  <a:pt x="1005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7569" y="784860"/>
            <a:ext cx="267716" cy="269875"/>
          </a:xfrm>
          <a:custGeom>
            <a:avLst/>
            <a:gdLst/>
            <a:ahLst/>
            <a:cxnLst/>
            <a:rect l="l" t="t" r="r" b="b"/>
            <a:pathLst>
              <a:path w="267716" h="269875">
                <a:moveTo>
                  <a:pt x="133984" y="0"/>
                </a:moveTo>
                <a:lnTo>
                  <a:pt x="147771" y="598"/>
                </a:lnTo>
                <a:lnTo>
                  <a:pt x="160980" y="2396"/>
                </a:lnTo>
                <a:lnTo>
                  <a:pt x="173613" y="5395"/>
                </a:lnTo>
                <a:lnTo>
                  <a:pt x="185668" y="9598"/>
                </a:lnTo>
                <a:lnTo>
                  <a:pt x="197147" y="15008"/>
                </a:lnTo>
                <a:lnTo>
                  <a:pt x="208049" y="21626"/>
                </a:lnTo>
                <a:lnTo>
                  <a:pt x="218374" y="29457"/>
                </a:lnTo>
                <a:lnTo>
                  <a:pt x="228122" y="38501"/>
                </a:lnTo>
                <a:lnTo>
                  <a:pt x="240770" y="53163"/>
                </a:lnTo>
                <a:lnTo>
                  <a:pt x="248098" y="63883"/>
                </a:lnTo>
                <a:lnTo>
                  <a:pt x="254265" y="75084"/>
                </a:lnTo>
                <a:lnTo>
                  <a:pt x="259272" y="86761"/>
                </a:lnTo>
                <a:lnTo>
                  <a:pt x="263118" y="98913"/>
                </a:lnTo>
                <a:lnTo>
                  <a:pt x="265804" y="111535"/>
                </a:lnTo>
                <a:lnTo>
                  <a:pt x="267330" y="124624"/>
                </a:lnTo>
                <a:lnTo>
                  <a:pt x="267716" y="135636"/>
                </a:lnTo>
                <a:lnTo>
                  <a:pt x="267127" y="148918"/>
                </a:lnTo>
                <a:lnTo>
                  <a:pt x="265360" y="161779"/>
                </a:lnTo>
                <a:lnTo>
                  <a:pt x="262415" y="174216"/>
                </a:lnTo>
                <a:lnTo>
                  <a:pt x="258293" y="186227"/>
                </a:lnTo>
                <a:lnTo>
                  <a:pt x="252993" y="197812"/>
                </a:lnTo>
                <a:lnTo>
                  <a:pt x="246515" y="208969"/>
                </a:lnTo>
                <a:lnTo>
                  <a:pt x="238860" y="219696"/>
                </a:lnTo>
                <a:lnTo>
                  <a:pt x="230378" y="229615"/>
                </a:lnTo>
                <a:lnTo>
                  <a:pt x="220937" y="238798"/>
                </a:lnTo>
                <a:lnTo>
                  <a:pt x="210866" y="246796"/>
                </a:lnTo>
                <a:lnTo>
                  <a:pt x="200164" y="253608"/>
                </a:lnTo>
                <a:lnTo>
                  <a:pt x="188832" y="259234"/>
                </a:lnTo>
                <a:lnTo>
                  <a:pt x="176868" y="263672"/>
                </a:lnTo>
                <a:lnTo>
                  <a:pt x="164274" y="266921"/>
                </a:lnTo>
                <a:lnTo>
                  <a:pt x="151050" y="268979"/>
                </a:lnTo>
                <a:lnTo>
                  <a:pt x="137194" y="269844"/>
                </a:lnTo>
                <a:lnTo>
                  <a:pt x="133984" y="269875"/>
                </a:lnTo>
                <a:lnTo>
                  <a:pt x="119961" y="269279"/>
                </a:lnTo>
                <a:lnTo>
                  <a:pt x="106578" y="267494"/>
                </a:lnTo>
                <a:lnTo>
                  <a:pt x="93831" y="264520"/>
                </a:lnTo>
                <a:lnTo>
                  <a:pt x="81722" y="260360"/>
                </a:lnTo>
                <a:lnTo>
                  <a:pt x="70247" y="255013"/>
                </a:lnTo>
                <a:lnTo>
                  <a:pt x="59406" y="248483"/>
                </a:lnTo>
                <a:lnTo>
                  <a:pt x="49198" y="240769"/>
                </a:lnTo>
                <a:lnTo>
                  <a:pt x="39620" y="231873"/>
                </a:lnTo>
                <a:lnTo>
                  <a:pt x="28673" y="219308"/>
                </a:lnTo>
                <a:lnTo>
                  <a:pt x="21050" y="208570"/>
                </a:lnTo>
                <a:lnTo>
                  <a:pt x="14597" y="197403"/>
                </a:lnTo>
                <a:lnTo>
                  <a:pt x="9318" y="185808"/>
                </a:lnTo>
                <a:lnTo>
                  <a:pt x="5216" y="173787"/>
                </a:lnTo>
                <a:lnTo>
                  <a:pt x="2294" y="161341"/>
                </a:lnTo>
                <a:lnTo>
                  <a:pt x="554" y="148472"/>
                </a:lnTo>
                <a:lnTo>
                  <a:pt x="0" y="135636"/>
                </a:lnTo>
                <a:lnTo>
                  <a:pt x="582" y="122184"/>
                </a:lnTo>
                <a:lnTo>
                  <a:pt x="2331" y="109199"/>
                </a:lnTo>
                <a:lnTo>
                  <a:pt x="5246" y="96680"/>
                </a:lnTo>
                <a:lnTo>
                  <a:pt x="9327" y="84630"/>
                </a:lnTo>
                <a:lnTo>
                  <a:pt x="14573" y="73050"/>
                </a:lnTo>
                <a:lnTo>
                  <a:pt x="20986" y="61942"/>
                </a:lnTo>
                <a:lnTo>
                  <a:pt x="28564" y="51308"/>
                </a:lnTo>
                <a:lnTo>
                  <a:pt x="35433" y="43179"/>
                </a:lnTo>
                <a:lnTo>
                  <a:pt x="44938" y="33576"/>
                </a:lnTo>
                <a:lnTo>
                  <a:pt x="55015" y="25182"/>
                </a:lnTo>
                <a:lnTo>
                  <a:pt x="65664" y="17995"/>
                </a:lnTo>
                <a:lnTo>
                  <a:pt x="76881" y="12015"/>
                </a:lnTo>
                <a:lnTo>
                  <a:pt x="88667" y="7240"/>
                </a:lnTo>
                <a:lnTo>
                  <a:pt x="101020" y="3668"/>
                </a:lnTo>
                <a:lnTo>
                  <a:pt x="113939" y="1300"/>
                </a:lnTo>
                <a:lnTo>
                  <a:pt x="127422" y="133"/>
                </a:lnTo>
                <a:lnTo>
                  <a:pt x="1339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15288" y="784860"/>
            <a:ext cx="153568" cy="269875"/>
          </a:xfrm>
          <a:custGeom>
            <a:avLst/>
            <a:gdLst/>
            <a:ahLst/>
            <a:cxnLst/>
            <a:rect l="l" t="t" r="r" b="b"/>
            <a:pathLst>
              <a:path w="153568" h="269875">
                <a:moveTo>
                  <a:pt x="81978" y="0"/>
                </a:moveTo>
                <a:lnTo>
                  <a:pt x="93335" y="888"/>
                </a:lnTo>
                <a:lnTo>
                  <a:pt x="104716" y="3553"/>
                </a:lnTo>
                <a:lnTo>
                  <a:pt x="116124" y="7995"/>
                </a:lnTo>
                <a:lnTo>
                  <a:pt x="127556" y="14214"/>
                </a:lnTo>
                <a:lnTo>
                  <a:pt x="139015" y="22210"/>
                </a:lnTo>
                <a:lnTo>
                  <a:pt x="150498" y="31982"/>
                </a:lnTo>
                <a:lnTo>
                  <a:pt x="153339" y="34670"/>
                </a:lnTo>
                <a:lnTo>
                  <a:pt x="132105" y="56514"/>
                </a:lnTo>
                <a:lnTo>
                  <a:pt x="120518" y="46462"/>
                </a:lnTo>
                <a:lnTo>
                  <a:pt x="109048" y="38903"/>
                </a:lnTo>
                <a:lnTo>
                  <a:pt x="97695" y="33830"/>
                </a:lnTo>
                <a:lnTo>
                  <a:pt x="86456" y="31235"/>
                </a:lnTo>
                <a:lnTo>
                  <a:pt x="80314" y="30861"/>
                </a:lnTo>
                <a:lnTo>
                  <a:pt x="67336" y="32831"/>
                </a:lnTo>
                <a:lnTo>
                  <a:pt x="56069" y="38742"/>
                </a:lnTo>
                <a:lnTo>
                  <a:pt x="52755" y="41528"/>
                </a:lnTo>
                <a:lnTo>
                  <a:pt x="44565" y="52105"/>
                </a:lnTo>
                <a:lnTo>
                  <a:pt x="41342" y="64331"/>
                </a:lnTo>
                <a:lnTo>
                  <a:pt x="41287" y="66293"/>
                </a:lnTo>
                <a:lnTo>
                  <a:pt x="43620" y="78379"/>
                </a:lnTo>
                <a:lnTo>
                  <a:pt x="50618" y="89902"/>
                </a:lnTo>
                <a:lnTo>
                  <a:pt x="57178" y="96442"/>
                </a:lnTo>
                <a:lnTo>
                  <a:pt x="66515" y="103387"/>
                </a:lnTo>
                <a:lnTo>
                  <a:pt x="78748" y="110889"/>
                </a:lnTo>
                <a:lnTo>
                  <a:pt x="90462" y="117220"/>
                </a:lnTo>
                <a:lnTo>
                  <a:pt x="104533" y="124952"/>
                </a:lnTo>
                <a:lnTo>
                  <a:pt x="116636" y="132582"/>
                </a:lnTo>
                <a:lnTo>
                  <a:pt x="126769" y="140103"/>
                </a:lnTo>
                <a:lnTo>
                  <a:pt x="134932" y="147510"/>
                </a:lnTo>
                <a:lnTo>
                  <a:pt x="140576" y="154050"/>
                </a:lnTo>
                <a:lnTo>
                  <a:pt x="147206" y="165187"/>
                </a:lnTo>
                <a:lnTo>
                  <a:pt x="151494" y="177120"/>
                </a:lnTo>
                <a:lnTo>
                  <a:pt x="153440" y="189891"/>
                </a:lnTo>
                <a:lnTo>
                  <a:pt x="153568" y="194310"/>
                </a:lnTo>
                <a:lnTo>
                  <a:pt x="152503" y="207698"/>
                </a:lnTo>
                <a:lnTo>
                  <a:pt x="149310" y="220165"/>
                </a:lnTo>
                <a:lnTo>
                  <a:pt x="143990" y="231704"/>
                </a:lnTo>
                <a:lnTo>
                  <a:pt x="136542" y="242305"/>
                </a:lnTo>
                <a:lnTo>
                  <a:pt x="131368" y="247903"/>
                </a:lnTo>
                <a:lnTo>
                  <a:pt x="121418" y="256239"/>
                </a:lnTo>
                <a:lnTo>
                  <a:pt x="110465" y="262602"/>
                </a:lnTo>
                <a:lnTo>
                  <a:pt x="98506" y="266985"/>
                </a:lnTo>
                <a:lnTo>
                  <a:pt x="85543" y="269383"/>
                </a:lnTo>
                <a:lnTo>
                  <a:pt x="75844" y="269875"/>
                </a:lnTo>
                <a:lnTo>
                  <a:pt x="63051" y="269034"/>
                </a:lnTo>
                <a:lnTo>
                  <a:pt x="50603" y="266525"/>
                </a:lnTo>
                <a:lnTo>
                  <a:pt x="38498" y="262367"/>
                </a:lnTo>
                <a:lnTo>
                  <a:pt x="33439" y="260095"/>
                </a:lnTo>
                <a:lnTo>
                  <a:pt x="22053" y="253767"/>
                </a:lnTo>
                <a:lnTo>
                  <a:pt x="11900" y="246096"/>
                </a:lnTo>
                <a:lnTo>
                  <a:pt x="2975" y="237080"/>
                </a:lnTo>
                <a:lnTo>
                  <a:pt x="0" y="233425"/>
                </a:lnTo>
                <a:lnTo>
                  <a:pt x="20764" y="209930"/>
                </a:lnTo>
                <a:lnTo>
                  <a:pt x="31477" y="220616"/>
                </a:lnTo>
                <a:lnTo>
                  <a:pt x="42460" y="228783"/>
                </a:lnTo>
                <a:lnTo>
                  <a:pt x="53711" y="234448"/>
                </a:lnTo>
                <a:lnTo>
                  <a:pt x="65229" y="237622"/>
                </a:lnTo>
                <a:lnTo>
                  <a:pt x="74434" y="238378"/>
                </a:lnTo>
                <a:lnTo>
                  <a:pt x="87674" y="236818"/>
                </a:lnTo>
                <a:lnTo>
                  <a:pt x="99447" y="232115"/>
                </a:lnTo>
                <a:lnTo>
                  <a:pt x="108242" y="225678"/>
                </a:lnTo>
                <a:lnTo>
                  <a:pt x="116907" y="215240"/>
                </a:lnTo>
                <a:lnTo>
                  <a:pt x="121450" y="203479"/>
                </a:lnTo>
                <a:lnTo>
                  <a:pt x="122199" y="195706"/>
                </a:lnTo>
                <a:lnTo>
                  <a:pt x="120126" y="183023"/>
                </a:lnTo>
                <a:lnTo>
                  <a:pt x="113906" y="171710"/>
                </a:lnTo>
                <a:lnTo>
                  <a:pt x="106775" y="164655"/>
                </a:lnTo>
                <a:lnTo>
                  <a:pt x="97562" y="158007"/>
                </a:lnTo>
                <a:lnTo>
                  <a:pt x="85341" y="150617"/>
                </a:lnTo>
                <a:lnTo>
                  <a:pt x="71373" y="143128"/>
                </a:lnTo>
                <a:lnTo>
                  <a:pt x="57462" y="135448"/>
                </a:lnTo>
                <a:lnTo>
                  <a:pt x="45604" y="127803"/>
                </a:lnTo>
                <a:lnTo>
                  <a:pt x="35797" y="120193"/>
                </a:lnTo>
                <a:lnTo>
                  <a:pt x="28044" y="112618"/>
                </a:lnTo>
                <a:lnTo>
                  <a:pt x="24091" y="107695"/>
                </a:lnTo>
                <a:lnTo>
                  <a:pt x="17619" y="96642"/>
                </a:lnTo>
                <a:lnTo>
                  <a:pt x="13477" y="84641"/>
                </a:lnTo>
                <a:lnTo>
                  <a:pt x="11661" y="71736"/>
                </a:lnTo>
                <a:lnTo>
                  <a:pt x="11569" y="67944"/>
                </a:lnTo>
                <a:lnTo>
                  <a:pt x="12734" y="54352"/>
                </a:lnTo>
                <a:lnTo>
                  <a:pt x="16228" y="41926"/>
                </a:lnTo>
                <a:lnTo>
                  <a:pt x="22052" y="30678"/>
                </a:lnTo>
                <a:lnTo>
                  <a:pt x="30206" y="20617"/>
                </a:lnTo>
                <a:lnTo>
                  <a:pt x="41504" y="11258"/>
                </a:lnTo>
                <a:lnTo>
                  <a:pt x="52636" y="5383"/>
                </a:lnTo>
                <a:lnTo>
                  <a:pt x="64932" y="1659"/>
                </a:lnTo>
                <a:lnTo>
                  <a:pt x="78390" y="67"/>
                </a:lnTo>
                <a:lnTo>
                  <a:pt x="8197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7829" y="701039"/>
            <a:ext cx="246037" cy="346963"/>
          </a:xfrm>
          <a:custGeom>
            <a:avLst/>
            <a:gdLst/>
            <a:ahLst/>
            <a:cxnLst/>
            <a:rect l="l" t="t" r="r" b="b"/>
            <a:pathLst>
              <a:path w="246037" h="346963">
                <a:moveTo>
                  <a:pt x="0" y="0"/>
                </a:moveTo>
                <a:lnTo>
                  <a:pt x="34670" y="0"/>
                </a:lnTo>
                <a:lnTo>
                  <a:pt x="34670" y="145542"/>
                </a:lnTo>
                <a:lnTo>
                  <a:pt x="211353" y="145542"/>
                </a:lnTo>
                <a:lnTo>
                  <a:pt x="211353" y="0"/>
                </a:lnTo>
                <a:lnTo>
                  <a:pt x="246037" y="0"/>
                </a:lnTo>
                <a:lnTo>
                  <a:pt x="246037" y="346963"/>
                </a:lnTo>
                <a:lnTo>
                  <a:pt x="211353" y="346963"/>
                </a:lnTo>
                <a:lnTo>
                  <a:pt x="211353" y="179577"/>
                </a:lnTo>
                <a:lnTo>
                  <a:pt x="34670" y="179577"/>
                </a:lnTo>
                <a:lnTo>
                  <a:pt x="34670" y="346963"/>
                </a:lnTo>
                <a:lnTo>
                  <a:pt x="0" y="34696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2794" y="696087"/>
            <a:ext cx="130428" cy="351916"/>
          </a:xfrm>
          <a:custGeom>
            <a:avLst/>
            <a:gdLst/>
            <a:ahLst/>
            <a:cxnLst/>
            <a:rect l="l" t="t" r="r" b="b"/>
            <a:pathLst>
              <a:path w="130428" h="351916">
                <a:moveTo>
                  <a:pt x="44957" y="0"/>
                </a:moveTo>
                <a:lnTo>
                  <a:pt x="77977" y="0"/>
                </a:lnTo>
                <a:lnTo>
                  <a:pt x="77977" y="95376"/>
                </a:lnTo>
                <a:lnTo>
                  <a:pt x="130428" y="95376"/>
                </a:lnTo>
                <a:lnTo>
                  <a:pt x="130428" y="123825"/>
                </a:lnTo>
                <a:lnTo>
                  <a:pt x="77977" y="123825"/>
                </a:lnTo>
                <a:lnTo>
                  <a:pt x="77977" y="351916"/>
                </a:lnTo>
                <a:lnTo>
                  <a:pt x="44957" y="351916"/>
                </a:lnTo>
                <a:lnTo>
                  <a:pt x="44957" y="123825"/>
                </a:lnTo>
                <a:lnTo>
                  <a:pt x="0" y="123825"/>
                </a:lnTo>
                <a:lnTo>
                  <a:pt x="0" y="95376"/>
                </a:lnTo>
                <a:lnTo>
                  <a:pt x="44957" y="95376"/>
                </a:lnTo>
                <a:lnTo>
                  <a:pt x="449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47922" y="696087"/>
            <a:ext cx="130428" cy="351916"/>
          </a:xfrm>
          <a:custGeom>
            <a:avLst/>
            <a:gdLst/>
            <a:ahLst/>
            <a:cxnLst/>
            <a:rect l="l" t="t" r="r" b="b"/>
            <a:pathLst>
              <a:path w="130428" h="351916">
                <a:moveTo>
                  <a:pt x="44957" y="0"/>
                </a:moveTo>
                <a:lnTo>
                  <a:pt x="77977" y="0"/>
                </a:lnTo>
                <a:lnTo>
                  <a:pt x="77977" y="95376"/>
                </a:lnTo>
                <a:lnTo>
                  <a:pt x="130428" y="95376"/>
                </a:lnTo>
                <a:lnTo>
                  <a:pt x="130428" y="123825"/>
                </a:lnTo>
                <a:lnTo>
                  <a:pt x="77977" y="123825"/>
                </a:lnTo>
                <a:lnTo>
                  <a:pt x="77977" y="351916"/>
                </a:lnTo>
                <a:lnTo>
                  <a:pt x="44957" y="351916"/>
                </a:lnTo>
                <a:lnTo>
                  <a:pt x="44957" y="123825"/>
                </a:lnTo>
                <a:lnTo>
                  <a:pt x="0" y="123825"/>
                </a:lnTo>
                <a:lnTo>
                  <a:pt x="0" y="95376"/>
                </a:lnTo>
                <a:lnTo>
                  <a:pt x="44957" y="95376"/>
                </a:lnTo>
                <a:lnTo>
                  <a:pt x="4495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10767" y="696087"/>
            <a:ext cx="130479" cy="351916"/>
          </a:xfrm>
          <a:custGeom>
            <a:avLst/>
            <a:gdLst/>
            <a:ahLst/>
            <a:cxnLst/>
            <a:rect l="l" t="t" r="r" b="b"/>
            <a:pathLst>
              <a:path w="130479" h="351916">
                <a:moveTo>
                  <a:pt x="45059" y="0"/>
                </a:moveTo>
                <a:lnTo>
                  <a:pt x="78028" y="0"/>
                </a:lnTo>
                <a:lnTo>
                  <a:pt x="78028" y="95376"/>
                </a:lnTo>
                <a:lnTo>
                  <a:pt x="130479" y="95376"/>
                </a:lnTo>
                <a:lnTo>
                  <a:pt x="130479" y="123825"/>
                </a:lnTo>
                <a:lnTo>
                  <a:pt x="78028" y="123825"/>
                </a:lnTo>
                <a:lnTo>
                  <a:pt x="78028" y="351916"/>
                </a:lnTo>
                <a:lnTo>
                  <a:pt x="45059" y="351916"/>
                </a:lnTo>
                <a:lnTo>
                  <a:pt x="45059" y="123825"/>
                </a:lnTo>
                <a:lnTo>
                  <a:pt x="0" y="123825"/>
                </a:lnTo>
                <a:lnTo>
                  <a:pt x="0" y="95376"/>
                </a:lnTo>
                <a:lnTo>
                  <a:pt x="45059" y="95376"/>
                </a:lnTo>
                <a:lnTo>
                  <a:pt x="450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8394" y="692403"/>
            <a:ext cx="223774" cy="355600"/>
          </a:xfrm>
          <a:custGeom>
            <a:avLst/>
            <a:gdLst/>
            <a:ahLst/>
            <a:cxnLst/>
            <a:rect l="l" t="t" r="r" b="b"/>
            <a:pathLst>
              <a:path w="223774" h="355600">
                <a:moveTo>
                  <a:pt x="0" y="0"/>
                </a:moveTo>
                <a:lnTo>
                  <a:pt x="33020" y="0"/>
                </a:lnTo>
                <a:lnTo>
                  <a:pt x="33020" y="145034"/>
                </a:lnTo>
                <a:lnTo>
                  <a:pt x="41797" y="134284"/>
                </a:lnTo>
                <a:lnTo>
                  <a:pt x="50952" y="124770"/>
                </a:lnTo>
                <a:lnTo>
                  <a:pt x="60479" y="116499"/>
                </a:lnTo>
                <a:lnTo>
                  <a:pt x="70369" y="109479"/>
                </a:lnTo>
                <a:lnTo>
                  <a:pt x="88652" y="100073"/>
                </a:lnTo>
                <a:lnTo>
                  <a:pt x="100682" y="96085"/>
                </a:lnTo>
                <a:lnTo>
                  <a:pt x="113179" y="93563"/>
                </a:lnTo>
                <a:lnTo>
                  <a:pt x="126143" y="92496"/>
                </a:lnTo>
                <a:lnTo>
                  <a:pt x="129285" y="92456"/>
                </a:lnTo>
                <a:lnTo>
                  <a:pt x="142674" y="93285"/>
                </a:lnTo>
                <a:lnTo>
                  <a:pt x="155322" y="95782"/>
                </a:lnTo>
                <a:lnTo>
                  <a:pt x="167229" y="99956"/>
                </a:lnTo>
                <a:lnTo>
                  <a:pt x="178395" y="105817"/>
                </a:lnTo>
                <a:lnTo>
                  <a:pt x="190671" y="114946"/>
                </a:lnTo>
                <a:lnTo>
                  <a:pt x="199561" y="124050"/>
                </a:lnTo>
                <a:lnTo>
                  <a:pt x="207021" y="134373"/>
                </a:lnTo>
                <a:lnTo>
                  <a:pt x="213063" y="145915"/>
                </a:lnTo>
                <a:lnTo>
                  <a:pt x="216417" y="155061"/>
                </a:lnTo>
                <a:lnTo>
                  <a:pt x="219022" y="165313"/>
                </a:lnTo>
                <a:lnTo>
                  <a:pt x="221052" y="177056"/>
                </a:lnTo>
                <a:lnTo>
                  <a:pt x="222516" y="190286"/>
                </a:lnTo>
                <a:lnTo>
                  <a:pt x="223419" y="205000"/>
                </a:lnTo>
                <a:lnTo>
                  <a:pt x="223768" y="221196"/>
                </a:lnTo>
                <a:lnTo>
                  <a:pt x="223774" y="223520"/>
                </a:lnTo>
                <a:lnTo>
                  <a:pt x="223774" y="355600"/>
                </a:lnTo>
                <a:lnTo>
                  <a:pt x="190753" y="355600"/>
                </a:lnTo>
                <a:lnTo>
                  <a:pt x="190753" y="233172"/>
                </a:lnTo>
                <a:lnTo>
                  <a:pt x="190596" y="215566"/>
                </a:lnTo>
                <a:lnTo>
                  <a:pt x="190124" y="200634"/>
                </a:lnTo>
                <a:lnTo>
                  <a:pt x="189337" y="188390"/>
                </a:lnTo>
                <a:lnTo>
                  <a:pt x="188235" y="178849"/>
                </a:lnTo>
                <a:lnTo>
                  <a:pt x="182942" y="160493"/>
                </a:lnTo>
                <a:lnTo>
                  <a:pt x="176965" y="149011"/>
                </a:lnTo>
                <a:lnTo>
                  <a:pt x="169357" y="139560"/>
                </a:lnTo>
                <a:lnTo>
                  <a:pt x="154848" y="129341"/>
                </a:lnTo>
                <a:lnTo>
                  <a:pt x="143087" y="125141"/>
                </a:lnTo>
                <a:lnTo>
                  <a:pt x="129690" y="123054"/>
                </a:lnTo>
                <a:lnTo>
                  <a:pt x="122681" y="122809"/>
                </a:lnTo>
                <a:lnTo>
                  <a:pt x="109663" y="123783"/>
                </a:lnTo>
                <a:lnTo>
                  <a:pt x="97294" y="126707"/>
                </a:lnTo>
                <a:lnTo>
                  <a:pt x="85549" y="131581"/>
                </a:lnTo>
                <a:lnTo>
                  <a:pt x="74405" y="138404"/>
                </a:lnTo>
                <a:lnTo>
                  <a:pt x="59419" y="151714"/>
                </a:lnTo>
                <a:lnTo>
                  <a:pt x="51399" y="161714"/>
                </a:lnTo>
                <a:lnTo>
                  <a:pt x="44902" y="172620"/>
                </a:lnTo>
                <a:lnTo>
                  <a:pt x="39926" y="184431"/>
                </a:lnTo>
                <a:lnTo>
                  <a:pt x="36150" y="199681"/>
                </a:lnTo>
                <a:lnTo>
                  <a:pt x="34905" y="209708"/>
                </a:lnTo>
                <a:lnTo>
                  <a:pt x="33977" y="221848"/>
                </a:lnTo>
                <a:lnTo>
                  <a:pt x="33363" y="236102"/>
                </a:lnTo>
                <a:lnTo>
                  <a:pt x="33058" y="252470"/>
                </a:lnTo>
                <a:lnTo>
                  <a:pt x="33020" y="261493"/>
                </a:lnTo>
                <a:lnTo>
                  <a:pt x="33020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29810" y="692403"/>
            <a:ext cx="223774" cy="355600"/>
          </a:xfrm>
          <a:custGeom>
            <a:avLst/>
            <a:gdLst/>
            <a:ahLst/>
            <a:cxnLst/>
            <a:rect l="l" t="t" r="r" b="b"/>
            <a:pathLst>
              <a:path w="223774" h="355600">
                <a:moveTo>
                  <a:pt x="0" y="0"/>
                </a:moveTo>
                <a:lnTo>
                  <a:pt x="33019" y="0"/>
                </a:lnTo>
                <a:lnTo>
                  <a:pt x="33019" y="145034"/>
                </a:lnTo>
                <a:lnTo>
                  <a:pt x="41797" y="134284"/>
                </a:lnTo>
                <a:lnTo>
                  <a:pt x="50952" y="124770"/>
                </a:lnTo>
                <a:lnTo>
                  <a:pt x="60479" y="116499"/>
                </a:lnTo>
                <a:lnTo>
                  <a:pt x="70369" y="109479"/>
                </a:lnTo>
                <a:lnTo>
                  <a:pt x="88652" y="100073"/>
                </a:lnTo>
                <a:lnTo>
                  <a:pt x="100682" y="96085"/>
                </a:lnTo>
                <a:lnTo>
                  <a:pt x="113179" y="93563"/>
                </a:lnTo>
                <a:lnTo>
                  <a:pt x="126143" y="92496"/>
                </a:lnTo>
                <a:lnTo>
                  <a:pt x="129286" y="92456"/>
                </a:lnTo>
                <a:lnTo>
                  <a:pt x="142674" y="93285"/>
                </a:lnTo>
                <a:lnTo>
                  <a:pt x="155322" y="95782"/>
                </a:lnTo>
                <a:lnTo>
                  <a:pt x="167229" y="99956"/>
                </a:lnTo>
                <a:lnTo>
                  <a:pt x="178395" y="105817"/>
                </a:lnTo>
                <a:lnTo>
                  <a:pt x="190671" y="114946"/>
                </a:lnTo>
                <a:lnTo>
                  <a:pt x="199561" y="124050"/>
                </a:lnTo>
                <a:lnTo>
                  <a:pt x="207021" y="134373"/>
                </a:lnTo>
                <a:lnTo>
                  <a:pt x="213063" y="145915"/>
                </a:lnTo>
                <a:lnTo>
                  <a:pt x="216417" y="155061"/>
                </a:lnTo>
                <a:lnTo>
                  <a:pt x="219022" y="165313"/>
                </a:lnTo>
                <a:lnTo>
                  <a:pt x="221052" y="177056"/>
                </a:lnTo>
                <a:lnTo>
                  <a:pt x="222516" y="190286"/>
                </a:lnTo>
                <a:lnTo>
                  <a:pt x="223419" y="205000"/>
                </a:lnTo>
                <a:lnTo>
                  <a:pt x="223768" y="221196"/>
                </a:lnTo>
                <a:lnTo>
                  <a:pt x="223774" y="223520"/>
                </a:lnTo>
                <a:lnTo>
                  <a:pt x="223774" y="355600"/>
                </a:lnTo>
                <a:lnTo>
                  <a:pt x="190753" y="355600"/>
                </a:lnTo>
                <a:lnTo>
                  <a:pt x="190753" y="233172"/>
                </a:lnTo>
                <a:lnTo>
                  <a:pt x="190596" y="215566"/>
                </a:lnTo>
                <a:lnTo>
                  <a:pt x="190124" y="200634"/>
                </a:lnTo>
                <a:lnTo>
                  <a:pt x="189337" y="188390"/>
                </a:lnTo>
                <a:lnTo>
                  <a:pt x="188235" y="178849"/>
                </a:lnTo>
                <a:lnTo>
                  <a:pt x="182942" y="160493"/>
                </a:lnTo>
                <a:lnTo>
                  <a:pt x="176965" y="149011"/>
                </a:lnTo>
                <a:lnTo>
                  <a:pt x="169357" y="139560"/>
                </a:lnTo>
                <a:lnTo>
                  <a:pt x="154848" y="129341"/>
                </a:lnTo>
                <a:lnTo>
                  <a:pt x="143087" y="125141"/>
                </a:lnTo>
                <a:lnTo>
                  <a:pt x="129690" y="123054"/>
                </a:lnTo>
                <a:lnTo>
                  <a:pt x="122681" y="122809"/>
                </a:lnTo>
                <a:lnTo>
                  <a:pt x="109663" y="123783"/>
                </a:lnTo>
                <a:lnTo>
                  <a:pt x="97294" y="126707"/>
                </a:lnTo>
                <a:lnTo>
                  <a:pt x="85549" y="131581"/>
                </a:lnTo>
                <a:lnTo>
                  <a:pt x="74405" y="138404"/>
                </a:lnTo>
                <a:lnTo>
                  <a:pt x="59419" y="151714"/>
                </a:lnTo>
                <a:lnTo>
                  <a:pt x="51399" y="161714"/>
                </a:lnTo>
                <a:lnTo>
                  <a:pt x="44902" y="172620"/>
                </a:lnTo>
                <a:lnTo>
                  <a:pt x="39926" y="184431"/>
                </a:lnTo>
                <a:lnTo>
                  <a:pt x="36150" y="199681"/>
                </a:lnTo>
                <a:lnTo>
                  <a:pt x="34905" y="209708"/>
                </a:lnTo>
                <a:lnTo>
                  <a:pt x="33977" y="221848"/>
                </a:lnTo>
                <a:lnTo>
                  <a:pt x="33363" y="236102"/>
                </a:lnTo>
                <a:lnTo>
                  <a:pt x="33058" y="252470"/>
                </a:lnTo>
                <a:lnTo>
                  <a:pt x="33019" y="261493"/>
                </a:lnTo>
                <a:lnTo>
                  <a:pt x="33019" y="355600"/>
                </a:lnTo>
                <a:lnTo>
                  <a:pt x="0" y="35560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52545" y="685673"/>
            <a:ext cx="54228" cy="54610"/>
          </a:xfrm>
          <a:custGeom>
            <a:avLst/>
            <a:gdLst/>
            <a:ahLst/>
            <a:cxnLst/>
            <a:rect l="l" t="t" r="r" b="b"/>
            <a:pathLst>
              <a:path w="54228" h="54610">
                <a:moveTo>
                  <a:pt x="27050" y="0"/>
                </a:moveTo>
                <a:lnTo>
                  <a:pt x="34543" y="0"/>
                </a:lnTo>
                <a:lnTo>
                  <a:pt x="41020" y="2793"/>
                </a:lnTo>
                <a:lnTo>
                  <a:pt x="46227" y="8127"/>
                </a:lnTo>
                <a:lnTo>
                  <a:pt x="51562" y="13462"/>
                </a:lnTo>
                <a:lnTo>
                  <a:pt x="54228" y="19938"/>
                </a:lnTo>
                <a:lnTo>
                  <a:pt x="54228" y="27431"/>
                </a:lnTo>
                <a:lnTo>
                  <a:pt x="54228" y="34798"/>
                </a:lnTo>
                <a:lnTo>
                  <a:pt x="51562" y="41148"/>
                </a:lnTo>
                <a:lnTo>
                  <a:pt x="46227" y="46481"/>
                </a:lnTo>
                <a:lnTo>
                  <a:pt x="41020" y="51942"/>
                </a:lnTo>
                <a:lnTo>
                  <a:pt x="34543" y="54610"/>
                </a:lnTo>
                <a:lnTo>
                  <a:pt x="27050" y="54610"/>
                </a:lnTo>
                <a:lnTo>
                  <a:pt x="19684" y="54610"/>
                </a:lnTo>
                <a:lnTo>
                  <a:pt x="13334" y="51942"/>
                </a:lnTo>
                <a:lnTo>
                  <a:pt x="8000" y="46481"/>
                </a:lnTo>
                <a:lnTo>
                  <a:pt x="2666" y="41148"/>
                </a:lnTo>
                <a:lnTo>
                  <a:pt x="0" y="34798"/>
                </a:lnTo>
                <a:lnTo>
                  <a:pt x="0" y="27431"/>
                </a:lnTo>
                <a:lnTo>
                  <a:pt x="0" y="19938"/>
                </a:lnTo>
                <a:lnTo>
                  <a:pt x="2666" y="13462"/>
                </a:lnTo>
                <a:lnTo>
                  <a:pt x="8000" y="8127"/>
                </a:lnTo>
                <a:lnTo>
                  <a:pt x="13334" y="2793"/>
                </a:lnTo>
                <a:lnTo>
                  <a:pt x="19684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62401" y="685673"/>
            <a:ext cx="54228" cy="54610"/>
          </a:xfrm>
          <a:custGeom>
            <a:avLst/>
            <a:gdLst/>
            <a:ahLst/>
            <a:cxnLst/>
            <a:rect l="l" t="t" r="r" b="b"/>
            <a:pathLst>
              <a:path w="54228" h="54610">
                <a:moveTo>
                  <a:pt x="27050" y="0"/>
                </a:moveTo>
                <a:lnTo>
                  <a:pt x="34544" y="0"/>
                </a:lnTo>
                <a:lnTo>
                  <a:pt x="41021" y="2793"/>
                </a:lnTo>
                <a:lnTo>
                  <a:pt x="46227" y="8127"/>
                </a:lnTo>
                <a:lnTo>
                  <a:pt x="51562" y="13462"/>
                </a:lnTo>
                <a:lnTo>
                  <a:pt x="54228" y="19938"/>
                </a:lnTo>
                <a:lnTo>
                  <a:pt x="54228" y="27431"/>
                </a:lnTo>
                <a:lnTo>
                  <a:pt x="54228" y="34798"/>
                </a:lnTo>
                <a:lnTo>
                  <a:pt x="51562" y="41148"/>
                </a:lnTo>
                <a:lnTo>
                  <a:pt x="46227" y="46481"/>
                </a:lnTo>
                <a:lnTo>
                  <a:pt x="41021" y="51942"/>
                </a:lnTo>
                <a:lnTo>
                  <a:pt x="34544" y="54610"/>
                </a:lnTo>
                <a:lnTo>
                  <a:pt x="27050" y="54610"/>
                </a:lnTo>
                <a:lnTo>
                  <a:pt x="19685" y="54610"/>
                </a:lnTo>
                <a:lnTo>
                  <a:pt x="13335" y="51942"/>
                </a:lnTo>
                <a:lnTo>
                  <a:pt x="8000" y="46481"/>
                </a:lnTo>
                <a:lnTo>
                  <a:pt x="2666" y="41148"/>
                </a:lnTo>
                <a:lnTo>
                  <a:pt x="0" y="34798"/>
                </a:lnTo>
                <a:lnTo>
                  <a:pt x="0" y="27431"/>
                </a:lnTo>
                <a:lnTo>
                  <a:pt x="0" y="19938"/>
                </a:lnTo>
                <a:lnTo>
                  <a:pt x="2666" y="13462"/>
                </a:lnTo>
                <a:lnTo>
                  <a:pt x="8000" y="8127"/>
                </a:lnTo>
                <a:lnTo>
                  <a:pt x="13335" y="2793"/>
                </a:lnTo>
                <a:lnTo>
                  <a:pt x="19685" y="0"/>
                </a:lnTo>
                <a:lnTo>
                  <a:pt x="27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07461" y="685673"/>
            <a:ext cx="123825" cy="362330"/>
          </a:xfrm>
          <a:custGeom>
            <a:avLst/>
            <a:gdLst/>
            <a:ahLst/>
            <a:cxnLst/>
            <a:rect l="l" t="t" r="r" b="b"/>
            <a:pathLst>
              <a:path w="123825" h="362330">
                <a:moveTo>
                  <a:pt x="85343" y="0"/>
                </a:moveTo>
                <a:lnTo>
                  <a:pt x="96432" y="720"/>
                </a:lnTo>
                <a:lnTo>
                  <a:pt x="108890" y="2864"/>
                </a:lnTo>
                <a:lnTo>
                  <a:pt x="122718" y="6405"/>
                </a:lnTo>
                <a:lnTo>
                  <a:pt x="123825" y="6730"/>
                </a:lnTo>
                <a:lnTo>
                  <a:pt x="123825" y="38988"/>
                </a:lnTo>
                <a:lnTo>
                  <a:pt x="110274" y="34049"/>
                </a:lnTo>
                <a:lnTo>
                  <a:pt x="98324" y="31572"/>
                </a:lnTo>
                <a:lnTo>
                  <a:pt x="92710" y="31241"/>
                </a:lnTo>
                <a:lnTo>
                  <a:pt x="86233" y="31241"/>
                </a:lnTo>
                <a:lnTo>
                  <a:pt x="80899" y="32512"/>
                </a:lnTo>
                <a:lnTo>
                  <a:pt x="76580" y="35051"/>
                </a:lnTo>
                <a:lnTo>
                  <a:pt x="72389" y="37718"/>
                </a:lnTo>
                <a:lnTo>
                  <a:pt x="69723" y="40639"/>
                </a:lnTo>
                <a:lnTo>
                  <a:pt x="68579" y="44068"/>
                </a:lnTo>
                <a:lnTo>
                  <a:pt x="67428" y="52526"/>
                </a:lnTo>
                <a:lnTo>
                  <a:pt x="66936" y="68414"/>
                </a:lnTo>
                <a:lnTo>
                  <a:pt x="66928" y="71119"/>
                </a:lnTo>
                <a:lnTo>
                  <a:pt x="66928" y="105790"/>
                </a:lnTo>
                <a:lnTo>
                  <a:pt x="120523" y="105790"/>
                </a:lnTo>
                <a:lnTo>
                  <a:pt x="120523" y="134238"/>
                </a:lnTo>
                <a:lnTo>
                  <a:pt x="66928" y="134238"/>
                </a:lnTo>
                <a:lnTo>
                  <a:pt x="66675" y="362330"/>
                </a:lnTo>
                <a:lnTo>
                  <a:pt x="33654" y="362330"/>
                </a:lnTo>
                <a:lnTo>
                  <a:pt x="33654" y="134238"/>
                </a:lnTo>
                <a:lnTo>
                  <a:pt x="0" y="134238"/>
                </a:lnTo>
                <a:lnTo>
                  <a:pt x="0" y="105790"/>
                </a:lnTo>
                <a:lnTo>
                  <a:pt x="33654" y="105790"/>
                </a:lnTo>
                <a:lnTo>
                  <a:pt x="33654" y="65659"/>
                </a:lnTo>
                <a:lnTo>
                  <a:pt x="34192" y="49618"/>
                </a:lnTo>
                <a:lnTo>
                  <a:pt x="35772" y="36828"/>
                </a:lnTo>
                <a:lnTo>
                  <a:pt x="38344" y="27264"/>
                </a:lnTo>
                <a:lnTo>
                  <a:pt x="45503" y="15737"/>
                </a:lnTo>
                <a:lnTo>
                  <a:pt x="55710" y="7416"/>
                </a:lnTo>
                <a:lnTo>
                  <a:pt x="67130" y="2432"/>
                </a:lnTo>
                <a:lnTo>
                  <a:pt x="80003" y="183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55061" y="685673"/>
            <a:ext cx="123825" cy="362330"/>
          </a:xfrm>
          <a:custGeom>
            <a:avLst/>
            <a:gdLst/>
            <a:ahLst/>
            <a:cxnLst/>
            <a:rect l="l" t="t" r="r" b="b"/>
            <a:pathLst>
              <a:path w="123825" h="362330">
                <a:moveTo>
                  <a:pt x="85343" y="0"/>
                </a:moveTo>
                <a:lnTo>
                  <a:pt x="96432" y="720"/>
                </a:lnTo>
                <a:lnTo>
                  <a:pt x="108890" y="2864"/>
                </a:lnTo>
                <a:lnTo>
                  <a:pt x="122718" y="6405"/>
                </a:lnTo>
                <a:lnTo>
                  <a:pt x="123825" y="6730"/>
                </a:lnTo>
                <a:lnTo>
                  <a:pt x="123825" y="38988"/>
                </a:lnTo>
                <a:lnTo>
                  <a:pt x="110274" y="34049"/>
                </a:lnTo>
                <a:lnTo>
                  <a:pt x="98324" y="31572"/>
                </a:lnTo>
                <a:lnTo>
                  <a:pt x="92709" y="31241"/>
                </a:lnTo>
                <a:lnTo>
                  <a:pt x="86232" y="31241"/>
                </a:lnTo>
                <a:lnTo>
                  <a:pt x="80899" y="32512"/>
                </a:lnTo>
                <a:lnTo>
                  <a:pt x="76581" y="35051"/>
                </a:lnTo>
                <a:lnTo>
                  <a:pt x="72389" y="37718"/>
                </a:lnTo>
                <a:lnTo>
                  <a:pt x="69722" y="40639"/>
                </a:lnTo>
                <a:lnTo>
                  <a:pt x="68580" y="44068"/>
                </a:lnTo>
                <a:lnTo>
                  <a:pt x="67428" y="52526"/>
                </a:lnTo>
                <a:lnTo>
                  <a:pt x="66936" y="68414"/>
                </a:lnTo>
                <a:lnTo>
                  <a:pt x="66928" y="71119"/>
                </a:lnTo>
                <a:lnTo>
                  <a:pt x="66928" y="105790"/>
                </a:lnTo>
                <a:lnTo>
                  <a:pt x="120523" y="105790"/>
                </a:lnTo>
                <a:lnTo>
                  <a:pt x="120523" y="134238"/>
                </a:lnTo>
                <a:lnTo>
                  <a:pt x="66928" y="134238"/>
                </a:lnTo>
                <a:lnTo>
                  <a:pt x="66675" y="362330"/>
                </a:lnTo>
                <a:lnTo>
                  <a:pt x="33655" y="362330"/>
                </a:lnTo>
                <a:lnTo>
                  <a:pt x="33655" y="134238"/>
                </a:lnTo>
                <a:lnTo>
                  <a:pt x="0" y="134238"/>
                </a:lnTo>
                <a:lnTo>
                  <a:pt x="0" y="105790"/>
                </a:lnTo>
                <a:lnTo>
                  <a:pt x="33655" y="105790"/>
                </a:lnTo>
                <a:lnTo>
                  <a:pt x="33655" y="65659"/>
                </a:lnTo>
                <a:lnTo>
                  <a:pt x="34192" y="49618"/>
                </a:lnTo>
                <a:lnTo>
                  <a:pt x="35772" y="36828"/>
                </a:lnTo>
                <a:lnTo>
                  <a:pt x="38344" y="27264"/>
                </a:lnTo>
                <a:lnTo>
                  <a:pt x="45503" y="15737"/>
                </a:lnTo>
                <a:lnTo>
                  <a:pt x="55710" y="7416"/>
                </a:lnTo>
                <a:lnTo>
                  <a:pt x="67130" y="2432"/>
                </a:lnTo>
                <a:lnTo>
                  <a:pt x="80003" y="183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40889" y="685673"/>
            <a:ext cx="123825" cy="362330"/>
          </a:xfrm>
          <a:custGeom>
            <a:avLst/>
            <a:gdLst/>
            <a:ahLst/>
            <a:cxnLst/>
            <a:rect l="l" t="t" r="r" b="b"/>
            <a:pathLst>
              <a:path w="123825" h="362330">
                <a:moveTo>
                  <a:pt x="85343" y="0"/>
                </a:moveTo>
                <a:lnTo>
                  <a:pt x="96432" y="720"/>
                </a:lnTo>
                <a:lnTo>
                  <a:pt x="108890" y="2864"/>
                </a:lnTo>
                <a:lnTo>
                  <a:pt x="122718" y="6405"/>
                </a:lnTo>
                <a:lnTo>
                  <a:pt x="123825" y="6730"/>
                </a:lnTo>
                <a:lnTo>
                  <a:pt x="123825" y="38988"/>
                </a:lnTo>
                <a:lnTo>
                  <a:pt x="110274" y="34049"/>
                </a:lnTo>
                <a:lnTo>
                  <a:pt x="98324" y="31572"/>
                </a:lnTo>
                <a:lnTo>
                  <a:pt x="92710" y="31241"/>
                </a:lnTo>
                <a:lnTo>
                  <a:pt x="86233" y="31241"/>
                </a:lnTo>
                <a:lnTo>
                  <a:pt x="80899" y="32512"/>
                </a:lnTo>
                <a:lnTo>
                  <a:pt x="76581" y="35051"/>
                </a:lnTo>
                <a:lnTo>
                  <a:pt x="72390" y="37718"/>
                </a:lnTo>
                <a:lnTo>
                  <a:pt x="69723" y="40639"/>
                </a:lnTo>
                <a:lnTo>
                  <a:pt x="68580" y="44068"/>
                </a:lnTo>
                <a:lnTo>
                  <a:pt x="67428" y="52526"/>
                </a:lnTo>
                <a:lnTo>
                  <a:pt x="66936" y="68414"/>
                </a:lnTo>
                <a:lnTo>
                  <a:pt x="66929" y="71119"/>
                </a:lnTo>
                <a:lnTo>
                  <a:pt x="66929" y="105790"/>
                </a:lnTo>
                <a:lnTo>
                  <a:pt x="120523" y="105790"/>
                </a:lnTo>
                <a:lnTo>
                  <a:pt x="120523" y="134238"/>
                </a:lnTo>
                <a:lnTo>
                  <a:pt x="66929" y="134238"/>
                </a:lnTo>
                <a:lnTo>
                  <a:pt x="66675" y="362330"/>
                </a:lnTo>
                <a:lnTo>
                  <a:pt x="33655" y="362330"/>
                </a:lnTo>
                <a:lnTo>
                  <a:pt x="33655" y="134238"/>
                </a:lnTo>
                <a:lnTo>
                  <a:pt x="0" y="134238"/>
                </a:lnTo>
                <a:lnTo>
                  <a:pt x="0" y="105790"/>
                </a:lnTo>
                <a:lnTo>
                  <a:pt x="33655" y="105790"/>
                </a:lnTo>
                <a:lnTo>
                  <a:pt x="33655" y="65659"/>
                </a:lnTo>
                <a:lnTo>
                  <a:pt x="34192" y="49618"/>
                </a:lnTo>
                <a:lnTo>
                  <a:pt x="35772" y="36828"/>
                </a:lnTo>
                <a:lnTo>
                  <a:pt x="38344" y="27264"/>
                </a:lnTo>
                <a:lnTo>
                  <a:pt x="45503" y="15737"/>
                </a:lnTo>
                <a:lnTo>
                  <a:pt x="55710" y="7416"/>
                </a:lnTo>
                <a:lnTo>
                  <a:pt x="67130" y="2432"/>
                </a:lnTo>
                <a:lnTo>
                  <a:pt x="80003" y="183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28014" y="685673"/>
            <a:ext cx="54254" cy="54610"/>
          </a:xfrm>
          <a:custGeom>
            <a:avLst/>
            <a:gdLst/>
            <a:ahLst/>
            <a:cxnLst/>
            <a:rect l="l" t="t" r="r" b="b"/>
            <a:pathLst>
              <a:path w="54254" h="54610">
                <a:moveTo>
                  <a:pt x="27000" y="0"/>
                </a:moveTo>
                <a:lnTo>
                  <a:pt x="34518" y="0"/>
                </a:lnTo>
                <a:lnTo>
                  <a:pt x="40944" y="2793"/>
                </a:lnTo>
                <a:lnTo>
                  <a:pt x="46266" y="8127"/>
                </a:lnTo>
                <a:lnTo>
                  <a:pt x="51587" y="13462"/>
                </a:lnTo>
                <a:lnTo>
                  <a:pt x="54254" y="19938"/>
                </a:lnTo>
                <a:lnTo>
                  <a:pt x="54254" y="27431"/>
                </a:lnTo>
                <a:lnTo>
                  <a:pt x="54254" y="34798"/>
                </a:lnTo>
                <a:lnTo>
                  <a:pt x="51587" y="41148"/>
                </a:lnTo>
                <a:lnTo>
                  <a:pt x="46266" y="46481"/>
                </a:lnTo>
                <a:lnTo>
                  <a:pt x="40944" y="51942"/>
                </a:lnTo>
                <a:lnTo>
                  <a:pt x="34518" y="54610"/>
                </a:lnTo>
                <a:lnTo>
                  <a:pt x="27000" y="54610"/>
                </a:lnTo>
                <a:lnTo>
                  <a:pt x="19646" y="54610"/>
                </a:lnTo>
                <a:lnTo>
                  <a:pt x="13309" y="51942"/>
                </a:lnTo>
                <a:lnTo>
                  <a:pt x="7975" y="46481"/>
                </a:lnTo>
                <a:lnTo>
                  <a:pt x="2654" y="41148"/>
                </a:lnTo>
                <a:lnTo>
                  <a:pt x="0" y="34798"/>
                </a:lnTo>
                <a:lnTo>
                  <a:pt x="0" y="27431"/>
                </a:lnTo>
                <a:lnTo>
                  <a:pt x="0" y="19938"/>
                </a:lnTo>
                <a:lnTo>
                  <a:pt x="2654" y="13462"/>
                </a:lnTo>
                <a:lnTo>
                  <a:pt x="7975" y="8127"/>
                </a:lnTo>
                <a:lnTo>
                  <a:pt x="13309" y="2793"/>
                </a:lnTo>
                <a:lnTo>
                  <a:pt x="19646" y="0"/>
                </a:lnTo>
                <a:lnTo>
                  <a:pt x="2700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1600200"/>
            <a:ext cx="8839200" cy="502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600200"/>
            <a:ext cx="8839200" cy="5029200"/>
          </a:xfrm>
          <a:custGeom>
            <a:avLst/>
            <a:gdLst/>
            <a:ahLst/>
            <a:cxnLst/>
            <a:rect l="l" t="t" r="r" b="b"/>
            <a:pathLst>
              <a:path w="8839200" h="5029200">
                <a:moveTo>
                  <a:pt x="0" y="5029200"/>
                </a:moveTo>
                <a:lnTo>
                  <a:pt x="8839200" y="5029200"/>
                </a:lnTo>
                <a:lnTo>
                  <a:pt x="88392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12700">
            <a:solidFill>
              <a:srgbClr val="BE004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0" y="1600200"/>
            <a:ext cx="8839200" cy="502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>
              <a:latin typeface="Times New Roman" pitchFamily="18" charset="0"/>
              <a:cs typeface="Times New Roman" pitchFamily="18" charset="0"/>
            </a:endParaRPr>
          </a:p>
          <a:p>
            <a:pPr marL="539496" marR="591490" indent="-384047">
              <a:lnSpc>
                <a:spcPts val="3560"/>
              </a:lnSpc>
              <a:spcBef>
                <a:spcPts val="3342"/>
              </a:spcBef>
            </a:pPr>
            <a:r>
              <a:rPr sz="265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</a:t>
            </a:r>
            <a:r>
              <a:rPr sz="2650" spc="-1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1930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s,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sz="3300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eloped </a:t>
            </a:r>
            <a:r>
              <a:rPr sz="3300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sz="3300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.Wilhelm Tiseliu</a:t>
            </a:r>
            <a:r>
              <a:rPr sz="3300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300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300" spc="-1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</a:t>
            </a:r>
            <a:r>
              <a:rPr sz="3300" spc="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dish</a:t>
            </a:r>
            <a:r>
              <a:rPr sz="3300" spc="-1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bioch</a:t>
            </a:r>
            <a:r>
              <a:rPr sz="3300" spc="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mis</a:t>
            </a:r>
            <a:r>
              <a:rPr sz="3300" spc="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won the Nobel Prize in </a:t>
            </a:r>
            <a:r>
              <a:rPr sz="3300" spc="-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1948.</a:t>
            </a:r>
            <a:endParaRPr sz="3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5448">
              <a:lnSpc>
                <a:spcPct val="102172"/>
              </a:lnSpc>
              <a:spcBef>
                <a:spcPts val="146"/>
              </a:spcBef>
            </a:pPr>
            <a:r>
              <a:rPr sz="265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</a:t>
            </a:r>
            <a:r>
              <a:rPr sz="2650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sz="3300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s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enz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</a:t>
            </a:r>
            <a:r>
              <a:rPr sz="3300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300" spc="-14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protei</a:t>
            </a:r>
            <a:r>
              <a:rPr sz="3300" spc="9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9496" marR="460905" indent="-384047">
              <a:lnSpc>
                <a:spcPts val="4046"/>
              </a:lnSpc>
              <a:spcBef>
                <a:spcPts val="526"/>
              </a:spcBef>
            </a:pPr>
            <a:r>
              <a:rPr sz="265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</a:t>
            </a:r>
            <a:r>
              <a:rPr lang="en-US" sz="2650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the affinity</a:t>
            </a:r>
            <a:r>
              <a:rPr sz="3300" spc="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300" spc="-14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arious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biochemical</a:t>
            </a:r>
            <a:r>
              <a:rPr sz="3300" spc="-14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compoun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 with</a:t>
            </a:r>
            <a:r>
              <a:rPr sz="3300" spc="-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sz="3300" spc="9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3300" spc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erties</a:t>
            </a:r>
            <a:r>
              <a:rPr sz="3300" spc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52794" y="819912"/>
            <a:ext cx="6146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414262" y="819912"/>
            <a:ext cx="6896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947922" y="819912"/>
            <a:ext cx="61467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009390" y="819912"/>
            <a:ext cx="68961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210767" y="819912"/>
            <a:ext cx="61544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72311" y="819912"/>
            <a:ext cx="68935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52500" y="701039"/>
            <a:ext cx="194024" cy="1625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52500" y="863600"/>
            <a:ext cx="194024" cy="184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0" y="228600"/>
            <a:ext cx="8763000" cy="1273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8120" y="126492"/>
            <a:ext cx="1962912" cy="844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78280" y="126492"/>
            <a:ext cx="1129283" cy="844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4812" y="126492"/>
            <a:ext cx="832103" cy="844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1992" y="129540"/>
            <a:ext cx="6457187" cy="8412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120" y="768095"/>
            <a:ext cx="3739896" cy="842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9320" y="456946"/>
            <a:ext cx="1097267" cy="496315"/>
          </a:xfrm>
          <a:custGeom>
            <a:avLst/>
            <a:gdLst/>
            <a:ahLst/>
            <a:cxnLst/>
            <a:rect l="l" t="t" r="r" b="b"/>
            <a:pathLst>
              <a:path w="1097267" h="496315">
                <a:moveTo>
                  <a:pt x="1025835" y="382889"/>
                </a:moveTo>
                <a:lnTo>
                  <a:pt x="1036717" y="375655"/>
                </a:lnTo>
                <a:lnTo>
                  <a:pt x="1047151" y="367151"/>
                </a:lnTo>
                <a:lnTo>
                  <a:pt x="1057135" y="357377"/>
                </a:lnTo>
                <a:lnTo>
                  <a:pt x="1064919" y="348488"/>
                </a:lnTo>
                <a:lnTo>
                  <a:pt x="1072509" y="338209"/>
                </a:lnTo>
                <a:lnTo>
                  <a:pt x="1079084" y="327404"/>
                </a:lnTo>
                <a:lnTo>
                  <a:pt x="1084644" y="316073"/>
                </a:lnTo>
                <a:lnTo>
                  <a:pt x="1089191" y="304219"/>
                </a:lnTo>
                <a:lnTo>
                  <a:pt x="1092726" y="291842"/>
                </a:lnTo>
                <a:lnTo>
                  <a:pt x="1095249" y="278944"/>
                </a:lnTo>
                <a:lnTo>
                  <a:pt x="1096763" y="265525"/>
                </a:lnTo>
                <a:lnTo>
                  <a:pt x="1097267" y="251587"/>
                </a:lnTo>
                <a:lnTo>
                  <a:pt x="1096785" y="237248"/>
                </a:lnTo>
                <a:lnTo>
                  <a:pt x="1095345" y="223535"/>
                </a:lnTo>
                <a:lnTo>
                  <a:pt x="1092949" y="210413"/>
                </a:lnTo>
                <a:lnTo>
                  <a:pt x="1089596" y="197880"/>
                </a:lnTo>
                <a:lnTo>
                  <a:pt x="1085289" y="185936"/>
                </a:lnTo>
                <a:lnTo>
                  <a:pt x="1080028" y="174578"/>
                </a:lnTo>
                <a:lnTo>
                  <a:pt x="1073814" y="163806"/>
                </a:lnTo>
                <a:lnTo>
                  <a:pt x="1066648" y="153620"/>
                </a:lnTo>
                <a:lnTo>
                  <a:pt x="1058532" y="144017"/>
                </a:lnTo>
                <a:lnTo>
                  <a:pt x="1047406" y="133178"/>
                </a:lnTo>
                <a:lnTo>
                  <a:pt x="1037021" y="124935"/>
                </a:lnTo>
                <a:lnTo>
                  <a:pt x="1026132" y="117960"/>
                </a:lnTo>
                <a:lnTo>
                  <a:pt x="1014740" y="112253"/>
                </a:lnTo>
                <a:lnTo>
                  <a:pt x="1002846" y="107814"/>
                </a:lnTo>
                <a:lnTo>
                  <a:pt x="990452" y="104644"/>
                </a:lnTo>
                <a:lnTo>
                  <a:pt x="977560" y="102742"/>
                </a:lnTo>
                <a:lnTo>
                  <a:pt x="964171" y="102107"/>
                </a:lnTo>
                <a:lnTo>
                  <a:pt x="953111" y="102567"/>
                </a:lnTo>
                <a:lnTo>
                  <a:pt x="940396" y="104299"/>
                </a:lnTo>
                <a:lnTo>
                  <a:pt x="928119" y="107321"/>
                </a:lnTo>
                <a:lnTo>
                  <a:pt x="916292" y="111632"/>
                </a:lnTo>
                <a:lnTo>
                  <a:pt x="905309" y="117061"/>
                </a:lnTo>
                <a:lnTo>
                  <a:pt x="894682" y="123710"/>
                </a:lnTo>
                <a:lnTo>
                  <a:pt x="884462" y="131552"/>
                </a:lnTo>
                <a:lnTo>
                  <a:pt x="874636" y="140588"/>
                </a:lnTo>
                <a:lnTo>
                  <a:pt x="874636" y="109346"/>
                </a:lnTo>
                <a:lnTo>
                  <a:pt x="804024" y="109346"/>
                </a:lnTo>
                <a:lnTo>
                  <a:pt x="804024" y="496315"/>
                </a:lnTo>
                <a:lnTo>
                  <a:pt x="874636" y="496315"/>
                </a:lnTo>
                <a:lnTo>
                  <a:pt x="874636" y="362712"/>
                </a:lnTo>
                <a:lnTo>
                  <a:pt x="884995" y="371889"/>
                </a:lnTo>
                <a:lnTo>
                  <a:pt x="895464" y="379740"/>
                </a:lnTo>
                <a:lnTo>
                  <a:pt x="893559" y="311530"/>
                </a:lnTo>
                <a:lnTo>
                  <a:pt x="892654" y="310563"/>
                </a:lnTo>
                <a:lnTo>
                  <a:pt x="885024" y="300786"/>
                </a:lnTo>
                <a:lnTo>
                  <a:pt x="879090" y="289898"/>
                </a:lnTo>
                <a:lnTo>
                  <a:pt x="874852" y="277900"/>
                </a:lnTo>
                <a:lnTo>
                  <a:pt x="872309" y="264791"/>
                </a:lnTo>
                <a:lnTo>
                  <a:pt x="871461" y="250570"/>
                </a:lnTo>
                <a:lnTo>
                  <a:pt x="871462" y="250120"/>
                </a:lnTo>
                <a:lnTo>
                  <a:pt x="872388" y="235958"/>
                </a:lnTo>
                <a:lnTo>
                  <a:pt x="875061" y="222933"/>
                </a:lnTo>
                <a:lnTo>
                  <a:pt x="879481" y="211040"/>
                </a:lnTo>
                <a:lnTo>
                  <a:pt x="885646" y="200273"/>
                </a:lnTo>
                <a:lnTo>
                  <a:pt x="893559" y="190626"/>
                </a:lnTo>
                <a:lnTo>
                  <a:pt x="900860" y="183979"/>
                </a:lnTo>
                <a:lnTo>
                  <a:pt x="911477" y="176852"/>
                </a:lnTo>
                <a:lnTo>
                  <a:pt x="923087" y="171743"/>
                </a:lnTo>
                <a:lnTo>
                  <a:pt x="935696" y="168668"/>
                </a:lnTo>
                <a:lnTo>
                  <a:pt x="949312" y="167639"/>
                </a:lnTo>
                <a:lnTo>
                  <a:pt x="959252" y="168192"/>
                </a:lnTo>
                <a:lnTo>
                  <a:pt x="972115" y="170771"/>
                </a:lnTo>
                <a:lnTo>
                  <a:pt x="983954" y="175443"/>
                </a:lnTo>
                <a:lnTo>
                  <a:pt x="994768" y="182193"/>
                </a:lnTo>
                <a:lnTo>
                  <a:pt x="1004557" y="191007"/>
                </a:lnTo>
                <a:lnTo>
                  <a:pt x="1012516" y="200955"/>
                </a:lnTo>
                <a:lnTo>
                  <a:pt x="1018600" y="211831"/>
                </a:lnTo>
                <a:lnTo>
                  <a:pt x="1022938" y="223768"/>
                </a:lnTo>
                <a:lnTo>
                  <a:pt x="1025536" y="236766"/>
                </a:lnTo>
                <a:lnTo>
                  <a:pt x="1026401" y="250825"/>
                </a:lnTo>
                <a:lnTo>
                  <a:pt x="1026397" y="251720"/>
                </a:lnTo>
                <a:lnTo>
                  <a:pt x="1025427" y="265617"/>
                </a:lnTo>
                <a:lnTo>
                  <a:pt x="1022725" y="278520"/>
                </a:lnTo>
                <a:lnTo>
                  <a:pt x="1018287" y="290418"/>
                </a:lnTo>
                <a:lnTo>
                  <a:pt x="1012106" y="301298"/>
                </a:lnTo>
                <a:lnTo>
                  <a:pt x="1004176" y="311150"/>
                </a:lnTo>
                <a:lnTo>
                  <a:pt x="997245" y="317764"/>
                </a:lnTo>
                <a:lnTo>
                  <a:pt x="986654" y="325272"/>
                </a:lnTo>
                <a:lnTo>
                  <a:pt x="975135" y="330625"/>
                </a:lnTo>
                <a:lnTo>
                  <a:pt x="962688" y="333831"/>
                </a:lnTo>
                <a:lnTo>
                  <a:pt x="949312" y="334899"/>
                </a:lnTo>
                <a:lnTo>
                  <a:pt x="938896" y="334305"/>
                </a:lnTo>
                <a:lnTo>
                  <a:pt x="926074" y="331715"/>
                </a:lnTo>
                <a:lnTo>
                  <a:pt x="916546" y="391287"/>
                </a:lnTo>
                <a:lnTo>
                  <a:pt x="924231" y="394148"/>
                </a:lnTo>
                <a:lnTo>
                  <a:pt x="936349" y="397427"/>
                </a:lnTo>
                <a:lnTo>
                  <a:pt x="948974" y="399394"/>
                </a:lnTo>
                <a:lnTo>
                  <a:pt x="962139" y="400050"/>
                </a:lnTo>
                <a:lnTo>
                  <a:pt x="964806" y="400024"/>
                </a:lnTo>
                <a:lnTo>
                  <a:pt x="977886" y="399136"/>
                </a:lnTo>
                <a:lnTo>
                  <a:pt x="990531" y="396978"/>
                </a:lnTo>
                <a:lnTo>
                  <a:pt x="1002740" y="393551"/>
                </a:lnTo>
                <a:lnTo>
                  <a:pt x="1014509" y="388855"/>
                </a:lnTo>
                <a:lnTo>
                  <a:pt x="1025835" y="382889"/>
                </a:lnTo>
                <a:close/>
              </a:path>
              <a:path w="1097267" h="496315">
                <a:moveTo>
                  <a:pt x="893559" y="311530"/>
                </a:moveTo>
                <a:lnTo>
                  <a:pt x="895464" y="379740"/>
                </a:lnTo>
                <a:lnTo>
                  <a:pt x="905981" y="386206"/>
                </a:lnTo>
                <a:lnTo>
                  <a:pt x="916546" y="391287"/>
                </a:lnTo>
                <a:lnTo>
                  <a:pt x="926074" y="331715"/>
                </a:lnTo>
                <a:lnTo>
                  <a:pt x="914249" y="327060"/>
                </a:lnTo>
                <a:lnTo>
                  <a:pt x="903413" y="320334"/>
                </a:lnTo>
                <a:lnTo>
                  <a:pt x="893559" y="311530"/>
                </a:lnTo>
                <a:close/>
              </a:path>
              <a:path w="1097267" h="496315">
                <a:moveTo>
                  <a:pt x="524992" y="207919"/>
                </a:moveTo>
                <a:lnTo>
                  <a:pt x="532109" y="195712"/>
                </a:lnTo>
                <a:lnTo>
                  <a:pt x="539560" y="186041"/>
                </a:lnTo>
                <a:lnTo>
                  <a:pt x="547344" y="178942"/>
                </a:lnTo>
                <a:lnTo>
                  <a:pt x="557043" y="106675"/>
                </a:lnTo>
                <a:lnTo>
                  <a:pt x="544729" y="110349"/>
                </a:lnTo>
                <a:lnTo>
                  <a:pt x="532949" y="115100"/>
                </a:lnTo>
                <a:lnTo>
                  <a:pt x="524992" y="207919"/>
                </a:lnTo>
                <a:close/>
              </a:path>
              <a:path w="1097267" h="496315">
                <a:moveTo>
                  <a:pt x="449364" y="252602"/>
                </a:moveTo>
                <a:lnTo>
                  <a:pt x="449813" y="265467"/>
                </a:lnTo>
                <a:lnTo>
                  <a:pt x="451312" y="278891"/>
                </a:lnTo>
                <a:lnTo>
                  <a:pt x="453865" y="291785"/>
                </a:lnTo>
                <a:lnTo>
                  <a:pt x="457472" y="304146"/>
                </a:lnTo>
                <a:lnTo>
                  <a:pt x="462131" y="315972"/>
                </a:lnTo>
                <a:lnTo>
                  <a:pt x="467844" y="327261"/>
                </a:lnTo>
                <a:lnTo>
                  <a:pt x="474609" y="338011"/>
                </a:lnTo>
                <a:lnTo>
                  <a:pt x="482428" y="348220"/>
                </a:lnTo>
                <a:lnTo>
                  <a:pt x="491299" y="357886"/>
                </a:lnTo>
                <a:lnTo>
                  <a:pt x="502434" y="367973"/>
                </a:lnTo>
                <a:lnTo>
                  <a:pt x="512560" y="375483"/>
                </a:lnTo>
                <a:lnTo>
                  <a:pt x="523275" y="381995"/>
                </a:lnTo>
                <a:lnTo>
                  <a:pt x="534577" y="387507"/>
                </a:lnTo>
                <a:lnTo>
                  <a:pt x="546468" y="392020"/>
                </a:lnTo>
                <a:lnTo>
                  <a:pt x="558946" y="395531"/>
                </a:lnTo>
                <a:lnTo>
                  <a:pt x="572013" y="398041"/>
                </a:lnTo>
                <a:lnTo>
                  <a:pt x="585667" y="399547"/>
                </a:lnTo>
                <a:lnTo>
                  <a:pt x="599909" y="400050"/>
                </a:lnTo>
                <a:lnTo>
                  <a:pt x="613518" y="399650"/>
                </a:lnTo>
                <a:lnTo>
                  <a:pt x="626959" y="398395"/>
                </a:lnTo>
                <a:lnTo>
                  <a:pt x="639740" y="396283"/>
                </a:lnTo>
                <a:lnTo>
                  <a:pt x="651862" y="393315"/>
                </a:lnTo>
                <a:lnTo>
                  <a:pt x="663325" y="389490"/>
                </a:lnTo>
                <a:lnTo>
                  <a:pt x="674128" y="384809"/>
                </a:lnTo>
                <a:lnTo>
                  <a:pt x="691400" y="374645"/>
                </a:lnTo>
                <a:lnTo>
                  <a:pt x="701338" y="366989"/>
                </a:lnTo>
                <a:lnTo>
                  <a:pt x="710720" y="358294"/>
                </a:lnTo>
                <a:lnTo>
                  <a:pt x="719547" y="348568"/>
                </a:lnTo>
                <a:lnTo>
                  <a:pt x="727824" y="337819"/>
                </a:lnTo>
                <a:lnTo>
                  <a:pt x="667880" y="309625"/>
                </a:lnTo>
                <a:lnTo>
                  <a:pt x="659578" y="316916"/>
                </a:lnTo>
                <a:lnTo>
                  <a:pt x="648860" y="324304"/>
                </a:lnTo>
                <a:lnTo>
                  <a:pt x="637482" y="330050"/>
                </a:lnTo>
                <a:lnTo>
                  <a:pt x="625444" y="334155"/>
                </a:lnTo>
                <a:lnTo>
                  <a:pt x="612746" y="336618"/>
                </a:lnTo>
                <a:lnTo>
                  <a:pt x="599389" y="337438"/>
                </a:lnTo>
                <a:lnTo>
                  <a:pt x="591646" y="337191"/>
                </a:lnTo>
                <a:lnTo>
                  <a:pt x="578150" y="335415"/>
                </a:lnTo>
                <a:lnTo>
                  <a:pt x="565803" y="331911"/>
                </a:lnTo>
                <a:lnTo>
                  <a:pt x="554608" y="326665"/>
                </a:lnTo>
                <a:lnTo>
                  <a:pt x="544563" y="319658"/>
                </a:lnTo>
                <a:lnTo>
                  <a:pt x="532999" y="307609"/>
                </a:lnTo>
                <a:lnTo>
                  <a:pt x="526264" y="296933"/>
                </a:lnTo>
                <a:lnTo>
                  <a:pt x="521305" y="284947"/>
                </a:lnTo>
                <a:lnTo>
                  <a:pt x="518121" y="271652"/>
                </a:lnTo>
                <a:lnTo>
                  <a:pt x="746493" y="271652"/>
                </a:lnTo>
                <a:lnTo>
                  <a:pt x="746747" y="258063"/>
                </a:lnTo>
                <a:lnTo>
                  <a:pt x="746630" y="250729"/>
                </a:lnTo>
                <a:lnTo>
                  <a:pt x="745701" y="236540"/>
                </a:lnTo>
                <a:lnTo>
                  <a:pt x="743844" y="222958"/>
                </a:lnTo>
                <a:lnTo>
                  <a:pt x="741058" y="209985"/>
                </a:lnTo>
                <a:lnTo>
                  <a:pt x="737344" y="197619"/>
                </a:lnTo>
                <a:lnTo>
                  <a:pt x="732703" y="185861"/>
                </a:lnTo>
                <a:lnTo>
                  <a:pt x="727134" y="174710"/>
                </a:lnTo>
                <a:lnTo>
                  <a:pt x="720637" y="164168"/>
                </a:lnTo>
                <a:lnTo>
                  <a:pt x="713213" y="154233"/>
                </a:lnTo>
                <a:lnTo>
                  <a:pt x="704862" y="144906"/>
                </a:lnTo>
                <a:lnTo>
                  <a:pt x="693408" y="134382"/>
                </a:lnTo>
                <a:lnTo>
                  <a:pt x="683295" y="126810"/>
                </a:lnTo>
                <a:lnTo>
                  <a:pt x="672593" y="120250"/>
                </a:lnTo>
                <a:lnTo>
                  <a:pt x="661302" y="114703"/>
                </a:lnTo>
                <a:lnTo>
                  <a:pt x="649421" y="110166"/>
                </a:lnTo>
                <a:lnTo>
                  <a:pt x="636950" y="106639"/>
                </a:lnTo>
                <a:lnTo>
                  <a:pt x="623889" y="104121"/>
                </a:lnTo>
                <a:lnTo>
                  <a:pt x="610238" y="102611"/>
                </a:lnTo>
                <a:lnTo>
                  <a:pt x="595998" y="102107"/>
                </a:lnTo>
                <a:lnTo>
                  <a:pt x="583276" y="102558"/>
                </a:lnTo>
                <a:lnTo>
                  <a:pt x="569893" y="104078"/>
                </a:lnTo>
                <a:lnTo>
                  <a:pt x="557043" y="106675"/>
                </a:lnTo>
                <a:lnTo>
                  <a:pt x="547344" y="178942"/>
                </a:lnTo>
                <a:lnTo>
                  <a:pt x="550656" y="176585"/>
                </a:lnTo>
                <a:lnTo>
                  <a:pt x="561691" y="170282"/>
                </a:lnTo>
                <a:lnTo>
                  <a:pt x="573515" y="165780"/>
                </a:lnTo>
                <a:lnTo>
                  <a:pt x="586123" y="163079"/>
                </a:lnTo>
                <a:lnTo>
                  <a:pt x="599516" y="162178"/>
                </a:lnTo>
                <a:lnTo>
                  <a:pt x="612470" y="163061"/>
                </a:lnTo>
                <a:lnTo>
                  <a:pt x="625041" y="165831"/>
                </a:lnTo>
                <a:lnTo>
                  <a:pt x="636767" y="170490"/>
                </a:lnTo>
                <a:lnTo>
                  <a:pt x="647649" y="177037"/>
                </a:lnTo>
                <a:lnTo>
                  <a:pt x="655364" y="183301"/>
                </a:lnTo>
                <a:lnTo>
                  <a:pt x="664007" y="192803"/>
                </a:lnTo>
                <a:lnTo>
                  <a:pt x="670697" y="203580"/>
                </a:lnTo>
                <a:lnTo>
                  <a:pt x="675436" y="215645"/>
                </a:lnTo>
                <a:lnTo>
                  <a:pt x="521246" y="215645"/>
                </a:lnTo>
                <a:lnTo>
                  <a:pt x="524992" y="207919"/>
                </a:lnTo>
                <a:lnTo>
                  <a:pt x="532949" y="115100"/>
                </a:lnTo>
                <a:lnTo>
                  <a:pt x="521703" y="120931"/>
                </a:lnTo>
                <a:lnTo>
                  <a:pt x="510992" y="127841"/>
                </a:lnTo>
                <a:lnTo>
                  <a:pt x="500815" y="135833"/>
                </a:lnTo>
                <a:lnTo>
                  <a:pt x="491172" y="144906"/>
                </a:lnTo>
                <a:lnTo>
                  <a:pt x="481699" y="155561"/>
                </a:lnTo>
                <a:lnTo>
                  <a:pt x="474119" y="165837"/>
                </a:lnTo>
                <a:lnTo>
                  <a:pt x="467551" y="176644"/>
                </a:lnTo>
                <a:lnTo>
                  <a:pt x="461993" y="187982"/>
                </a:lnTo>
                <a:lnTo>
                  <a:pt x="457446" y="199850"/>
                </a:lnTo>
                <a:lnTo>
                  <a:pt x="453910" y="212248"/>
                </a:lnTo>
                <a:lnTo>
                  <a:pt x="451384" y="225173"/>
                </a:lnTo>
                <a:lnTo>
                  <a:pt x="449869" y="238625"/>
                </a:lnTo>
                <a:lnTo>
                  <a:pt x="449364" y="252602"/>
                </a:lnTo>
                <a:close/>
              </a:path>
              <a:path w="1097267" h="496315">
                <a:moveTo>
                  <a:pt x="61302" y="282320"/>
                </a:moveTo>
                <a:lnTo>
                  <a:pt x="0" y="319277"/>
                </a:lnTo>
                <a:lnTo>
                  <a:pt x="2950" y="324964"/>
                </a:lnTo>
                <a:lnTo>
                  <a:pt x="10072" y="337303"/>
                </a:lnTo>
                <a:lnTo>
                  <a:pt x="17616" y="348523"/>
                </a:lnTo>
                <a:lnTo>
                  <a:pt x="25582" y="358627"/>
                </a:lnTo>
                <a:lnTo>
                  <a:pt x="33971" y="367618"/>
                </a:lnTo>
                <a:lnTo>
                  <a:pt x="42783" y="375497"/>
                </a:lnTo>
                <a:lnTo>
                  <a:pt x="52019" y="382269"/>
                </a:lnTo>
                <a:lnTo>
                  <a:pt x="60908" y="387578"/>
                </a:lnTo>
                <a:lnTo>
                  <a:pt x="72149" y="392881"/>
                </a:lnTo>
                <a:lnTo>
                  <a:pt x="84012" y="397011"/>
                </a:lnTo>
                <a:lnTo>
                  <a:pt x="96497" y="399967"/>
                </a:lnTo>
                <a:lnTo>
                  <a:pt x="109603" y="401743"/>
                </a:lnTo>
                <a:lnTo>
                  <a:pt x="123329" y="402336"/>
                </a:lnTo>
                <a:lnTo>
                  <a:pt x="125034" y="402327"/>
                </a:lnTo>
                <a:lnTo>
                  <a:pt x="139281" y="401577"/>
                </a:lnTo>
                <a:lnTo>
                  <a:pt x="152745" y="399610"/>
                </a:lnTo>
                <a:lnTo>
                  <a:pt x="165426" y="396428"/>
                </a:lnTo>
                <a:lnTo>
                  <a:pt x="177324" y="392035"/>
                </a:lnTo>
                <a:lnTo>
                  <a:pt x="188439" y="386431"/>
                </a:lnTo>
                <a:lnTo>
                  <a:pt x="198770" y="379619"/>
                </a:lnTo>
                <a:lnTo>
                  <a:pt x="208318" y="371601"/>
                </a:lnTo>
                <a:lnTo>
                  <a:pt x="214345" y="365483"/>
                </a:lnTo>
                <a:lnTo>
                  <a:pt x="222463" y="355387"/>
                </a:lnTo>
                <a:lnTo>
                  <a:pt x="229106" y="344540"/>
                </a:lnTo>
                <a:lnTo>
                  <a:pt x="234274" y="332948"/>
                </a:lnTo>
                <a:lnTo>
                  <a:pt x="237965" y="320615"/>
                </a:lnTo>
                <a:lnTo>
                  <a:pt x="240180" y="307548"/>
                </a:lnTo>
                <a:lnTo>
                  <a:pt x="240919" y="293750"/>
                </a:lnTo>
                <a:lnTo>
                  <a:pt x="240664" y="285847"/>
                </a:lnTo>
                <a:lnTo>
                  <a:pt x="239091" y="273022"/>
                </a:lnTo>
                <a:lnTo>
                  <a:pt x="236084" y="260761"/>
                </a:lnTo>
                <a:lnTo>
                  <a:pt x="231648" y="249046"/>
                </a:lnTo>
                <a:lnTo>
                  <a:pt x="225386" y="237353"/>
                </a:lnTo>
                <a:lnTo>
                  <a:pt x="218473" y="227194"/>
                </a:lnTo>
                <a:lnTo>
                  <a:pt x="210083" y="216818"/>
                </a:lnTo>
                <a:lnTo>
                  <a:pt x="200215" y="206248"/>
                </a:lnTo>
                <a:lnTo>
                  <a:pt x="193957" y="200289"/>
                </a:lnTo>
                <a:lnTo>
                  <a:pt x="186398" y="193549"/>
                </a:lnTo>
                <a:lnTo>
                  <a:pt x="176485" y="184958"/>
                </a:lnTo>
                <a:lnTo>
                  <a:pt x="164217" y="174504"/>
                </a:lnTo>
                <a:lnTo>
                  <a:pt x="149593" y="162178"/>
                </a:lnTo>
                <a:lnTo>
                  <a:pt x="138941" y="153108"/>
                </a:lnTo>
                <a:lnTo>
                  <a:pt x="126008" y="141877"/>
                </a:lnTo>
                <a:lnTo>
                  <a:pt x="115258" y="132254"/>
                </a:lnTo>
                <a:lnTo>
                  <a:pt x="106692" y="124238"/>
                </a:lnTo>
                <a:lnTo>
                  <a:pt x="100310" y="117830"/>
                </a:lnTo>
                <a:lnTo>
                  <a:pt x="96113" y="113029"/>
                </a:lnTo>
                <a:lnTo>
                  <a:pt x="91770" y="107314"/>
                </a:lnTo>
                <a:lnTo>
                  <a:pt x="89598" y="101218"/>
                </a:lnTo>
                <a:lnTo>
                  <a:pt x="89598" y="88391"/>
                </a:lnTo>
                <a:lnTo>
                  <a:pt x="92633" y="82550"/>
                </a:lnTo>
                <a:lnTo>
                  <a:pt x="98729" y="77469"/>
                </a:lnTo>
                <a:lnTo>
                  <a:pt x="104813" y="72262"/>
                </a:lnTo>
                <a:lnTo>
                  <a:pt x="112636" y="69723"/>
                </a:lnTo>
                <a:lnTo>
                  <a:pt x="122199" y="69723"/>
                </a:lnTo>
                <a:lnTo>
                  <a:pt x="127812" y="70083"/>
                </a:lnTo>
                <a:lnTo>
                  <a:pt x="138414" y="72747"/>
                </a:lnTo>
                <a:lnTo>
                  <a:pt x="148948" y="78005"/>
                </a:lnTo>
                <a:lnTo>
                  <a:pt x="159413" y="85858"/>
                </a:lnTo>
                <a:lnTo>
                  <a:pt x="169809" y="96305"/>
                </a:lnTo>
                <a:lnTo>
                  <a:pt x="180136" y="109346"/>
                </a:lnTo>
                <a:lnTo>
                  <a:pt x="234137" y="61721"/>
                </a:lnTo>
                <a:lnTo>
                  <a:pt x="225481" y="51993"/>
                </a:lnTo>
                <a:lnTo>
                  <a:pt x="215471" y="41670"/>
                </a:lnTo>
                <a:lnTo>
                  <a:pt x="205714" y="32634"/>
                </a:lnTo>
                <a:lnTo>
                  <a:pt x="196209" y="24881"/>
                </a:lnTo>
                <a:lnTo>
                  <a:pt x="186955" y="18407"/>
                </a:lnTo>
                <a:lnTo>
                  <a:pt x="177952" y="13207"/>
                </a:lnTo>
                <a:lnTo>
                  <a:pt x="160949" y="6087"/>
                </a:lnTo>
                <a:lnTo>
                  <a:pt x="148685" y="2711"/>
                </a:lnTo>
                <a:lnTo>
                  <a:pt x="136141" y="679"/>
                </a:lnTo>
                <a:lnTo>
                  <a:pt x="123317" y="0"/>
                </a:lnTo>
                <a:lnTo>
                  <a:pt x="118920" y="70"/>
                </a:lnTo>
                <a:lnTo>
                  <a:pt x="105375" y="1235"/>
                </a:lnTo>
                <a:lnTo>
                  <a:pt x="92544" y="3831"/>
                </a:lnTo>
                <a:lnTo>
                  <a:pt x="80426" y="7852"/>
                </a:lnTo>
                <a:lnTo>
                  <a:pt x="69021" y="13298"/>
                </a:lnTo>
                <a:lnTo>
                  <a:pt x="58329" y="20164"/>
                </a:lnTo>
                <a:lnTo>
                  <a:pt x="48348" y="28448"/>
                </a:lnTo>
                <a:lnTo>
                  <a:pt x="39809" y="37397"/>
                </a:lnTo>
                <a:lnTo>
                  <a:pt x="31946" y="47983"/>
                </a:lnTo>
                <a:lnTo>
                  <a:pt x="25831" y="59220"/>
                </a:lnTo>
                <a:lnTo>
                  <a:pt x="21463" y="71113"/>
                </a:lnTo>
                <a:lnTo>
                  <a:pt x="18843" y="83671"/>
                </a:lnTo>
                <a:lnTo>
                  <a:pt x="17970" y="96900"/>
                </a:lnTo>
                <a:lnTo>
                  <a:pt x="18264" y="103876"/>
                </a:lnTo>
                <a:lnTo>
                  <a:pt x="20145" y="115914"/>
                </a:lnTo>
                <a:lnTo>
                  <a:pt x="23766" y="127988"/>
                </a:lnTo>
                <a:lnTo>
                  <a:pt x="29129" y="140073"/>
                </a:lnTo>
                <a:lnTo>
                  <a:pt x="36233" y="152145"/>
                </a:lnTo>
                <a:lnTo>
                  <a:pt x="46021" y="165049"/>
                </a:lnTo>
                <a:lnTo>
                  <a:pt x="52812" y="172710"/>
                </a:lnTo>
                <a:lnTo>
                  <a:pt x="60724" y="180958"/>
                </a:lnTo>
                <a:lnTo>
                  <a:pt x="69757" y="189794"/>
                </a:lnTo>
                <a:lnTo>
                  <a:pt x="79913" y="199217"/>
                </a:lnTo>
                <a:lnTo>
                  <a:pt x="91189" y="209228"/>
                </a:lnTo>
                <a:lnTo>
                  <a:pt x="103587" y="219827"/>
                </a:lnTo>
                <a:lnTo>
                  <a:pt x="117106" y="231012"/>
                </a:lnTo>
                <a:lnTo>
                  <a:pt x="125106" y="237628"/>
                </a:lnTo>
                <a:lnTo>
                  <a:pt x="137055" y="247898"/>
                </a:lnTo>
                <a:lnTo>
                  <a:pt x="146793" y="256838"/>
                </a:lnTo>
                <a:lnTo>
                  <a:pt x="154320" y="264458"/>
                </a:lnTo>
                <a:lnTo>
                  <a:pt x="159639" y="270763"/>
                </a:lnTo>
                <a:lnTo>
                  <a:pt x="167290" y="285008"/>
                </a:lnTo>
                <a:lnTo>
                  <a:pt x="169291" y="296925"/>
                </a:lnTo>
                <a:lnTo>
                  <a:pt x="169163" y="299739"/>
                </a:lnTo>
                <a:lnTo>
                  <a:pt x="165423" y="311600"/>
                </a:lnTo>
                <a:lnTo>
                  <a:pt x="156502" y="322071"/>
                </a:lnTo>
                <a:lnTo>
                  <a:pt x="150010" y="326745"/>
                </a:lnTo>
                <a:lnTo>
                  <a:pt x="138343" y="331527"/>
                </a:lnTo>
                <a:lnTo>
                  <a:pt x="124942" y="333120"/>
                </a:lnTo>
                <a:lnTo>
                  <a:pt x="120355" y="332910"/>
                </a:lnTo>
                <a:lnTo>
                  <a:pt x="109499" y="330648"/>
                </a:lnTo>
                <a:lnTo>
                  <a:pt x="99047" y="325911"/>
                </a:lnTo>
                <a:lnTo>
                  <a:pt x="89001" y="318703"/>
                </a:lnTo>
                <a:lnTo>
                  <a:pt x="79362" y="309032"/>
                </a:lnTo>
                <a:lnTo>
                  <a:pt x="70128" y="296903"/>
                </a:lnTo>
                <a:lnTo>
                  <a:pt x="61302" y="282320"/>
                </a:lnTo>
                <a:close/>
              </a:path>
              <a:path w="1097267" h="496315">
                <a:moveTo>
                  <a:pt x="382320" y="109346"/>
                </a:moveTo>
                <a:lnTo>
                  <a:pt x="382320" y="4952"/>
                </a:lnTo>
                <a:lnTo>
                  <a:pt x="311226" y="4952"/>
                </a:lnTo>
                <a:lnTo>
                  <a:pt x="311226" y="109346"/>
                </a:lnTo>
                <a:lnTo>
                  <a:pt x="274764" y="109346"/>
                </a:lnTo>
                <a:lnTo>
                  <a:pt x="274764" y="170561"/>
                </a:lnTo>
                <a:lnTo>
                  <a:pt x="311226" y="170561"/>
                </a:lnTo>
                <a:lnTo>
                  <a:pt x="311226" y="392683"/>
                </a:lnTo>
                <a:lnTo>
                  <a:pt x="382320" y="392683"/>
                </a:lnTo>
                <a:lnTo>
                  <a:pt x="382320" y="170561"/>
                </a:lnTo>
                <a:lnTo>
                  <a:pt x="424522" y="170561"/>
                </a:lnTo>
                <a:lnTo>
                  <a:pt x="424522" y="109346"/>
                </a:lnTo>
                <a:lnTo>
                  <a:pt x="382320" y="109346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0782" y="624586"/>
            <a:ext cx="154940" cy="167259"/>
          </a:xfrm>
          <a:custGeom>
            <a:avLst/>
            <a:gdLst/>
            <a:ahLst/>
            <a:cxnLst/>
            <a:rect l="l" t="t" r="r" b="b"/>
            <a:pathLst>
              <a:path w="154940" h="167259">
                <a:moveTo>
                  <a:pt x="77851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0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1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5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40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80566" y="619125"/>
            <a:ext cx="154190" cy="53466"/>
          </a:xfrm>
          <a:custGeom>
            <a:avLst/>
            <a:gdLst/>
            <a:ahLst/>
            <a:cxnLst/>
            <a:rect l="l" t="t" r="r" b="b"/>
            <a:pathLst>
              <a:path w="154190" h="53466">
                <a:moveTo>
                  <a:pt x="78270" y="0"/>
                </a:moveTo>
                <a:lnTo>
                  <a:pt x="64877" y="900"/>
                </a:lnTo>
                <a:lnTo>
                  <a:pt x="52269" y="3601"/>
                </a:lnTo>
                <a:lnTo>
                  <a:pt x="40445" y="8103"/>
                </a:lnTo>
                <a:lnTo>
                  <a:pt x="29409" y="14406"/>
                </a:lnTo>
                <a:lnTo>
                  <a:pt x="18314" y="23862"/>
                </a:lnTo>
                <a:lnTo>
                  <a:pt x="10863" y="33533"/>
                </a:lnTo>
                <a:lnTo>
                  <a:pt x="3746" y="45740"/>
                </a:lnTo>
                <a:lnTo>
                  <a:pt x="0" y="53466"/>
                </a:lnTo>
                <a:lnTo>
                  <a:pt x="154190" y="53466"/>
                </a:lnTo>
                <a:lnTo>
                  <a:pt x="149451" y="41401"/>
                </a:lnTo>
                <a:lnTo>
                  <a:pt x="142761" y="30624"/>
                </a:lnTo>
                <a:lnTo>
                  <a:pt x="134118" y="21122"/>
                </a:lnTo>
                <a:lnTo>
                  <a:pt x="126403" y="14859"/>
                </a:lnTo>
                <a:lnTo>
                  <a:pt x="115521" y="8311"/>
                </a:lnTo>
                <a:lnTo>
                  <a:pt x="103795" y="3652"/>
                </a:lnTo>
                <a:lnTo>
                  <a:pt x="91224" y="882"/>
                </a:lnTo>
                <a:lnTo>
                  <a:pt x="782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63345" y="559053"/>
            <a:ext cx="293243" cy="394208"/>
          </a:xfrm>
          <a:custGeom>
            <a:avLst/>
            <a:gdLst/>
            <a:ahLst/>
            <a:cxnLst/>
            <a:rect l="l" t="t" r="r" b="b"/>
            <a:pathLst>
              <a:path w="293243" h="394208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9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70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5" y="297942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4"/>
                </a:lnTo>
                <a:lnTo>
                  <a:pt x="70612" y="394208"/>
                </a:lnTo>
                <a:lnTo>
                  <a:pt x="0" y="394208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1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08684" y="559053"/>
            <a:ext cx="297383" cy="297942"/>
          </a:xfrm>
          <a:custGeom>
            <a:avLst/>
            <a:gdLst/>
            <a:ahLst/>
            <a:cxnLst/>
            <a:rect l="l" t="t" r="r" b="b"/>
            <a:pathLst>
              <a:path w="297383" h="297942">
                <a:moveTo>
                  <a:pt x="146634" y="0"/>
                </a:moveTo>
                <a:lnTo>
                  <a:pt x="160874" y="503"/>
                </a:lnTo>
                <a:lnTo>
                  <a:pt x="174525" y="2013"/>
                </a:lnTo>
                <a:lnTo>
                  <a:pt x="187586" y="4531"/>
                </a:lnTo>
                <a:lnTo>
                  <a:pt x="200057" y="8058"/>
                </a:lnTo>
                <a:lnTo>
                  <a:pt x="211938" y="12595"/>
                </a:lnTo>
                <a:lnTo>
                  <a:pt x="223229" y="18142"/>
                </a:lnTo>
                <a:lnTo>
                  <a:pt x="233931" y="24702"/>
                </a:lnTo>
                <a:lnTo>
                  <a:pt x="244044" y="32274"/>
                </a:lnTo>
                <a:lnTo>
                  <a:pt x="253567" y="40860"/>
                </a:lnTo>
                <a:lnTo>
                  <a:pt x="263849" y="52125"/>
                </a:lnTo>
                <a:lnTo>
                  <a:pt x="271273" y="62060"/>
                </a:lnTo>
                <a:lnTo>
                  <a:pt x="277769" y="72602"/>
                </a:lnTo>
                <a:lnTo>
                  <a:pt x="283339" y="83753"/>
                </a:lnTo>
                <a:lnTo>
                  <a:pt x="287980" y="95511"/>
                </a:lnTo>
                <a:lnTo>
                  <a:pt x="291694" y="107877"/>
                </a:lnTo>
                <a:lnTo>
                  <a:pt x="294479" y="120850"/>
                </a:lnTo>
                <a:lnTo>
                  <a:pt x="296337" y="134432"/>
                </a:lnTo>
                <a:lnTo>
                  <a:pt x="297266" y="148621"/>
                </a:lnTo>
                <a:lnTo>
                  <a:pt x="297383" y="155956"/>
                </a:lnTo>
                <a:lnTo>
                  <a:pt x="297129" y="169545"/>
                </a:lnTo>
                <a:lnTo>
                  <a:pt x="68757" y="169545"/>
                </a:lnTo>
                <a:lnTo>
                  <a:pt x="71941" y="182839"/>
                </a:lnTo>
                <a:lnTo>
                  <a:pt x="76900" y="194825"/>
                </a:lnTo>
                <a:lnTo>
                  <a:pt x="83635" y="205501"/>
                </a:lnTo>
                <a:lnTo>
                  <a:pt x="92146" y="214867"/>
                </a:lnTo>
                <a:lnTo>
                  <a:pt x="105244" y="224557"/>
                </a:lnTo>
                <a:lnTo>
                  <a:pt x="116439" y="229803"/>
                </a:lnTo>
                <a:lnTo>
                  <a:pt x="128786" y="233307"/>
                </a:lnTo>
                <a:lnTo>
                  <a:pt x="142282" y="235083"/>
                </a:lnTo>
                <a:lnTo>
                  <a:pt x="150025" y="235331"/>
                </a:lnTo>
                <a:lnTo>
                  <a:pt x="163382" y="234510"/>
                </a:lnTo>
                <a:lnTo>
                  <a:pt x="176080" y="232047"/>
                </a:lnTo>
                <a:lnTo>
                  <a:pt x="188118" y="227942"/>
                </a:lnTo>
                <a:lnTo>
                  <a:pt x="199496" y="222196"/>
                </a:lnTo>
                <a:lnTo>
                  <a:pt x="210214" y="214808"/>
                </a:lnTo>
                <a:lnTo>
                  <a:pt x="218516" y="207518"/>
                </a:lnTo>
                <a:lnTo>
                  <a:pt x="278460" y="235712"/>
                </a:lnTo>
                <a:lnTo>
                  <a:pt x="270183" y="246460"/>
                </a:lnTo>
                <a:lnTo>
                  <a:pt x="261356" y="256186"/>
                </a:lnTo>
                <a:lnTo>
                  <a:pt x="251974" y="264881"/>
                </a:lnTo>
                <a:lnTo>
                  <a:pt x="242036" y="272537"/>
                </a:lnTo>
                <a:lnTo>
                  <a:pt x="231537" y="279144"/>
                </a:lnTo>
                <a:lnTo>
                  <a:pt x="213961" y="287382"/>
                </a:lnTo>
                <a:lnTo>
                  <a:pt x="202498" y="291207"/>
                </a:lnTo>
                <a:lnTo>
                  <a:pt x="190376" y="294175"/>
                </a:lnTo>
                <a:lnTo>
                  <a:pt x="177595" y="296287"/>
                </a:lnTo>
                <a:lnTo>
                  <a:pt x="164154" y="297542"/>
                </a:lnTo>
                <a:lnTo>
                  <a:pt x="150545" y="297942"/>
                </a:lnTo>
                <a:lnTo>
                  <a:pt x="136303" y="297439"/>
                </a:lnTo>
                <a:lnTo>
                  <a:pt x="122649" y="295933"/>
                </a:lnTo>
                <a:lnTo>
                  <a:pt x="109582" y="293423"/>
                </a:lnTo>
                <a:lnTo>
                  <a:pt x="97104" y="289912"/>
                </a:lnTo>
                <a:lnTo>
                  <a:pt x="85213" y="285399"/>
                </a:lnTo>
                <a:lnTo>
                  <a:pt x="73911" y="279887"/>
                </a:lnTo>
                <a:lnTo>
                  <a:pt x="63196" y="273375"/>
                </a:lnTo>
                <a:lnTo>
                  <a:pt x="53070" y="265865"/>
                </a:lnTo>
                <a:lnTo>
                  <a:pt x="43533" y="257358"/>
                </a:lnTo>
                <a:lnTo>
                  <a:pt x="33064" y="246112"/>
                </a:lnTo>
                <a:lnTo>
                  <a:pt x="25245" y="235903"/>
                </a:lnTo>
                <a:lnTo>
                  <a:pt x="18480" y="225153"/>
                </a:lnTo>
                <a:lnTo>
                  <a:pt x="12767" y="213864"/>
                </a:lnTo>
                <a:lnTo>
                  <a:pt x="8108" y="202038"/>
                </a:lnTo>
                <a:lnTo>
                  <a:pt x="4501" y="189677"/>
                </a:lnTo>
                <a:lnTo>
                  <a:pt x="1948" y="176783"/>
                </a:lnTo>
                <a:lnTo>
                  <a:pt x="449" y="163359"/>
                </a:lnTo>
                <a:lnTo>
                  <a:pt x="0" y="150495"/>
                </a:lnTo>
                <a:lnTo>
                  <a:pt x="505" y="136517"/>
                </a:lnTo>
                <a:lnTo>
                  <a:pt x="2020" y="123065"/>
                </a:lnTo>
                <a:lnTo>
                  <a:pt x="4546" y="110140"/>
                </a:lnTo>
                <a:lnTo>
                  <a:pt x="8082" y="97742"/>
                </a:lnTo>
                <a:lnTo>
                  <a:pt x="12629" y="85874"/>
                </a:lnTo>
                <a:lnTo>
                  <a:pt x="18187" y="74536"/>
                </a:lnTo>
                <a:lnTo>
                  <a:pt x="24755" y="63729"/>
                </a:lnTo>
                <a:lnTo>
                  <a:pt x="32334" y="53453"/>
                </a:lnTo>
                <a:lnTo>
                  <a:pt x="40925" y="43711"/>
                </a:lnTo>
                <a:lnTo>
                  <a:pt x="51451" y="33725"/>
                </a:lnTo>
                <a:lnTo>
                  <a:pt x="61628" y="25733"/>
                </a:lnTo>
                <a:lnTo>
                  <a:pt x="72339" y="18823"/>
                </a:lnTo>
                <a:lnTo>
                  <a:pt x="83585" y="12992"/>
                </a:lnTo>
                <a:lnTo>
                  <a:pt x="95365" y="8241"/>
                </a:lnTo>
                <a:lnTo>
                  <a:pt x="107679" y="4567"/>
                </a:lnTo>
                <a:lnTo>
                  <a:pt x="120529" y="1970"/>
                </a:lnTo>
                <a:lnTo>
                  <a:pt x="133912" y="450"/>
                </a:lnTo>
                <a:lnTo>
                  <a:pt x="1466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4085" y="461899"/>
            <a:ext cx="149758" cy="387730"/>
          </a:xfrm>
          <a:custGeom>
            <a:avLst/>
            <a:gdLst/>
            <a:ahLst/>
            <a:cxnLst/>
            <a:rect l="l" t="t" r="r" b="b"/>
            <a:pathLst>
              <a:path w="149758" h="387730">
                <a:moveTo>
                  <a:pt x="36461" y="0"/>
                </a:moveTo>
                <a:lnTo>
                  <a:pt x="107556" y="0"/>
                </a:lnTo>
                <a:lnTo>
                  <a:pt x="107556" y="104393"/>
                </a:lnTo>
                <a:lnTo>
                  <a:pt x="149758" y="104393"/>
                </a:lnTo>
                <a:lnTo>
                  <a:pt x="149758" y="165608"/>
                </a:lnTo>
                <a:lnTo>
                  <a:pt x="107556" y="165608"/>
                </a:lnTo>
                <a:lnTo>
                  <a:pt x="107556" y="387730"/>
                </a:lnTo>
                <a:lnTo>
                  <a:pt x="36461" y="387730"/>
                </a:lnTo>
                <a:lnTo>
                  <a:pt x="36461" y="165608"/>
                </a:lnTo>
                <a:lnTo>
                  <a:pt x="0" y="165608"/>
                </a:lnTo>
                <a:lnTo>
                  <a:pt x="0" y="104393"/>
                </a:lnTo>
                <a:lnTo>
                  <a:pt x="36461" y="104393"/>
                </a:lnTo>
                <a:lnTo>
                  <a:pt x="364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9320" y="456946"/>
            <a:ext cx="240919" cy="402336"/>
          </a:xfrm>
          <a:custGeom>
            <a:avLst/>
            <a:gdLst/>
            <a:ahLst/>
            <a:cxnLst/>
            <a:rect l="l" t="t" r="r" b="b"/>
            <a:pathLst>
              <a:path w="240919" h="402336">
                <a:moveTo>
                  <a:pt x="123317" y="0"/>
                </a:moveTo>
                <a:lnTo>
                  <a:pt x="136141" y="679"/>
                </a:lnTo>
                <a:lnTo>
                  <a:pt x="148685" y="2711"/>
                </a:lnTo>
                <a:lnTo>
                  <a:pt x="160949" y="6087"/>
                </a:lnTo>
                <a:lnTo>
                  <a:pt x="172933" y="10798"/>
                </a:lnTo>
                <a:lnTo>
                  <a:pt x="177952" y="13207"/>
                </a:lnTo>
                <a:lnTo>
                  <a:pt x="186955" y="18407"/>
                </a:lnTo>
                <a:lnTo>
                  <a:pt x="196209" y="24881"/>
                </a:lnTo>
                <a:lnTo>
                  <a:pt x="205714" y="32634"/>
                </a:lnTo>
                <a:lnTo>
                  <a:pt x="215471" y="41670"/>
                </a:lnTo>
                <a:lnTo>
                  <a:pt x="225481" y="51993"/>
                </a:lnTo>
                <a:lnTo>
                  <a:pt x="234137" y="61721"/>
                </a:lnTo>
                <a:lnTo>
                  <a:pt x="180136" y="109346"/>
                </a:lnTo>
                <a:lnTo>
                  <a:pt x="169809" y="96305"/>
                </a:lnTo>
                <a:lnTo>
                  <a:pt x="159413" y="85858"/>
                </a:lnTo>
                <a:lnTo>
                  <a:pt x="148948" y="78005"/>
                </a:lnTo>
                <a:lnTo>
                  <a:pt x="138414" y="72747"/>
                </a:lnTo>
                <a:lnTo>
                  <a:pt x="127812" y="70083"/>
                </a:lnTo>
                <a:lnTo>
                  <a:pt x="122199" y="69723"/>
                </a:lnTo>
                <a:lnTo>
                  <a:pt x="112636" y="69723"/>
                </a:lnTo>
                <a:lnTo>
                  <a:pt x="104813" y="72262"/>
                </a:lnTo>
                <a:lnTo>
                  <a:pt x="98729" y="77469"/>
                </a:lnTo>
                <a:lnTo>
                  <a:pt x="92633" y="82550"/>
                </a:lnTo>
                <a:lnTo>
                  <a:pt x="89598" y="88391"/>
                </a:lnTo>
                <a:lnTo>
                  <a:pt x="89598" y="94741"/>
                </a:lnTo>
                <a:lnTo>
                  <a:pt x="89598" y="101218"/>
                </a:lnTo>
                <a:lnTo>
                  <a:pt x="91770" y="107314"/>
                </a:lnTo>
                <a:lnTo>
                  <a:pt x="96113" y="113029"/>
                </a:lnTo>
                <a:lnTo>
                  <a:pt x="100310" y="117830"/>
                </a:lnTo>
                <a:lnTo>
                  <a:pt x="106692" y="124238"/>
                </a:lnTo>
                <a:lnTo>
                  <a:pt x="115258" y="132254"/>
                </a:lnTo>
                <a:lnTo>
                  <a:pt x="126008" y="141877"/>
                </a:lnTo>
                <a:lnTo>
                  <a:pt x="138941" y="153108"/>
                </a:lnTo>
                <a:lnTo>
                  <a:pt x="149593" y="162178"/>
                </a:lnTo>
                <a:lnTo>
                  <a:pt x="164217" y="174504"/>
                </a:lnTo>
                <a:lnTo>
                  <a:pt x="176485" y="184958"/>
                </a:lnTo>
                <a:lnTo>
                  <a:pt x="186398" y="193549"/>
                </a:lnTo>
                <a:lnTo>
                  <a:pt x="193957" y="200289"/>
                </a:lnTo>
                <a:lnTo>
                  <a:pt x="200215" y="206248"/>
                </a:lnTo>
                <a:lnTo>
                  <a:pt x="210083" y="216818"/>
                </a:lnTo>
                <a:lnTo>
                  <a:pt x="218473" y="227194"/>
                </a:lnTo>
                <a:lnTo>
                  <a:pt x="225386" y="237353"/>
                </a:lnTo>
                <a:lnTo>
                  <a:pt x="230821" y="247275"/>
                </a:lnTo>
                <a:lnTo>
                  <a:pt x="236084" y="260761"/>
                </a:lnTo>
                <a:lnTo>
                  <a:pt x="239091" y="273022"/>
                </a:lnTo>
                <a:lnTo>
                  <a:pt x="240664" y="285847"/>
                </a:lnTo>
                <a:lnTo>
                  <a:pt x="240919" y="293750"/>
                </a:lnTo>
                <a:lnTo>
                  <a:pt x="240180" y="307548"/>
                </a:lnTo>
                <a:lnTo>
                  <a:pt x="237965" y="320615"/>
                </a:lnTo>
                <a:lnTo>
                  <a:pt x="234274" y="332948"/>
                </a:lnTo>
                <a:lnTo>
                  <a:pt x="229106" y="344540"/>
                </a:lnTo>
                <a:lnTo>
                  <a:pt x="222463" y="355387"/>
                </a:lnTo>
                <a:lnTo>
                  <a:pt x="214345" y="365483"/>
                </a:lnTo>
                <a:lnTo>
                  <a:pt x="208318" y="371601"/>
                </a:lnTo>
                <a:lnTo>
                  <a:pt x="198770" y="379619"/>
                </a:lnTo>
                <a:lnTo>
                  <a:pt x="188439" y="386431"/>
                </a:lnTo>
                <a:lnTo>
                  <a:pt x="177324" y="392035"/>
                </a:lnTo>
                <a:lnTo>
                  <a:pt x="165426" y="396428"/>
                </a:lnTo>
                <a:lnTo>
                  <a:pt x="152745" y="399610"/>
                </a:lnTo>
                <a:lnTo>
                  <a:pt x="139281" y="401577"/>
                </a:lnTo>
                <a:lnTo>
                  <a:pt x="125034" y="402327"/>
                </a:lnTo>
                <a:lnTo>
                  <a:pt x="123329" y="402336"/>
                </a:lnTo>
                <a:lnTo>
                  <a:pt x="109603" y="401743"/>
                </a:lnTo>
                <a:lnTo>
                  <a:pt x="96497" y="399967"/>
                </a:lnTo>
                <a:lnTo>
                  <a:pt x="84012" y="397011"/>
                </a:lnTo>
                <a:lnTo>
                  <a:pt x="72149" y="392881"/>
                </a:lnTo>
                <a:lnTo>
                  <a:pt x="60908" y="387578"/>
                </a:lnTo>
                <a:lnTo>
                  <a:pt x="52019" y="382269"/>
                </a:lnTo>
                <a:lnTo>
                  <a:pt x="42783" y="375497"/>
                </a:lnTo>
                <a:lnTo>
                  <a:pt x="33971" y="367618"/>
                </a:lnTo>
                <a:lnTo>
                  <a:pt x="25582" y="358627"/>
                </a:lnTo>
                <a:lnTo>
                  <a:pt x="17616" y="348523"/>
                </a:lnTo>
                <a:lnTo>
                  <a:pt x="10072" y="337303"/>
                </a:lnTo>
                <a:lnTo>
                  <a:pt x="2950" y="324964"/>
                </a:lnTo>
                <a:lnTo>
                  <a:pt x="0" y="319277"/>
                </a:lnTo>
                <a:lnTo>
                  <a:pt x="61302" y="282320"/>
                </a:lnTo>
                <a:lnTo>
                  <a:pt x="70128" y="296903"/>
                </a:lnTo>
                <a:lnTo>
                  <a:pt x="79362" y="309032"/>
                </a:lnTo>
                <a:lnTo>
                  <a:pt x="89001" y="318703"/>
                </a:lnTo>
                <a:lnTo>
                  <a:pt x="99047" y="325911"/>
                </a:lnTo>
                <a:lnTo>
                  <a:pt x="109499" y="330648"/>
                </a:lnTo>
                <a:lnTo>
                  <a:pt x="120355" y="332910"/>
                </a:lnTo>
                <a:lnTo>
                  <a:pt x="124942" y="333120"/>
                </a:lnTo>
                <a:lnTo>
                  <a:pt x="138343" y="331527"/>
                </a:lnTo>
                <a:lnTo>
                  <a:pt x="150010" y="326745"/>
                </a:lnTo>
                <a:lnTo>
                  <a:pt x="156502" y="322071"/>
                </a:lnTo>
                <a:lnTo>
                  <a:pt x="165423" y="311600"/>
                </a:lnTo>
                <a:lnTo>
                  <a:pt x="169163" y="299739"/>
                </a:lnTo>
                <a:lnTo>
                  <a:pt x="169291" y="296925"/>
                </a:lnTo>
                <a:lnTo>
                  <a:pt x="167290" y="285008"/>
                </a:lnTo>
                <a:lnTo>
                  <a:pt x="161283" y="273104"/>
                </a:lnTo>
                <a:lnTo>
                  <a:pt x="154320" y="264458"/>
                </a:lnTo>
                <a:lnTo>
                  <a:pt x="146793" y="256838"/>
                </a:lnTo>
                <a:lnTo>
                  <a:pt x="137055" y="247898"/>
                </a:lnTo>
                <a:lnTo>
                  <a:pt x="125106" y="237628"/>
                </a:lnTo>
                <a:lnTo>
                  <a:pt x="117106" y="231012"/>
                </a:lnTo>
                <a:lnTo>
                  <a:pt x="103587" y="219827"/>
                </a:lnTo>
                <a:lnTo>
                  <a:pt x="91189" y="209228"/>
                </a:lnTo>
                <a:lnTo>
                  <a:pt x="79913" y="199217"/>
                </a:lnTo>
                <a:lnTo>
                  <a:pt x="69757" y="189794"/>
                </a:lnTo>
                <a:lnTo>
                  <a:pt x="60724" y="180958"/>
                </a:lnTo>
                <a:lnTo>
                  <a:pt x="52812" y="172710"/>
                </a:lnTo>
                <a:lnTo>
                  <a:pt x="46021" y="165049"/>
                </a:lnTo>
                <a:lnTo>
                  <a:pt x="40353" y="157976"/>
                </a:lnTo>
                <a:lnTo>
                  <a:pt x="29129" y="140073"/>
                </a:lnTo>
                <a:lnTo>
                  <a:pt x="23766" y="127988"/>
                </a:lnTo>
                <a:lnTo>
                  <a:pt x="20145" y="115914"/>
                </a:lnTo>
                <a:lnTo>
                  <a:pt x="18264" y="103876"/>
                </a:lnTo>
                <a:lnTo>
                  <a:pt x="17970" y="96900"/>
                </a:lnTo>
                <a:lnTo>
                  <a:pt x="18843" y="83671"/>
                </a:lnTo>
                <a:lnTo>
                  <a:pt x="21463" y="71113"/>
                </a:lnTo>
                <a:lnTo>
                  <a:pt x="25831" y="59220"/>
                </a:lnTo>
                <a:lnTo>
                  <a:pt x="31946" y="47983"/>
                </a:lnTo>
                <a:lnTo>
                  <a:pt x="39809" y="37397"/>
                </a:lnTo>
                <a:lnTo>
                  <a:pt x="48348" y="28448"/>
                </a:lnTo>
                <a:lnTo>
                  <a:pt x="58329" y="20164"/>
                </a:lnTo>
                <a:lnTo>
                  <a:pt x="69021" y="13298"/>
                </a:lnTo>
                <a:lnTo>
                  <a:pt x="80426" y="7852"/>
                </a:lnTo>
                <a:lnTo>
                  <a:pt x="92544" y="3831"/>
                </a:lnTo>
                <a:lnTo>
                  <a:pt x="105375" y="1235"/>
                </a:lnTo>
                <a:lnTo>
                  <a:pt x="118920" y="70"/>
                </a:lnTo>
                <a:lnTo>
                  <a:pt x="12331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1245" y="466598"/>
            <a:ext cx="261239" cy="392684"/>
          </a:xfrm>
          <a:custGeom>
            <a:avLst/>
            <a:gdLst/>
            <a:ahLst/>
            <a:cxnLst/>
            <a:rect l="l" t="t" r="r" b="b"/>
            <a:pathLst>
              <a:path w="261239" h="392684">
                <a:moveTo>
                  <a:pt x="131064" y="67437"/>
                </a:moveTo>
                <a:lnTo>
                  <a:pt x="256031" y="67437"/>
                </a:lnTo>
                <a:lnTo>
                  <a:pt x="256031" y="0"/>
                </a:lnTo>
                <a:lnTo>
                  <a:pt x="76581" y="0"/>
                </a:lnTo>
                <a:lnTo>
                  <a:pt x="30226" y="212725"/>
                </a:lnTo>
                <a:lnTo>
                  <a:pt x="89662" y="226060"/>
                </a:lnTo>
                <a:lnTo>
                  <a:pt x="92470" y="223162"/>
                </a:lnTo>
                <a:lnTo>
                  <a:pt x="102400" y="214467"/>
                </a:lnTo>
                <a:lnTo>
                  <a:pt x="112395" y="208025"/>
                </a:lnTo>
                <a:lnTo>
                  <a:pt x="120142" y="204088"/>
                </a:lnTo>
                <a:lnTo>
                  <a:pt x="128016" y="202056"/>
                </a:lnTo>
                <a:lnTo>
                  <a:pt x="136017" y="202056"/>
                </a:lnTo>
                <a:lnTo>
                  <a:pt x="152558" y="204674"/>
                </a:lnTo>
                <a:lnTo>
                  <a:pt x="163973" y="210311"/>
                </a:lnTo>
                <a:lnTo>
                  <a:pt x="174117" y="219075"/>
                </a:lnTo>
                <a:lnTo>
                  <a:pt x="179280" y="225529"/>
                </a:lnTo>
                <a:lnTo>
                  <a:pt x="185171" y="236510"/>
                </a:lnTo>
                <a:lnTo>
                  <a:pt x="188694" y="248911"/>
                </a:lnTo>
                <a:lnTo>
                  <a:pt x="189865" y="262763"/>
                </a:lnTo>
                <a:lnTo>
                  <a:pt x="189161" y="273516"/>
                </a:lnTo>
                <a:lnTo>
                  <a:pt x="186151" y="286244"/>
                </a:lnTo>
                <a:lnTo>
                  <a:pt x="180760" y="297608"/>
                </a:lnTo>
                <a:lnTo>
                  <a:pt x="172974" y="307593"/>
                </a:lnTo>
                <a:lnTo>
                  <a:pt x="167826" y="312325"/>
                </a:lnTo>
                <a:lnTo>
                  <a:pt x="156996" y="319351"/>
                </a:lnTo>
                <a:lnTo>
                  <a:pt x="144996" y="323579"/>
                </a:lnTo>
                <a:lnTo>
                  <a:pt x="131826" y="324992"/>
                </a:lnTo>
                <a:lnTo>
                  <a:pt x="123830" y="324486"/>
                </a:lnTo>
                <a:lnTo>
                  <a:pt x="111465" y="321477"/>
                </a:lnTo>
                <a:lnTo>
                  <a:pt x="99949" y="315722"/>
                </a:lnTo>
                <a:lnTo>
                  <a:pt x="91994" y="309623"/>
                </a:lnTo>
                <a:lnTo>
                  <a:pt x="83601" y="300170"/>
                </a:lnTo>
                <a:lnTo>
                  <a:pt x="76581" y="288543"/>
                </a:lnTo>
                <a:lnTo>
                  <a:pt x="0" y="288543"/>
                </a:lnTo>
                <a:lnTo>
                  <a:pt x="3721" y="302184"/>
                </a:lnTo>
                <a:lnTo>
                  <a:pt x="8350" y="314700"/>
                </a:lnTo>
                <a:lnTo>
                  <a:pt x="13952" y="326386"/>
                </a:lnTo>
                <a:lnTo>
                  <a:pt x="20529" y="337243"/>
                </a:lnTo>
                <a:lnTo>
                  <a:pt x="28079" y="347275"/>
                </a:lnTo>
                <a:lnTo>
                  <a:pt x="36603" y="356484"/>
                </a:lnTo>
                <a:lnTo>
                  <a:pt x="46101" y="364871"/>
                </a:lnTo>
                <a:lnTo>
                  <a:pt x="56288" y="372146"/>
                </a:lnTo>
                <a:lnTo>
                  <a:pt x="67217" y="378421"/>
                </a:lnTo>
                <a:lnTo>
                  <a:pt x="78709" y="383556"/>
                </a:lnTo>
                <a:lnTo>
                  <a:pt x="90763" y="387549"/>
                </a:lnTo>
                <a:lnTo>
                  <a:pt x="103380" y="390402"/>
                </a:lnTo>
                <a:lnTo>
                  <a:pt x="116559" y="392113"/>
                </a:lnTo>
                <a:lnTo>
                  <a:pt x="130302" y="392684"/>
                </a:lnTo>
                <a:lnTo>
                  <a:pt x="142656" y="392175"/>
                </a:lnTo>
                <a:lnTo>
                  <a:pt x="155741" y="390443"/>
                </a:lnTo>
                <a:lnTo>
                  <a:pt x="168300" y="387483"/>
                </a:lnTo>
                <a:lnTo>
                  <a:pt x="180330" y="383298"/>
                </a:lnTo>
                <a:lnTo>
                  <a:pt x="191831" y="377888"/>
                </a:lnTo>
                <a:lnTo>
                  <a:pt x="202800" y="371256"/>
                </a:lnTo>
                <a:lnTo>
                  <a:pt x="213237" y="363403"/>
                </a:lnTo>
                <a:lnTo>
                  <a:pt x="223139" y="354329"/>
                </a:lnTo>
                <a:lnTo>
                  <a:pt x="232228" y="344239"/>
                </a:lnTo>
                <a:lnTo>
                  <a:pt x="239925" y="333817"/>
                </a:lnTo>
                <a:lnTo>
                  <a:pt x="246437" y="322849"/>
                </a:lnTo>
                <a:lnTo>
                  <a:pt x="251766" y="311337"/>
                </a:lnTo>
                <a:lnTo>
                  <a:pt x="255910" y="299280"/>
                </a:lnTo>
                <a:lnTo>
                  <a:pt x="258870" y="286679"/>
                </a:lnTo>
                <a:lnTo>
                  <a:pt x="260646" y="273532"/>
                </a:lnTo>
                <a:lnTo>
                  <a:pt x="261239" y="259841"/>
                </a:lnTo>
                <a:lnTo>
                  <a:pt x="260980" y="250371"/>
                </a:lnTo>
                <a:lnTo>
                  <a:pt x="259619" y="236692"/>
                </a:lnTo>
                <a:lnTo>
                  <a:pt x="257088" y="223688"/>
                </a:lnTo>
                <a:lnTo>
                  <a:pt x="253385" y="211358"/>
                </a:lnTo>
                <a:lnTo>
                  <a:pt x="248509" y="199703"/>
                </a:lnTo>
                <a:lnTo>
                  <a:pt x="242457" y="188721"/>
                </a:lnTo>
                <a:lnTo>
                  <a:pt x="235228" y="178415"/>
                </a:lnTo>
                <a:lnTo>
                  <a:pt x="226822" y="168782"/>
                </a:lnTo>
                <a:lnTo>
                  <a:pt x="213350" y="156843"/>
                </a:lnTo>
                <a:lnTo>
                  <a:pt x="202756" y="149664"/>
                </a:lnTo>
                <a:lnTo>
                  <a:pt x="191526" y="143791"/>
                </a:lnTo>
                <a:lnTo>
                  <a:pt x="179658" y="139223"/>
                </a:lnTo>
                <a:lnTo>
                  <a:pt x="167150" y="135960"/>
                </a:lnTo>
                <a:lnTo>
                  <a:pt x="154001" y="134002"/>
                </a:lnTo>
                <a:lnTo>
                  <a:pt x="140208" y="133350"/>
                </a:lnTo>
                <a:lnTo>
                  <a:pt x="136398" y="133350"/>
                </a:lnTo>
                <a:lnTo>
                  <a:pt x="124079" y="134874"/>
                </a:lnTo>
                <a:lnTo>
                  <a:pt x="115443" y="136905"/>
                </a:lnTo>
                <a:lnTo>
                  <a:pt x="131064" y="67437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1245" y="466598"/>
            <a:ext cx="261239" cy="392684"/>
          </a:xfrm>
          <a:custGeom>
            <a:avLst/>
            <a:gdLst/>
            <a:ahLst/>
            <a:cxnLst/>
            <a:rect l="l" t="t" r="r" b="b"/>
            <a:pathLst>
              <a:path w="261239" h="392684">
                <a:moveTo>
                  <a:pt x="76581" y="0"/>
                </a:moveTo>
                <a:lnTo>
                  <a:pt x="256031" y="0"/>
                </a:lnTo>
                <a:lnTo>
                  <a:pt x="256031" y="67437"/>
                </a:lnTo>
                <a:lnTo>
                  <a:pt x="131064" y="67437"/>
                </a:lnTo>
                <a:lnTo>
                  <a:pt x="115443" y="136905"/>
                </a:lnTo>
                <a:lnTo>
                  <a:pt x="124079" y="134874"/>
                </a:lnTo>
                <a:lnTo>
                  <a:pt x="136398" y="133350"/>
                </a:lnTo>
                <a:lnTo>
                  <a:pt x="140208" y="133350"/>
                </a:lnTo>
                <a:lnTo>
                  <a:pt x="154001" y="134002"/>
                </a:lnTo>
                <a:lnTo>
                  <a:pt x="167150" y="135960"/>
                </a:lnTo>
                <a:lnTo>
                  <a:pt x="179658" y="139223"/>
                </a:lnTo>
                <a:lnTo>
                  <a:pt x="191526" y="143791"/>
                </a:lnTo>
                <a:lnTo>
                  <a:pt x="202756" y="149664"/>
                </a:lnTo>
                <a:lnTo>
                  <a:pt x="213350" y="156843"/>
                </a:lnTo>
                <a:lnTo>
                  <a:pt x="223310" y="165326"/>
                </a:lnTo>
                <a:lnTo>
                  <a:pt x="235228" y="178415"/>
                </a:lnTo>
                <a:lnTo>
                  <a:pt x="242457" y="188721"/>
                </a:lnTo>
                <a:lnTo>
                  <a:pt x="248509" y="199703"/>
                </a:lnTo>
                <a:lnTo>
                  <a:pt x="253385" y="211358"/>
                </a:lnTo>
                <a:lnTo>
                  <a:pt x="257088" y="223688"/>
                </a:lnTo>
                <a:lnTo>
                  <a:pt x="259619" y="236692"/>
                </a:lnTo>
                <a:lnTo>
                  <a:pt x="260980" y="250371"/>
                </a:lnTo>
                <a:lnTo>
                  <a:pt x="261239" y="259841"/>
                </a:lnTo>
                <a:lnTo>
                  <a:pt x="260646" y="273532"/>
                </a:lnTo>
                <a:lnTo>
                  <a:pt x="258870" y="286679"/>
                </a:lnTo>
                <a:lnTo>
                  <a:pt x="255910" y="299280"/>
                </a:lnTo>
                <a:lnTo>
                  <a:pt x="251766" y="311337"/>
                </a:lnTo>
                <a:lnTo>
                  <a:pt x="246437" y="322849"/>
                </a:lnTo>
                <a:lnTo>
                  <a:pt x="239925" y="333817"/>
                </a:lnTo>
                <a:lnTo>
                  <a:pt x="232228" y="344239"/>
                </a:lnTo>
                <a:lnTo>
                  <a:pt x="223348" y="354118"/>
                </a:lnTo>
                <a:lnTo>
                  <a:pt x="213237" y="363403"/>
                </a:lnTo>
                <a:lnTo>
                  <a:pt x="202800" y="371256"/>
                </a:lnTo>
                <a:lnTo>
                  <a:pt x="191831" y="377888"/>
                </a:lnTo>
                <a:lnTo>
                  <a:pt x="180330" y="383298"/>
                </a:lnTo>
                <a:lnTo>
                  <a:pt x="168300" y="387483"/>
                </a:lnTo>
                <a:lnTo>
                  <a:pt x="155741" y="390443"/>
                </a:lnTo>
                <a:lnTo>
                  <a:pt x="142656" y="392175"/>
                </a:lnTo>
                <a:lnTo>
                  <a:pt x="130302" y="392684"/>
                </a:lnTo>
                <a:lnTo>
                  <a:pt x="116559" y="392113"/>
                </a:lnTo>
                <a:lnTo>
                  <a:pt x="103380" y="390402"/>
                </a:lnTo>
                <a:lnTo>
                  <a:pt x="90763" y="387549"/>
                </a:lnTo>
                <a:lnTo>
                  <a:pt x="78709" y="383556"/>
                </a:lnTo>
                <a:lnTo>
                  <a:pt x="67217" y="378421"/>
                </a:lnTo>
                <a:lnTo>
                  <a:pt x="56288" y="372146"/>
                </a:lnTo>
                <a:lnTo>
                  <a:pt x="46101" y="364871"/>
                </a:lnTo>
                <a:lnTo>
                  <a:pt x="36603" y="356484"/>
                </a:lnTo>
                <a:lnTo>
                  <a:pt x="28079" y="347275"/>
                </a:lnTo>
                <a:lnTo>
                  <a:pt x="20529" y="337243"/>
                </a:lnTo>
                <a:lnTo>
                  <a:pt x="13952" y="326386"/>
                </a:lnTo>
                <a:lnTo>
                  <a:pt x="8350" y="314700"/>
                </a:lnTo>
                <a:lnTo>
                  <a:pt x="3721" y="302184"/>
                </a:lnTo>
                <a:lnTo>
                  <a:pt x="66" y="288835"/>
                </a:lnTo>
                <a:lnTo>
                  <a:pt x="0" y="288543"/>
                </a:lnTo>
                <a:lnTo>
                  <a:pt x="76581" y="288543"/>
                </a:lnTo>
                <a:lnTo>
                  <a:pt x="83601" y="300170"/>
                </a:lnTo>
                <a:lnTo>
                  <a:pt x="91994" y="309623"/>
                </a:lnTo>
                <a:lnTo>
                  <a:pt x="99949" y="315722"/>
                </a:lnTo>
                <a:lnTo>
                  <a:pt x="111465" y="321477"/>
                </a:lnTo>
                <a:lnTo>
                  <a:pt x="123830" y="324486"/>
                </a:lnTo>
                <a:lnTo>
                  <a:pt x="131826" y="324992"/>
                </a:lnTo>
                <a:lnTo>
                  <a:pt x="144996" y="323579"/>
                </a:lnTo>
                <a:lnTo>
                  <a:pt x="156996" y="319351"/>
                </a:lnTo>
                <a:lnTo>
                  <a:pt x="167826" y="312325"/>
                </a:lnTo>
                <a:lnTo>
                  <a:pt x="172974" y="307593"/>
                </a:lnTo>
                <a:lnTo>
                  <a:pt x="180760" y="297608"/>
                </a:lnTo>
                <a:lnTo>
                  <a:pt x="186151" y="286244"/>
                </a:lnTo>
                <a:lnTo>
                  <a:pt x="189161" y="273516"/>
                </a:lnTo>
                <a:lnTo>
                  <a:pt x="189865" y="262763"/>
                </a:lnTo>
                <a:lnTo>
                  <a:pt x="188694" y="248911"/>
                </a:lnTo>
                <a:lnTo>
                  <a:pt x="185171" y="236510"/>
                </a:lnTo>
                <a:lnTo>
                  <a:pt x="179280" y="225529"/>
                </a:lnTo>
                <a:lnTo>
                  <a:pt x="174117" y="219075"/>
                </a:lnTo>
                <a:lnTo>
                  <a:pt x="163973" y="210311"/>
                </a:lnTo>
                <a:lnTo>
                  <a:pt x="152558" y="204674"/>
                </a:lnTo>
                <a:lnTo>
                  <a:pt x="139873" y="202186"/>
                </a:lnTo>
                <a:lnTo>
                  <a:pt x="136017" y="202056"/>
                </a:lnTo>
                <a:lnTo>
                  <a:pt x="128016" y="202056"/>
                </a:lnTo>
                <a:lnTo>
                  <a:pt x="120142" y="204088"/>
                </a:lnTo>
                <a:lnTo>
                  <a:pt x="112395" y="208025"/>
                </a:lnTo>
                <a:lnTo>
                  <a:pt x="102400" y="214467"/>
                </a:lnTo>
                <a:lnTo>
                  <a:pt x="92470" y="223162"/>
                </a:lnTo>
                <a:lnTo>
                  <a:pt x="89662" y="226060"/>
                </a:lnTo>
                <a:lnTo>
                  <a:pt x="30226" y="212725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09241" y="775462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0" y="40639"/>
                </a:moveTo>
                <a:lnTo>
                  <a:pt x="409" y="46763"/>
                </a:lnTo>
                <a:lnTo>
                  <a:pt x="4179" y="58924"/>
                </a:lnTo>
                <a:lnTo>
                  <a:pt x="11937" y="69468"/>
                </a:lnTo>
                <a:lnTo>
                  <a:pt x="16684" y="73607"/>
                </a:lnTo>
                <a:lnTo>
                  <a:pt x="27977" y="79544"/>
                </a:lnTo>
                <a:lnTo>
                  <a:pt x="40893" y="81534"/>
                </a:lnTo>
                <a:lnTo>
                  <a:pt x="47010" y="81107"/>
                </a:lnTo>
                <a:lnTo>
                  <a:pt x="59159" y="77264"/>
                </a:lnTo>
                <a:lnTo>
                  <a:pt x="69722" y="69468"/>
                </a:lnTo>
                <a:lnTo>
                  <a:pt x="73802" y="64812"/>
                </a:lnTo>
                <a:lnTo>
                  <a:pt x="79783" y="53555"/>
                </a:lnTo>
                <a:lnTo>
                  <a:pt x="81787" y="40639"/>
                </a:lnTo>
                <a:lnTo>
                  <a:pt x="81361" y="34465"/>
                </a:lnTo>
                <a:lnTo>
                  <a:pt x="77518" y="22282"/>
                </a:lnTo>
                <a:lnTo>
                  <a:pt x="69722" y="11811"/>
                </a:lnTo>
                <a:lnTo>
                  <a:pt x="65121" y="7850"/>
                </a:lnTo>
                <a:lnTo>
                  <a:pt x="53793" y="1962"/>
                </a:lnTo>
                <a:lnTo>
                  <a:pt x="40893" y="0"/>
                </a:lnTo>
                <a:lnTo>
                  <a:pt x="34701" y="416"/>
                </a:lnTo>
                <a:lnTo>
                  <a:pt x="22502" y="4165"/>
                </a:lnTo>
                <a:lnTo>
                  <a:pt x="11937" y="11811"/>
                </a:lnTo>
                <a:lnTo>
                  <a:pt x="7894" y="16387"/>
                </a:lnTo>
                <a:lnTo>
                  <a:pt x="1965" y="27667"/>
                </a:lnTo>
                <a:lnTo>
                  <a:pt x="0" y="4063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09241" y="559053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0" y="40894"/>
                </a:moveTo>
                <a:lnTo>
                  <a:pt x="395" y="46871"/>
                </a:lnTo>
                <a:lnTo>
                  <a:pt x="4157" y="59072"/>
                </a:lnTo>
                <a:lnTo>
                  <a:pt x="11937" y="69596"/>
                </a:lnTo>
                <a:lnTo>
                  <a:pt x="16619" y="73615"/>
                </a:lnTo>
                <a:lnTo>
                  <a:pt x="27940" y="79459"/>
                </a:lnTo>
                <a:lnTo>
                  <a:pt x="40893" y="81407"/>
                </a:lnTo>
                <a:lnTo>
                  <a:pt x="46970" y="80997"/>
                </a:lnTo>
                <a:lnTo>
                  <a:pt x="59141" y="77227"/>
                </a:lnTo>
                <a:lnTo>
                  <a:pt x="69722" y="69469"/>
                </a:lnTo>
                <a:lnTo>
                  <a:pt x="73682" y="64971"/>
                </a:lnTo>
                <a:lnTo>
                  <a:pt x="79752" y="53699"/>
                </a:lnTo>
                <a:lnTo>
                  <a:pt x="81787" y="40894"/>
                </a:lnTo>
                <a:lnTo>
                  <a:pt x="81347" y="34621"/>
                </a:lnTo>
                <a:lnTo>
                  <a:pt x="77496" y="22467"/>
                </a:lnTo>
                <a:lnTo>
                  <a:pt x="69722" y="11937"/>
                </a:lnTo>
                <a:lnTo>
                  <a:pt x="65088" y="7894"/>
                </a:lnTo>
                <a:lnTo>
                  <a:pt x="53774" y="1965"/>
                </a:lnTo>
                <a:lnTo>
                  <a:pt x="40893" y="0"/>
                </a:lnTo>
                <a:lnTo>
                  <a:pt x="34661" y="422"/>
                </a:lnTo>
                <a:lnTo>
                  <a:pt x="22485" y="4201"/>
                </a:lnTo>
                <a:lnTo>
                  <a:pt x="11937" y="11937"/>
                </a:lnTo>
                <a:lnTo>
                  <a:pt x="7835" y="16652"/>
                </a:lnTo>
                <a:lnTo>
                  <a:pt x="1950" y="27958"/>
                </a:lnTo>
                <a:lnTo>
                  <a:pt x="0" y="4089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9241" y="775462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3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2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2" y="69468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3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8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09241" y="559053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40893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2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4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2" y="69469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3" y="81407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6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4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7531" y="449579"/>
            <a:ext cx="5585460" cy="503682"/>
          </a:xfrm>
          <a:custGeom>
            <a:avLst/>
            <a:gdLst/>
            <a:ahLst/>
            <a:cxnLst/>
            <a:rect l="l" t="t" r="r" b="b"/>
            <a:pathLst>
              <a:path w="5585460" h="503682">
                <a:moveTo>
                  <a:pt x="557911" y="152908"/>
                </a:moveTo>
                <a:lnTo>
                  <a:pt x="549565" y="161967"/>
                </a:lnTo>
                <a:lnTo>
                  <a:pt x="551942" y="258825"/>
                </a:lnTo>
                <a:lnTo>
                  <a:pt x="552250" y="250266"/>
                </a:lnTo>
                <a:lnTo>
                  <a:pt x="553876" y="237640"/>
                </a:lnTo>
                <a:lnTo>
                  <a:pt x="556890" y="225317"/>
                </a:lnTo>
                <a:lnTo>
                  <a:pt x="561286" y="213289"/>
                </a:lnTo>
                <a:lnTo>
                  <a:pt x="567849" y="143626"/>
                </a:lnTo>
                <a:lnTo>
                  <a:pt x="557911" y="152908"/>
                </a:lnTo>
                <a:close/>
              </a:path>
              <a:path w="5585460" h="503682">
                <a:moveTo>
                  <a:pt x="3798824" y="116712"/>
                </a:moveTo>
                <a:lnTo>
                  <a:pt x="3798824" y="400050"/>
                </a:lnTo>
                <a:lnTo>
                  <a:pt x="3835273" y="400050"/>
                </a:lnTo>
                <a:lnTo>
                  <a:pt x="3835273" y="116712"/>
                </a:lnTo>
                <a:lnTo>
                  <a:pt x="3798824" y="116712"/>
                </a:lnTo>
                <a:close/>
              </a:path>
              <a:path w="5585460" h="503682">
                <a:moveTo>
                  <a:pt x="4264444" y="116495"/>
                </a:moveTo>
                <a:lnTo>
                  <a:pt x="4253468" y="122683"/>
                </a:lnTo>
                <a:lnTo>
                  <a:pt x="4243578" y="130810"/>
                </a:lnTo>
                <a:lnTo>
                  <a:pt x="4238449" y="136257"/>
                </a:lnTo>
                <a:lnTo>
                  <a:pt x="4231025" y="146729"/>
                </a:lnTo>
                <a:lnTo>
                  <a:pt x="4225722" y="158250"/>
                </a:lnTo>
                <a:lnTo>
                  <a:pt x="4222540" y="170811"/>
                </a:lnTo>
                <a:lnTo>
                  <a:pt x="4221480" y="184404"/>
                </a:lnTo>
                <a:lnTo>
                  <a:pt x="4221901" y="192916"/>
                </a:lnTo>
                <a:lnTo>
                  <a:pt x="4224270" y="205606"/>
                </a:lnTo>
                <a:lnTo>
                  <a:pt x="4228739" y="217463"/>
                </a:lnTo>
                <a:lnTo>
                  <a:pt x="4235323" y="228473"/>
                </a:lnTo>
                <a:lnTo>
                  <a:pt x="4242632" y="236969"/>
                </a:lnTo>
                <a:lnTo>
                  <a:pt x="4251074" y="244525"/>
                </a:lnTo>
                <a:lnTo>
                  <a:pt x="4261370" y="252122"/>
                </a:lnTo>
                <a:lnTo>
                  <a:pt x="4273518" y="259766"/>
                </a:lnTo>
                <a:lnTo>
                  <a:pt x="4287520" y="267462"/>
                </a:lnTo>
                <a:lnTo>
                  <a:pt x="4292861" y="270229"/>
                </a:lnTo>
                <a:lnTo>
                  <a:pt x="4307104" y="278101"/>
                </a:lnTo>
                <a:lnTo>
                  <a:pt x="4318611" y="285295"/>
                </a:lnTo>
                <a:lnTo>
                  <a:pt x="4327402" y="291821"/>
                </a:lnTo>
                <a:lnTo>
                  <a:pt x="4333494" y="297688"/>
                </a:lnTo>
                <a:lnTo>
                  <a:pt x="4336224" y="301359"/>
                </a:lnTo>
                <a:lnTo>
                  <a:pt x="4341786" y="312897"/>
                </a:lnTo>
                <a:lnTo>
                  <a:pt x="4343654" y="325628"/>
                </a:lnTo>
                <a:lnTo>
                  <a:pt x="4342255" y="336675"/>
                </a:lnTo>
                <a:lnTo>
                  <a:pt x="4337154" y="348249"/>
                </a:lnTo>
                <a:lnTo>
                  <a:pt x="4328287" y="358648"/>
                </a:lnTo>
                <a:lnTo>
                  <a:pt x="4316210" y="367035"/>
                </a:lnTo>
                <a:lnTo>
                  <a:pt x="4304235" y="371317"/>
                </a:lnTo>
                <a:lnTo>
                  <a:pt x="4290949" y="372745"/>
                </a:lnTo>
                <a:lnTo>
                  <a:pt x="4287540" y="372651"/>
                </a:lnTo>
                <a:lnTo>
                  <a:pt x="4275862" y="370871"/>
                </a:lnTo>
                <a:lnTo>
                  <a:pt x="4264443" y="366836"/>
                </a:lnTo>
                <a:lnTo>
                  <a:pt x="4253273" y="360550"/>
                </a:lnTo>
                <a:lnTo>
                  <a:pt x="4242342" y="352019"/>
                </a:lnTo>
                <a:lnTo>
                  <a:pt x="4231640" y="341249"/>
                </a:lnTo>
                <a:lnTo>
                  <a:pt x="4208780" y="367284"/>
                </a:lnTo>
                <a:lnTo>
                  <a:pt x="4214640" y="374177"/>
                </a:lnTo>
                <a:lnTo>
                  <a:pt x="4223833" y="382866"/>
                </a:lnTo>
                <a:lnTo>
                  <a:pt x="4234161" y="390400"/>
                </a:lnTo>
                <a:lnTo>
                  <a:pt x="4245610" y="396748"/>
                </a:lnTo>
                <a:lnTo>
                  <a:pt x="4254947" y="400712"/>
                </a:lnTo>
                <a:lnTo>
                  <a:pt x="4267136" y="404436"/>
                </a:lnTo>
                <a:lnTo>
                  <a:pt x="4279645" y="406671"/>
                </a:lnTo>
                <a:lnTo>
                  <a:pt x="4292473" y="407416"/>
                </a:lnTo>
                <a:lnTo>
                  <a:pt x="4295201" y="407382"/>
                </a:lnTo>
                <a:lnTo>
                  <a:pt x="4308731" y="406129"/>
                </a:lnTo>
                <a:lnTo>
                  <a:pt x="4321358" y="403074"/>
                </a:lnTo>
                <a:lnTo>
                  <a:pt x="4333080" y="398224"/>
                </a:lnTo>
                <a:lnTo>
                  <a:pt x="4343899" y="391584"/>
                </a:lnTo>
                <a:lnTo>
                  <a:pt x="4353814" y="383159"/>
                </a:lnTo>
                <a:lnTo>
                  <a:pt x="4362876" y="372686"/>
                </a:lnTo>
                <a:lnTo>
                  <a:pt x="4369617" y="361791"/>
                </a:lnTo>
                <a:lnTo>
                  <a:pt x="4374447" y="350045"/>
                </a:lnTo>
                <a:lnTo>
                  <a:pt x="4377353" y="337442"/>
                </a:lnTo>
                <a:lnTo>
                  <a:pt x="4378325" y="323977"/>
                </a:lnTo>
                <a:lnTo>
                  <a:pt x="4377833" y="315074"/>
                </a:lnTo>
                <a:lnTo>
                  <a:pt x="4375323" y="302518"/>
                </a:lnTo>
                <a:lnTo>
                  <a:pt x="4370698" y="290664"/>
                </a:lnTo>
                <a:lnTo>
                  <a:pt x="4363974" y="279527"/>
                </a:lnTo>
                <a:lnTo>
                  <a:pt x="4354575" y="269226"/>
                </a:lnTo>
                <a:lnTo>
                  <a:pt x="4345761" y="261803"/>
                </a:lnTo>
                <a:lnTo>
                  <a:pt x="4335164" y="254278"/>
                </a:lnTo>
                <a:lnTo>
                  <a:pt x="4322779" y="246643"/>
                </a:lnTo>
                <a:lnTo>
                  <a:pt x="4308602" y="238887"/>
                </a:lnTo>
                <a:lnTo>
                  <a:pt x="4305773" y="237418"/>
                </a:lnTo>
                <a:lnTo>
                  <a:pt x="4291601" y="229544"/>
                </a:lnTo>
                <a:lnTo>
                  <a:pt x="4280046" y="222161"/>
                </a:lnTo>
                <a:lnTo>
                  <a:pt x="4271108" y="215281"/>
                </a:lnTo>
                <a:lnTo>
                  <a:pt x="4264787" y="208915"/>
                </a:lnTo>
                <a:lnTo>
                  <a:pt x="4256459" y="194716"/>
                </a:lnTo>
                <a:lnTo>
                  <a:pt x="4254373" y="182625"/>
                </a:lnTo>
                <a:lnTo>
                  <a:pt x="4254675" y="177874"/>
                </a:lnTo>
                <a:lnTo>
                  <a:pt x="4258566" y="165878"/>
                </a:lnTo>
                <a:lnTo>
                  <a:pt x="4266946" y="155321"/>
                </a:lnTo>
                <a:lnTo>
                  <a:pt x="4272883" y="150641"/>
                </a:lnTo>
                <a:lnTo>
                  <a:pt x="4284407" y="145292"/>
                </a:lnTo>
                <a:lnTo>
                  <a:pt x="4297426" y="143510"/>
                </a:lnTo>
                <a:lnTo>
                  <a:pt x="4297723" y="143510"/>
                </a:lnTo>
                <a:lnTo>
                  <a:pt x="4308912" y="144700"/>
                </a:lnTo>
                <a:lnTo>
                  <a:pt x="4320193" y="148146"/>
                </a:lnTo>
                <a:lnTo>
                  <a:pt x="4331563" y="153842"/>
                </a:lnTo>
                <a:lnTo>
                  <a:pt x="4343024" y="161781"/>
                </a:lnTo>
                <a:lnTo>
                  <a:pt x="4354576" y="171958"/>
                </a:lnTo>
                <a:lnTo>
                  <a:pt x="4378071" y="147700"/>
                </a:lnTo>
                <a:lnTo>
                  <a:pt x="4367730" y="138357"/>
                </a:lnTo>
                <a:lnTo>
                  <a:pt x="4356269" y="129522"/>
                </a:lnTo>
                <a:lnTo>
                  <a:pt x="4344824" y="122298"/>
                </a:lnTo>
                <a:lnTo>
                  <a:pt x="4333395" y="116684"/>
                </a:lnTo>
                <a:lnTo>
                  <a:pt x="4321982" y="112677"/>
                </a:lnTo>
                <a:lnTo>
                  <a:pt x="4310585" y="110274"/>
                </a:lnTo>
                <a:lnTo>
                  <a:pt x="4299204" y="109474"/>
                </a:lnTo>
                <a:lnTo>
                  <a:pt x="4289565" y="109937"/>
                </a:lnTo>
                <a:lnTo>
                  <a:pt x="4276484" y="112246"/>
                </a:lnTo>
                <a:lnTo>
                  <a:pt x="4264444" y="116495"/>
                </a:lnTo>
                <a:close/>
              </a:path>
              <a:path w="5585460" h="503682">
                <a:moveTo>
                  <a:pt x="3956914" y="205947"/>
                </a:moveTo>
                <a:lnTo>
                  <a:pt x="3962377" y="194447"/>
                </a:lnTo>
                <a:lnTo>
                  <a:pt x="3969232" y="183768"/>
                </a:lnTo>
                <a:lnTo>
                  <a:pt x="3977491" y="173902"/>
                </a:lnTo>
                <a:lnTo>
                  <a:pt x="3987165" y="164846"/>
                </a:lnTo>
                <a:lnTo>
                  <a:pt x="3997602" y="157198"/>
                </a:lnTo>
                <a:lnTo>
                  <a:pt x="4008957" y="151006"/>
                </a:lnTo>
                <a:lnTo>
                  <a:pt x="4020874" y="146567"/>
                </a:lnTo>
                <a:lnTo>
                  <a:pt x="4033342" y="143895"/>
                </a:lnTo>
                <a:lnTo>
                  <a:pt x="4046347" y="143002"/>
                </a:lnTo>
                <a:lnTo>
                  <a:pt x="4058764" y="143710"/>
                </a:lnTo>
                <a:lnTo>
                  <a:pt x="4071738" y="146300"/>
                </a:lnTo>
                <a:lnTo>
                  <a:pt x="4083258" y="150800"/>
                </a:lnTo>
                <a:lnTo>
                  <a:pt x="4093337" y="157225"/>
                </a:lnTo>
                <a:lnTo>
                  <a:pt x="4100616" y="164060"/>
                </a:lnTo>
                <a:lnTo>
                  <a:pt x="4107855" y="173965"/>
                </a:lnTo>
                <a:lnTo>
                  <a:pt x="4113519" y="185784"/>
                </a:lnTo>
                <a:lnTo>
                  <a:pt x="4117594" y="199517"/>
                </a:lnTo>
                <a:lnTo>
                  <a:pt x="4119198" y="208536"/>
                </a:lnTo>
                <a:lnTo>
                  <a:pt x="4120266" y="218964"/>
                </a:lnTo>
                <a:lnTo>
                  <a:pt x="4121035" y="231841"/>
                </a:lnTo>
                <a:lnTo>
                  <a:pt x="4121501" y="247162"/>
                </a:lnTo>
                <a:lnTo>
                  <a:pt x="4121658" y="264922"/>
                </a:lnTo>
                <a:lnTo>
                  <a:pt x="4121658" y="400050"/>
                </a:lnTo>
                <a:lnTo>
                  <a:pt x="4158107" y="400050"/>
                </a:lnTo>
                <a:lnTo>
                  <a:pt x="4158107" y="254254"/>
                </a:lnTo>
                <a:lnTo>
                  <a:pt x="4157953" y="241439"/>
                </a:lnTo>
                <a:lnTo>
                  <a:pt x="4157300" y="226046"/>
                </a:lnTo>
                <a:lnTo>
                  <a:pt x="4156136" y="211990"/>
                </a:lnTo>
                <a:lnTo>
                  <a:pt x="4154463" y="199266"/>
                </a:lnTo>
                <a:lnTo>
                  <a:pt x="4152286" y="187869"/>
                </a:lnTo>
                <a:lnTo>
                  <a:pt x="4149604" y="177794"/>
                </a:lnTo>
                <a:lnTo>
                  <a:pt x="4143861" y="163549"/>
                </a:lnTo>
                <a:lnTo>
                  <a:pt x="4137346" y="152370"/>
                </a:lnTo>
                <a:lnTo>
                  <a:pt x="4129554" y="142302"/>
                </a:lnTo>
                <a:lnTo>
                  <a:pt x="4120474" y="133371"/>
                </a:lnTo>
                <a:lnTo>
                  <a:pt x="4110101" y="125603"/>
                </a:lnTo>
                <a:lnTo>
                  <a:pt x="4091991" y="116261"/>
                </a:lnTo>
                <a:lnTo>
                  <a:pt x="4079910" y="112485"/>
                </a:lnTo>
                <a:lnTo>
                  <a:pt x="4067151" y="110225"/>
                </a:lnTo>
                <a:lnTo>
                  <a:pt x="4053713" y="109474"/>
                </a:lnTo>
                <a:lnTo>
                  <a:pt x="4044531" y="109793"/>
                </a:lnTo>
                <a:lnTo>
                  <a:pt x="4031727" y="111359"/>
                </a:lnTo>
                <a:lnTo>
                  <a:pt x="4019337" y="114224"/>
                </a:lnTo>
                <a:lnTo>
                  <a:pt x="4007362" y="118382"/>
                </a:lnTo>
                <a:lnTo>
                  <a:pt x="3995801" y="123825"/>
                </a:lnTo>
                <a:lnTo>
                  <a:pt x="3984332" y="130940"/>
                </a:lnTo>
                <a:lnTo>
                  <a:pt x="3974582" y="138415"/>
                </a:lnTo>
                <a:lnTo>
                  <a:pt x="3965179" y="147006"/>
                </a:lnTo>
                <a:lnTo>
                  <a:pt x="3956123" y="156707"/>
                </a:lnTo>
                <a:lnTo>
                  <a:pt x="3947414" y="167512"/>
                </a:lnTo>
                <a:lnTo>
                  <a:pt x="3947414" y="116712"/>
                </a:lnTo>
                <a:lnTo>
                  <a:pt x="3910965" y="116712"/>
                </a:lnTo>
                <a:lnTo>
                  <a:pt x="3910965" y="400050"/>
                </a:lnTo>
                <a:lnTo>
                  <a:pt x="3947414" y="400050"/>
                </a:lnTo>
                <a:lnTo>
                  <a:pt x="3947415" y="294627"/>
                </a:lnTo>
                <a:lnTo>
                  <a:pt x="3947582" y="277320"/>
                </a:lnTo>
                <a:lnTo>
                  <a:pt x="3948034" y="261904"/>
                </a:lnTo>
                <a:lnTo>
                  <a:pt x="3948767" y="248374"/>
                </a:lnTo>
                <a:lnTo>
                  <a:pt x="3949779" y="236729"/>
                </a:lnTo>
                <a:lnTo>
                  <a:pt x="3951064" y="226963"/>
                </a:lnTo>
                <a:lnTo>
                  <a:pt x="3952621" y="219075"/>
                </a:lnTo>
                <a:lnTo>
                  <a:pt x="3952831" y="218274"/>
                </a:lnTo>
                <a:lnTo>
                  <a:pt x="3956914" y="205947"/>
                </a:lnTo>
                <a:close/>
              </a:path>
              <a:path w="5585460" h="503682">
                <a:moveTo>
                  <a:pt x="3495928" y="143400"/>
                </a:moveTo>
                <a:lnTo>
                  <a:pt x="3486487" y="152672"/>
                </a:lnTo>
                <a:lnTo>
                  <a:pt x="3486938" y="225417"/>
                </a:lnTo>
                <a:lnTo>
                  <a:pt x="3491787" y="211779"/>
                </a:lnTo>
                <a:lnTo>
                  <a:pt x="3497397" y="199533"/>
                </a:lnTo>
                <a:lnTo>
                  <a:pt x="3505963" y="135251"/>
                </a:lnTo>
                <a:lnTo>
                  <a:pt x="3495928" y="143400"/>
                </a:lnTo>
                <a:close/>
              </a:path>
              <a:path w="5585460" h="503682">
                <a:moveTo>
                  <a:pt x="2791333" y="158115"/>
                </a:moveTo>
                <a:lnTo>
                  <a:pt x="2791333" y="116712"/>
                </a:lnTo>
                <a:lnTo>
                  <a:pt x="2754122" y="116712"/>
                </a:lnTo>
                <a:lnTo>
                  <a:pt x="2754122" y="400050"/>
                </a:lnTo>
                <a:lnTo>
                  <a:pt x="2791333" y="400050"/>
                </a:lnTo>
                <a:lnTo>
                  <a:pt x="2791395" y="290665"/>
                </a:lnTo>
                <a:lnTo>
                  <a:pt x="2791679" y="273660"/>
                </a:lnTo>
                <a:lnTo>
                  <a:pt x="2792191" y="258307"/>
                </a:lnTo>
                <a:lnTo>
                  <a:pt x="2792933" y="244602"/>
                </a:lnTo>
                <a:lnTo>
                  <a:pt x="2793904" y="232546"/>
                </a:lnTo>
                <a:lnTo>
                  <a:pt x="2795104" y="222136"/>
                </a:lnTo>
                <a:lnTo>
                  <a:pt x="2796533" y="213370"/>
                </a:lnTo>
                <a:lnTo>
                  <a:pt x="2798191" y="206248"/>
                </a:lnTo>
                <a:lnTo>
                  <a:pt x="2803823" y="189758"/>
                </a:lnTo>
                <a:lnTo>
                  <a:pt x="2809608" y="177890"/>
                </a:lnTo>
                <a:lnTo>
                  <a:pt x="2816328" y="167892"/>
                </a:lnTo>
                <a:lnTo>
                  <a:pt x="2823972" y="159766"/>
                </a:lnTo>
                <a:lnTo>
                  <a:pt x="2835490" y="151430"/>
                </a:lnTo>
                <a:lnTo>
                  <a:pt x="2847166" y="146451"/>
                </a:lnTo>
                <a:lnTo>
                  <a:pt x="2859151" y="144780"/>
                </a:lnTo>
                <a:lnTo>
                  <a:pt x="2864358" y="144780"/>
                </a:lnTo>
                <a:lnTo>
                  <a:pt x="2870708" y="146431"/>
                </a:lnTo>
                <a:lnTo>
                  <a:pt x="2878328" y="149733"/>
                </a:lnTo>
                <a:lnTo>
                  <a:pt x="2897378" y="118999"/>
                </a:lnTo>
                <a:lnTo>
                  <a:pt x="2889098" y="114905"/>
                </a:lnTo>
                <a:lnTo>
                  <a:pt x="2876803" y="110831"/>
                </a:lnTo>
                <a:lnTo>
                  <a:pt x="2865120" y="109474"/>
                </a:lnTo>
                <a:lnTo>
                  <a:pt x="2862800" y="109513"/>
                </a:lnTo>
                <a:lnTo>
                  <a:pt x="2850407" y="111121"/>
                </a:lnTo>
                <a:lnTo>
                  <a:pt x="2838295" y="115114"/>
                </a:lnTo>
                <a:lnTo>
                  <a:pt x="2826511" y="121539"/>
                </a:lnTo>
                <a:lnTo>
                  <a:pt x="2817417" y="128373"/>
                </a:lnTo>
                <a:lnTo>
                  <a:pt x="2808511" y="136760"/>
                </a:lnTo>
                <a:lnTo>
                  <a:pt x="2799821" y="146674"/>
                </a:lnTo>
                <a:lnTo>
                  <a:pt x="2791333" y="158115"/>
                </a:lnTo>
                <a:close/>
              </a:path>
              <a:path w="5585460" h="503682">
                <a:moveTo>
                  <a:pt x="920788" y="116495"/>
                </a:moveTo>
                <a:lnTo>
                  <a:pt x="909812" y="122683"/>
                </a:lnTo>
                <a:lnTo>
                  <a:pt x="899921" y="130810"/>
                </a:lnTo>
                <a:lnTo>
                  <a:pt x="894793" y="136257"/>
                </a:lnTo>
                <a:lnTo>
                  <a:pt x="887369" y="146729"/>
                </a:lnTo>
                <a:lnTo>
                  <a:pt x="882066" y="158250"/>
                </a:lnTo>
                <a:lnTo>
                  <a:pt x="878884" y="170811"/>
                </a:lnTo>
                <a:lnTo>
                  <a:pt x="877823" y="184404"/>
                </a:lnTo>
                <a:lnTo>
                  <a:pt x="878245" y="192916"/>
                </a:lnTo>
                <a:lnTo>
                  <a:pt x="880614" y="205606"/>
                </a:lnTo>
                <a:lnTo>
                  <a:pt x="885083" y="217463"/>
                </a:lnTo>
                <a:lnTo>
                  <a:pt x="891667" y="228473"/>
                </a:lnTo>
                <a:lnTo>
                  <a:pt x="898976" y="236969"/>
                </a:lnTo>
                <a:lnTo>
                  <a:pt x="907418" y="244525"/>
                </a:lnTo>
                <a:lnTo>
                  <a:pt x="917714" y="252122"/>
                </a:lnTo>
                <a:lnTo>
                  <a:pt x="929862" y="259766"/>
                </a:lnTo>
                <a:lnTo>
                  <a:pt x="943864" y="267462"/>
                </a:lnTo>
                <a:lnTo>
                  <a:pt x="949205" y="270229"/>
                </a:lnTo>
                <a:lnTo>
                  <a:pt x="963448" y="278101"/>
                </a:lnTo>
                <a:lnTo>
                  <a:pt x="974955" y="285295"/>
                </a:lnTo>
                <a:lnTo>
                  <a:pt x="983746" y="291821"/>
                </a:lnTo>
                <a:lnTo>
                  <a:pt x="989838" y="297688"/>
                </a:lnTo>
                <a:lnTo>
                  <a:pt x="992568" y="301359"/>
                </a:lnTo>
                <a:lnTo>
                  <a:pt x="998130" y="312897"/>
                </a:lnTo>
                <a:lnTo>
                  <a:pt x="999997" y="325628"/>
                </a:lnTo>
                <a:lnTo>
                  <a:pt x="998599" y="336675"/>
                </a:lnTo>
                <a:lnTo>
                  <a:pt x="993498" y="348249"/>
                </a:lnTo>
                <a:lnTo>
                  <a:pt x="984631" y="358648"/>
                </a:lnTo>
                <a:lnTo>
                  <a:pt x="972554" y="367035"/>
                </a:lnTo>
                <a:lnTo>
                  <a:pt x="960579" y="371317"/>
                </a:lnTo>
                <a:lnTo>
                  <a:pt x="947293" y="372745"/>
                </a:lnTo>
                <a:lnTo>
                  <a:pt x="943884" y="372651"/>
                </a:lnTo>
                <a:lnTo>
                  <a:pt x="932206" y="370871"/>
                </a:lnTo>
                <a:lnTo>
                  <a:pt x="920787" y="366836"/>
                </a:lnTo>
                <a:lnTo>
                  <a:pt x="909617" y="360550"/>
                </a:lnTo>
                <a:lnTo>
                  <a:pt x="898686" y="352019"/>
                </a:lnTo>
                <a:lnTo>
                  <a:pt x="887983" y="341249"/>
                </a:lnTo>
                <a:lnTo>
                  <a:pt x="865123" y="367284"/>
                </a:lnTo>
                <a:lnTo>
                  <a:pt x="870984" y="374177"/>
                </a:lnTo>
                <a:lnTo>
                  <a:pt x="880177" y="382866"/>
                </a:lnTo>
                <a:lnTo>
                  <a:pt x="890505" y="390400"/>
                </a:lnTo>
                <a:lnTo>
                  <a:pt x="901954" y="396748"/>
                </a:lnTo>
                <a:lnTo>
                  <a:pt x="911291" y="400712"/>
                </a:lnTo>
                <a:lnTo>
                  <a:pt x="923480" y="404436"/>
                </a:lnTo>
                <a:lnTo>
                  <a:pt x="935989" y="406671"/>
                </a:lnTo>
                <a:lnTo>
                  <a:pt x="948817" y="407416"/>
                </a:lnTo>
                <a:lnTo>
                  <a:pt x="951545" y="407382"/>
                </a:lnTo>
                <a:lnTo>
                  <a:pt x="965075" y="406129"/>
                </a:lnTo>
                <a:lnTo>
                  <a:pt x="977702" y="403074"/>
                </a:lnTo>
                <a:lnTo>
                  <a:pt x="989424" y="398224"/>
                </a:lnTo>
                <a:lnTo>
                  <a:pt x="1000243" y="391584"/>
                </a:lnTo>
                <a:lnTo>
                  <a:pt x="1010157" y="383159"/>
                </a:lnTo>
                <a:lnTo>
                  <a:pt x="1019220" y="372686"/>
                </a:lnTo>
                <a:lnTo>
                  <a:pt x="1025961" y="361791"/>
                </a:lnTo>
                <a:lnTo>
                  <a:pt x="1030791" y="350045"/>
                </a:lnTo>
                <a:lnTo>
                  <a:pt x="1033697" y="337442"/>
                </a:lnTo>
                <a:lnTo>
                  <a:pt x="1034669" y="323977"/>
                </a:lnTo>
                <a:lnTo>
                  <a:pt x="1034177" y="315074"/>
                </a:lnTo>
                <a:lnTo>
                  <a:pt x="1031667" y="302518"/>
                </a:lnTo>
                <a:lnTo>
                  <a:pt x="1027042" y="290664"/>
                </a:lnTo>
                <a:lnTo>
                  <a:pt x="1020318" y="279527"/>
                </a:lnTo>
                <a:lnTo>
                  <a:pt x="1010919" y="269226"/>
                </a:lnTo>
                <a:lnTo>
                  <a:pt x="1002105" y="261803"/>
                </a:lnTo>
                <a:lnTo>
                  <a:pt x="991508" y="254278"/>
                </a:lnTo>
                <a:lnTo>
                  <a:pt x="979123" y="246643"/>
                </a:lnTo>
                <a:lnTo>
                  <a:pt x="964945" y="238887"/>
                </a:lnTo>
                <a:lnTo>
                  <a:pt x="962117" y="237418"/>
                </a:lnTo>
                <a:lnTo>
                  <a:pt x="947945" y="229544"/>
                </a:lnTo>
                <a:lnTo>
                  <a:pt x="936390" y="222161"/>
                </a:lnTo>
                <a:lnTo>
                  <a:pt x="927452" y="215281"/>
                </a:lnTo>
                <a:lnTo>
                  <a:pt x="921131" y="208915"/>
                </a:lnTo>
                <a:lnTo>
                  <a:pt x="912803" y="194716"/>
                </a:lnTo>
                <a:lnTo>
                  <a:pt x="910717" y="182625"/>
                </a:lnTo>
                <a:lnTo>
                  <a:pt x="911019" y="177874"/>
                </a:lnTo>
                <a:lnTo>
                  <a:pt x="914910" y="165878"/>
                </a:lnTo>
                <a:lnTo>
                  <a:pt x="923290" y="155321"/>
                </a:lnTo>
                <a:lnTo>
                  <a:pt x="929227" y="150641"/>
                </a:lnTo>
                <a:lnTo>
                  <a:pt x="940751" y="145292"/>
                </a:lnTo>
                <a:lnTo>
                  <a:pt x="953769" y="143510"/>
                </a:lnTo>
                <a:lnTo>
                  <a:pt x="954067" y="143510"/>
                </a:lnTo>
                <a:lnTo>
                  <a:pt x="965256" y="144700"/>
                </a:lnTo>
                <a:lnTo>
                  <a:pt x="976537" y="148146"/>
                </a:lnTo>
                <a:lnTo>
                  <a:pt x="987907" y="153842"/>
                </a:lnTo>
                <a:lnTo>
                  <a:pt x="999368" y="161781"/>
                </a:lnTo>
                <a:lnTo>
                  <a:pt x="1010919" y="171958"/>
                </a:lnTo>
                <a:lnTo>
                  <a:pt x="1034415" y="147700"/>
                </a:lnTo>
                <a:lnTo>
                  <a:pt x="1024074" y="138357"/>
                </a:lnTo>
                <a:lnTo>
                  <a:pt x="1012613" y="129522"/>
                </a:lnTo>
                <a:lnTo>
                  <a:pt x="1001168" y="122298"/>
                </a:lnTo>
                <a:lnTo>
                  <a:pt x="989739" y="116684"/>
                </a:lnTo>
                <a:lnTo>
                  <a:pt x="978326" y="112677"/>
                </a:lnTo>
                <a:lnTo>
                  <a:pt x="966929" y="110274"/>
                </a:lnTo>
                <a:lnTo>
                  <a:pt x="955547" y="109474"/>
                </a:lnTo>
                <a:lnTo>
                  <a:pt x="945909" y="109937"/>
                </a:lnTo>
                <a:lnTo>
                  <a:pt x="932828" y="112246"/>
                </a:lnTo>
                <a:lnTo>
                  <a:pt x="920788" y="116495"/>
                </a:lnTo>
                <a:close/>
              </a:path>
              <a:path w="5585460" h="503682">
                <a:moveTo>
                  <a:pt x="117601" y="292989"/>
                </a:moveTo>
                <a:lnTo>
                  <a:pt x="39369" y="17018"/>
                </a:lnTo>
                <a:lnTo>
                  <a:pt x="0" y="17018"/>
                </a:lnTo>
                <a:lnTo>
                  <a:pt x="108585" y="400050"/>
                </a:lnTo>
                <a:lnTo>
                  <a:pt x="115696" y="400050"/>
                </a:lnTo>
                <a:lnTo>
                  <a:pt x="231648" y="110236"/>
                </a:lnTo>
                <a:lnTo>
                  <a:pt x="345313" y="400050"/>
                </a:lnTo>
                <a:lnTo>
                  <a:pt x="352425" y="400050"/>
                </a:lnTo>
                <a:lnTo>
                  <a:pt x="462533" y="17018"/>
                </a:lnTo>
                <a:lnTo>
                  <a:pt x="423544" y="17018"/>
                </a:lnTo>
                <a:lnTo>
                  <a:pt x="343916" y="292989"/>
                </a:lnTo>
                <a:lnTo>
                  <a:pt x="235331" y="17018"/>
                </a:lnTo>
                <a:lnTo>
                  <a:pt x="227456" y="17018"/>
                </a:lnTo>
                <a:lnTo>
                  <a:pt x="117601" y="292989"/>
                </a:lnTo>
                <a:close/>
              </a:path>
              <a:path w="5585460" h="503682">
                <a:moveTo>
                  <a:pt x="4816450" y="205947"/>
                </a:moveTo>
                <a:lnTo>
                  <a:pt x="4821913" y="194447"/>
                </a:lnTo>
                <a:lnTo>
                  <a:pt x="4828768" y="183768"/>
                </a:lnTo>
                <a:lnTo>
                  <a:pt x="4837027" y="173902"/>
                </a:lnTo>
                <a:lnTo>
                  <a:pt x="4846701" y="164846"/>
                </a:lnTo>
                <a:lnTo>
                  <a:pt x="4857138" y="157198"/>
                </a:lnTo>
                <a:lnTo>
                  <a:pt x="4868493" y="151006"/>
                </a:lnTo>
                <a:lnTo>
                  <a:pt x="4880410" y="146567"/>
                </a:lnTo>
                <a:lnTo>
                  <a:pt x="4892878" y="143895"/>
                </a:lnTo>
                <a:lnTo>
                  <a:pt x="4905883" y="143002"/>
                </a:lnTo>
                <a:lnTo>
                  <a:pt x="4918092" y="143686"/>
                </a:lnTo>
                <a:lnTo>
                  <a:pt x="4931124" y="146264"/>
                </a:lnTo>
                <a:lnTo>
                  <a:pt x="4942637" y="150773"/>
                </a:lnTo>
                <a:lnTo>
                  <a:pt x="4952619" y="157225"/>
                </a:lnTo>
                <a:lnTo>
                  <a:pt x="4960010" y="164164"/>
                </a:lnTo>
                <a:lnTo>
                  <a:pt x="4967276" y="174050"/>
                </a:lnTo>
                <a:lnTo>
                  <a:pt x="4973029" y="185834"/>
                </a:lnTo>
                <a:lnTo>
                  <a:pt x="4977257" y="199517"/>
                </a:lnTo>
                <a:lnTo>
                  <a:pt x="4978844" y="208532"/>
                </a:lnTo>
                <a:lnTo>
                  <a:pt x="4979880" y="218960"/>
                </a:lnTo>
                <a:lnTo>
                  <a:pt x="4980614" y="231838"/>
                </a:lnTo>
                <a:lnTo>
                  <a:pt x="4981049" y="247160"/>
                </a:lnTo>
                <a:lnTo>
                  <a:pt x="4981194" y="264922"/>
                </a:lnTo>
                <a:lnTo>
                  <a:pt x="4981194" y="400050"/>
                </a:lnTo>
                <a:lnTo>
                  <a:pt x="5017643" y="400050"/>
                </a:lnTo>
                <a:lnTo>
                  <a:pt x="5017643" y="254254"/>
                </a:lnTo>
                <a:lnTo>
                  <a:pt x="5017485" y="241255"/>
                </a:lnTo>
                <a:lnTo>
                  <a:pt x="5016829" y="225843"/>
                </a:lnTo>
                <a:lnTo>
                  <a:pt x="5015663" y="211773"/>
                </a:lnTo>
                <a:lnTo>
                  <a:pt x="5013991" y="199045"/>
                </a:lnTo>
                <a:lnTo>
                  <a:pt x="5011814" y="187658"/>
                </a:lnTo>
                <a:lnTo>
                  <a:pt x="5009136" y="177613"/>
                </a:lnTo>
                <a:lnTo>
                  <a:pt x="5003438" y="163507"/>
                </a:lnTo>
                <a:lnTo>
                  <a:pt x="4996919" y="152330"/>
                </a:lnTo>
                <a:lnTo>
                  <a:pt x="4989119" y="142281"/>
                </a:lnTo>
                <a:lnTo>
                  <a:pt x="4980027" y="133369"/>
                </a:lnTo>
                <a:lnTo>
                  <a:pt x="4969637" y="125603"/>
                </a:lnTo>
                <a:lnTo>
                  <a:pt x="4951527" y="116261"/>
                </a:lnTo>
                <a:lnTo>
                  <a:pt x="4939446" y="112485"/>
                </a:lnTo>
                <a:lnTo>
                  <a:pt x="4926687" y="110225"/>
                </a:lnTo>
                <a:lnTo>
                  <a:pt x="4913249" y="109474"/>
                </a:lnTo>
                <a:lnTo>
                  <a:pt x="4904446" y="109770"/>
                </a:lnTo>
                <a:lnTo>
                  <a:pt x="4891635" y="111317"/>
                </a:lnTo>
                <a:lnTo>
                  <a:pt x="4879243" y="114181"/>
                </a:lnTo>
                <a:lnTo>
                  <a:pt x="4867270" y="118352"/>
                </a:lnTo>
                <a:lnTo>
                  <a:pt x="4855718" y="123825"/>
                </a:lnTo>
                <a:lnTo>
                  <a:pt x="4843992" y="131059"/>
                </a:lnTo>
                <a:lnTo>
                  <a:pt x="4834215" y="138519"/>
                </a:lnTo>
                <a:lnTo>
                  <a:pt x="4824783" y="147085"/>
                </a:lnTo>
                <a:lnTo>
                  <a:pt x="4815694" y="156751"/>
                </a:lnTo>
                <a:lnTo>
                  <a:pt x="4806950" y="167512"/>
                </a:lnTo>
                <a:lnTo>
                  <a:pt x="4806950" y="7366"/>
                </a:lnTo>
                <a:lnTo>
                  <a:pt x="4770501" y="7366"/>
                </a:lnTo>
                <a:lnTo>
                  <a:pt x="4770501" y="400050"/>
                </a:lnTo>
                <a:lnTo>
                  <a:pt x="4806950" y="400050"/>
                </a:lnTo>
                <a:lnTo>
                  <a:pt x="4806951" y="294621"/>
                </a:lnTo>
                <a:lnTo>
                  <a:pt x="4807118" y="277254"/>
                </a:lnTo>
                <a:lnTo>
                  <a:pt x="4807570" y="261789"/>
                </a:lnTo>
                <a:lnTo>
                  <a:pt x="4808303" y="248231"/>
                </a:lnTo>
                <a:lnTo>
                  <a:pt x="4809315" y="236588"/>
                </a:lnTo>
                <a:lnTo>
                  <a:pt x="4810600" y="226867"/>
                </a:lnTo>
                <a:lnTo>
                  <a:pt x="4812157" y="219075"/>
                </a:lnTo>
                <a:lnTo>
                  <a:pt x="4812367" y="218274"/>
                </a:lnTo>
                <a:lnTo>
                  <a:pt x="4816450" y="205947"/>
                </a:lnTo>
                <a:close/>
              </a:path>
              <a:path w="5585460" h="503682">
                <a:moveTo>
                  <a:pt x="1145134" y="205947"/>
                </a:moveTo>
                <a:lnTo>
                  <a:pt x="1150597" y="194447"/>
                </a:lnTo>
                <a:lnTo>
                  <a:pt x="1157452" y="183768"/>
                </a:lnTo>
                <a:lnTo>
                  <a:pt x="1165711" y="173902"/>
                </a:lnTo>
                <a:lnTo>
                  <a:pt x="1175384" y="164846"/>
                </a:lnTo>
                <a:lnTo>
                  <a:pt x="1185822" y="157198"/>
                </a:lnTo>
                <a:lnTo>
                  <a:pt x="1197177" y="151006"/>
                </a:lnTo>
                <a:lnTo>
                  <a:pt x="1209094" y="146567"/>
                </a:lnTo>
                <a:lnTo>
                  <a:pt x="1221562" y="143895"/>
                </a:lnTo>
                <a:lnTo>
                  <a:pt x="1234567" y="143002"/>
                </a:lnTo>
                <a:lnTo>
                  <a:pt x="1246776" y="143686"/>
                </a:lnTo>
                <a:lnTo>
                  <a:pt x="1259808" y="146264"/>
                </a:lnTo>
                <a:lnTo>
                  <a:pt x="1271321" y="150773"/>
                </a:lnTo>
                <a:lnTo>
                  <a:pt x="1281303" y="157225"/>
                </a:lnTo>
                <a:lnTo>
                  <a:pt x="1288694" y="164164"/>
                </a:lnTo>
                <a:lnTo>
                  <a:pt x="1295960" y="174050"/>
                </a:lnTo>
                <a:lnTo>
                  <a:pt x="1301713" y="185834"/>
                </a:lnTo>
                <a:lnTo>
                  <a:pt x="1305941" y="199517"/>
                </a:lnTo>
                <a:lnTo>
                  <a:pt x="1307528" y="208532"/>
                </a:lnTo>
                <a:lnTo>
                  <a:pt x="1308564" y="218960"/>
                </a:lnTo>
                <a:lnTo>
                  <a:pt x="1309298" y="231838"/>
                </a:lnTo>
                <a:lnTo>
                  <a:pt x="1309733" y="247160"/>
                </a:lnTo>
                <a:lnTo>
                  <a:pt x="1309878" y="264922"/>
                </a:lnTo>
                <a:lnTo>
                  <a:pt x="1309878" y="400050"/>
                </a:lnTo>
                <a:lnTo>
                  <a:pt x="1346327" y="400050"/>
                </a:lnTo>
                <a:lnTo>
                  <a:pt x="1346327" y="254254"/>
                </a:lnTo>
                <a:lnTo>
                  <a:pt x="1346169" y="241255"/>
                </a:lnTo>
                <a:lnTo>
                  <a:pt x="1345513" y="225843"/>
                </a:lnTo>
                <a:lnTo>
                  <a:pt x="1344347" y="211773"/>
                </a:lnTo>
                <a:lnTo>
                  <a:pt x="1342675" y="199045"/>
                </a:lnTo>
                <a:lnTo>
                  <a:pt x="1340498" y="187658"/>
                </a:lnTo>
                <a:lnTo>
                  <a:pt x="1337820" y="177613"/>
                </a:lnTo>
                <a:lnTo>
                  <a:pt x="1332122" y="163507"/>
                </a:lnTo>
                <a:lnTo>
                  <a:pt x="1325603" y="152330"/>
                </a:lnTo>
                <a:lnTo>
                  <a:pt x="1317803" y="142281"/>
                </a:lnTo>
                <a:lnTo>
                  <a:pt x="1308711" y="133369"/>
                </a:lnTo>
                <a:lnTo>
                  <a:pt x="1298320" y="125603"/>
                </a:lnTo>
                <a:lnTo>
                  <a:pt x="1280211" y="116261"/>
                </a:lnTo>
                <a:lnTo>
                  <a:pt x="1268130" y="112485"/>
                </a:lnTo>
                <a:lnTo>
                  <a:pt x="1255371" y="110225"/>
                </a:lnTo>
                <a:lnTo>
                  <a:pt x="1241933" y="109474"/>
                </a:lnTo>
                <a:lnTo>
                  <a:pt x="1233130" y="109770"/>
                </a:lnTo>
                <a:lnTo>
                  <a:pt x="1220319" y="111317"/>
                </a:lnTo>
                <a:lnTo>
                  <a:pt x="1207927" y="114181"/>
                </a:lnTo>
                <a:lnTo>
                  <a:pt x="1195954" y="118352"/>
                </a:lnTo>
                <a:lnTo>
                  <a:pt x="1184402" y="123825"/>
                </a:lnTo>
                <a:lnTo>
                  <a:pt x="1172676" y="131059"/>
                </a:lnTo>
                <a:lnTo>
                  <a:pt x="1162899" y="138519"/>
                </a:lnTo>
                <a:lnTo>
                  <a:pt x="1153467" y="147085"/>
                </a:lnTo>
                <a:lnTo>
                  <a:pt x="1144378" y="156751"/>
                </a:lnTo>
                <a:lnTo>
                  <a:pt x="1135633" y="167512"/>
                </a:lnTo>
                <a:lnTo>
                  <a:pt x="1135633" y="7366"/>
                </a:lnTo>
                <a:lnTo>
                  <a:pt x="1099184" y="7366"/>
                </a:lnTo>
                <a:lnTo>
                  <a:pt x="1099184" y="400050"/>
                </a:lnTo>
                <a:lnTo>
                  <a:pt x="1135633" y="400050"/>
                </a:lnTo>
                <a:lnTo>
                  <a:pt x="1135635" y="294621"/>
                </a:lnTo>
                <a:lnTo>
                  <a:pt x="1135802" y="277254"/>
                </a:lnTo>
                <a:lnTo>
                  <a:pt x="1136254" y="261789"/>
                </a:lnTo>
                <a:lnTo>
                  <a:pt x="1136987" y="248231"/>
                </a:lnTo>
                <a:lnTo>
                  <a:pt x="1137999" y="236588"/>
                </a:lnTo>
                <a:lnTo>
                  <a:pt x="1139284" y="226867"/>
                </a:lnTo>
                <a:lnTo>
                  <a:pt x="1140841" y="219075"/>
                </a:lnTo>
                <a:lnTo>
                  <a:pt x="1141051" y="218274"/>
                </a:lnTo>
                <a:lnTo>
                  <a:pt x="1145134" y="205947"/>
                </a:lnTo>
                <a:close/>
              </a:path>
              <a:path w="5585460" h="503682">
                <a:moveTo>
                  <a:pt x="3846956" y="30225"/>
                </a:moveTo>
                <a:lnTo>
                  <a:pt x="3846956" y="21971"/>
                </a:lnTo>
                <a:lnTo>
                  <a:pt x="3844035" y="14732"/>
                </a:lnTo>
                <a:lnTo>
                  <a:pt x="3838194" y="8890"/>
                </a:lnTo>
                <a:lnTo>
                  <a:pt x="3832352" y="2921"/>
                </a:lnTo>
                <a:lnTo>
                  <a:pt x="3825240" y="0"/>
                </a:lnTo>
                <a:lnTo>
                  <a:pt x="3808729" y="0"/>
                </a:lnTo>
                <a:lnTo>
                  <a:pt x="3801745" y="2921"/>
                </a:lnTo>
                <a:lnTo>
                  <a:pt x="3795903" y="8890"/>
                </a:lnTo>
                <a:lnTo>
                  <a:pt x="3790060" y="14732"/>
                </a:lnTo>
                <a:lnTo>
                  <a:pt x="3787140" y="21971"/>
                </a:lnTo>
                <a:lnTo>
                  <a:pt x="3787140" y="38354"/>
                </a:lnTo>
                <a:lnTo>
                  <a:pt x="3790060" y="45466"/>
                </a:lnTo>
                <a:lnTo>
                  <a:pt x="3795903" y="51308"/>
                </a:lnTo>
                <a:lnTo>
                  <a:pt x="3801745" y="57277"/>
                </a:lnTo>
                <a:lnTo>
                  <a:pt x="3808729" y="60198"/>
                </a:lnTo>
                <a:lnTo>
                  <a:pt x="3825240" y="60198"/>
                </a:lnTo>
                <a:lnTo>
                  <a:pt x="3832352" y="57277"/>
                </a:lnTo>
                <a:lnTo>
                  <a:pt x="3838194" y="51308"/>
                </a:lnTo>
                <a:lnTo>
                  <a:pt x="3844035" y="45466"/>
                </a:lnTo>
                <a:lnTo>
                  <a:pt x="3846956" y="38354"/>
                </a:lnTo>
                <a:lnTo>
                  <a:pt x="3846956" y="30225"/>
                </a:lnTo>
                <a:close/>
              </a:path>
              <a:path w="5585460" h="503682">
                <a:moveTo>
                  <a:pt x="2142584" y="3068"/>
                </a:moveTo>
                <a:lnTo>
                  <a:pt x="2131568" y="8000"/>
                </a:lnTo>
                <a:lnTo>
                  <a:pt x="2119176" y="18333"/>
                </a:lnTo>
                <a:lnTo>
                  <a:pt x="2112518" y="28956"/>
                </a:lnTo>
                <a:lnTo>
                  <a:pt x="2111172" y="32619"/>
                </a:lnTo>
                <a:lnTo>
                  <a:pt x="2108827" y="42928"/>
                </a:lnTo>
                <a:lnTo>
                  <a:pt x="2107407" y="56185"/>
                </a:lnTo>
                <a:lnTo>
                  <a:pt x="2106930" y="72390"/>
                </a:lnTo>
                <a:lnTo>
                  <a:pt x="2106930" y="116712"/>
                </a:lnTo>
                <a:lnTo>
                  <a:pt x="2069719" y="116712"/>
                </a:lnTo>
                <a:lnTo>
                  <a:pt x="2069719" y="148209"/>
                </a:lnTo>
                <a:lnTo>
                  <a:pt x="2106930" y="148209"/>
                </a:lnTo>
                <a:lnTo>
                  <a:pt x="2106930" y="400050"/>
                </a:lnTo>
                <a:lnTo>
                  <a:pt x="2143379" y="400050"/>
                </a:lnTo>
                <a:lnTo>
                  <a:pt x="2143633" y="148209"/>
                </a:lnTo>
                <a:lnTo>
                  <a:pt x="2202815" y="148209"/>
                </a:lnTo>
                <a:lnTo>
                  <a:pt x="2202815" y="116712"/>
                </a:lnTo>
                <a:lnTo>
                  <a:pt x="2143633" y="116712"/>
                </a:lnTo>
                <a:lnTo>
                  <a:pt x="2143676" y="71570"/>
                </a:lnTo>
                <a:lnTo>
                  <a:pt x="2144263" y="56709"/>
                </a:lnTo>
                <a:lnTo>
                  <a:pt x="2145538" y="48641"/>
                </a:lnTo>
                <a:lnTo>
                  <a:pt x="2146681" y="44831"/>
                </a:lnTo>
                <a:lnTo>
                  <a:pt x="2149729" y="41529"/>
                </a:lnTo>
                <a:lnTo>
                  <a:pt x="2154428" y="38735"/>
                </a:lnTo>
                <a:lnTo>
                  <a:pt x="2158999" y="35814"/>
                </a:lnTo>
                <a:lnTo>
                  <a:pt x="2164969" y="34417"/>
                </a:lnTo>
                <a:lnTo>
                  <a:pt x="2172081" y="34417"/>
                </a:lnTo>
                <a:lnTo>
                  <a:pt x="2180665" y="35121"/>
                </a:lnTo>
                <a:lnTo>
                  <a:pt x="2192818" y="37996"/>
                </a:lnTo>
                <a:lnTo>
                  <a:pt x="2206497" y="43053"/>
                </a:lnTo>
                <a:lnTo>
                  <a:pt x="2206497" y="7366"/>
                </a:lnTo>
                <a:lnTo>
                  <a:pt x="2200768" y="5723"/>
                </a:lnTo>
                <a:lnTo>
                  <a:pt x="2187276" y="2530"/>
                </a:lnTo>
                <a:lnTo>
                  <a:pt x="2174998" y="629"/>
                </a:lnTo>
                <a:lnTo>
                  <a:pt x="2163953" y="0"/>
                </a:lnTo>
                <a:lnTo>
                  <a:pt x="2155241" y="455"/>
                </a:lnTo>
                <a:lnTo>
                  <a:pt x="2142584" y="3068"/>
                </a:lnTo>
                <a:close/>
              </a:path>
              <a:path w="5585460" h="503682">
                <a:moveTo>
                  <a:pt x="1974944" y="3068"/>
                </a:moveTo>
                <a:lnTo>
                  <a:pt x="1963928" y="8000"/>
                </a:lnTo>
                <a:lnTo>
                  <a:pt x="1951536" y="18333"/>
                </a:lnTo>
                <a:lnTo>
                  <a:pt x="1944878" y="28956"/>
                </a:lnTo>
                <a:lnTo>
                  <a:pt x="1943532" y="32619"/>
                </a:lnTo>
                <a:lnTo>
                  <a:pt x="1941187" y="42928"/>
                </a:lnTo>
                <a:lnTo>
                  <a:pt x="1939767" y="56185"/>
                </a:lnTo>
                <a:lnTo>
                  <a:pt x="1939290" y="72390"/>
                </a:lnTo>
                <a:lnTo>
                  <a:pt x="1939290" y="116712"/>
                </a:lnTo>
                <a:lnTo>
                  <a:pt x="1902079" y="116712"/>
                </a:lnTo>
                <a:lnTo>
                  <a:pt x="1902079" y="148209"/>
                </a:lnTo>
                <a:lnTo>
                  <a:pt x="1939290" y="148209"/>
                </a:lnTo>
                <a:lnTo>
                  <a:pt x="1939290" y="400050"/>
                </a:lnTo>
                <a:lnTo>
                  <a:pt x="1975739" y="400050"/>
                </a:lnTo>
                <a:lnTo>
                  <a:pt x="1975993" y="148209"/>
                </a:lnTo>
                <a:lnTo>
                  <a:pt x="2035174" y="148209"/>
                </a:lnTo>
                <a:lnTo>
                  <a:pt x="2035174" y="116712"/>
                </a:lnTo>
                <a:lnTo>
                  <a:pt x="1975993" y="116712"/>
                </a:lnTo>
                <a:lnTo>
                  <a:pt x="1976036" y="71570"/>
                </a:lnTo>
                <a:lnTo>
                  <a:pt x="1976623" y="56709"/>
                </a:lnTo>
                <a:lnTo>
                  <a:pt x="1977897" y="48641"/>
                </a:lnTo>
                <a:lnTo>
                  <a:pt x="1979041" y="44831"/>
                </a:lnTo>
                <a:lnTo>
                  <a:pt x="1982089" y="41529"/>
                </a:lnTo>
                <a:lnTo>
                  <a:pt x="1986788" y="38735"/>
                </a:lnTo>
                <a:lnTo>
                  <a:pt x="1991359" y="35814"/>
                </a:lnTo>
                <a:lnTo>
                  <a:pt x="1997329" y="34417"/>
                </a:lnTo>
                <a:lnTo>
                  <a:pt x="2004441" y="34417"/>
                </a:lnTo>
                <a:lnTo>
                  <a:pt x="2013025" y="35121"/>
                </a:lnTo>
                <a:lnTo>
                  <a:pt x="2025178" y="37996"/>
                </a:lnTo>
                <a:lnTo>
                  <a:pt x="2038858" y="43053"/>
                </a:lnTo>
                <a:lnTo>
                  <a:pt x="2038858" y="7366"/>
                </a:lnTo>
                <a:lnTo>
                  <a:pt x="2033128" y="5723"/>
                </a:lnTo>
                <a:lnTo>
                  <a:pt x="2019636" y="2530"/>
                </a:lnTo>
                <a:lnTo>
                  <a:pt x="2007358" y="629"/>
                </a:lnTo>
                <a:lnTo>
                  <a:pt x="1996313" y="0"/>
                </a:lnTo>
                <a:lnTo>
                  <a:pt x="1987601" y="455"/>
                </a:lnTo>
                <a:lnTo>
                  <a:pt x="1974944" y="3068"/>
                </a:lnTo>
                <a:close/>
              </a:path>
              <a:path w="5585460" h="503682">
                <a:moveTo>
                  <a:pt x="3345179" y="116712"/>
                </a:moveTo>
                <a:lnTo>
                  <a:pt x="3345179" y="11430"/>
                </a:lnTo>
                <a:lnTo>
                  <a:pt x="3308730" y="11430"/>
                </a:lnTo>
                <a:lnTo>
                  <a:pt x="3308730" y="116712"/>
                </a:lnTo>
                <a:lnTo>
                  <a:pt x="3258947" y="116712"/>
                </a:lnTo>
                <a:lnTo>
                  <a:pt x="3258947" y="148209"/>
                </a:lnTo>
                <a:lnTo>
                  <a:pt x="3308730" y="148209"/>
                </a:lnTo>
                <a:lnTo>
                  <a:pt x="3308730" y="400050"/>
                </a:lnTo>
                <a:lnTo>
                  <a:pt x="3345179" y="400050"/>
                </a:lnTo>
                <a:lnTo>
                  <a:pt x="3345179" y="148209"/>
                </a:lnTo>
                <a:lnTo>
                  <a:pt x="3402965" y="148209"/>
                </a:lnTo>
                <a:lnTo>
                  <a:pt x="3402965" y="116712"/>
                </a:lnTo>
                <a:lnTo>
                  <a:pt x="3345179" y="116712"/>
                </a:lnTo>
                <a:close/>
              </a:path>
              <a:path w="5585460" h="503682">
                <a:moveTo>
                  <a:pt x="4657344" y="116712"/>
                </a:moveTo>
                <a:lnTo>
                  <a:pt x="4657344" y="11430"/>
                </a:lnTo>
                <a:lnTo>
                  <a:pt x="4620895" y="11430"/>
                </a:lnTo>
                <a:lnTo>
                  <a:pt x="4620895" y="116712"/>
                </a:lnTo>
                <a:lnTo>
                  <a:pt x="4571111" y="116712"/>
                </a:lnTo>
                <a:lnTo>
                  <a:pt x="4571111" y="148209"/>
                </a:lnTo>
                <a:lnTo>
                  <a:pt x="4620895" y="148209"/>
                </a:lnTo>
                <a:lnTo>
                  <a:pt x="4620895" y="400050"/>
                </a:lnTo>
                <a:lnTo>
                  <a:pt x="4657344" y="400050"/>
                </a:lnTo>
                <a:lnTo>
                  <a:pt x="4657344" y="148209"/>
                </a:lnTo>
                <a:lnTo>
                  <a:pt x="4715129" y="148209"/>
                </a:lnTo>
                <a:lnTo>
                  <a:pt x="4715129" y="116712"/>
                </a:lnTo>
                <a:lnTo>
                  <a:pt x="4657344" y="116712"/>
                </a:lnTo>
                <a:close/>
              </a:path>
              <a:path w="5585460" h="503682">
                <a:moveTo>
                  <a:pt x="5527548" y="116712"/>
                </a:moveTo>
                <a:lnTo>
                  <a:pt x="5527548" y="11430"/>
                </a:lnTo>
                <a:lnTo>
                  <a:pt x="5491099" y="11430"/>
                </a:lnTo>
                <a:lnTo>
                  <a:pt x="5491099" y="116712"/>
                </a:lnTo>
                <a:lnTo>
                  <a:pt x="5441315" y="116712"/>
                </a:lnTo>
                <a:lnTo>
                  <a:pt x="5441315" y="148209"/>
                </a:lnTo>
                <a:lnTo>
                  <a:pt x="5491099" y="148209"/>
                </a:lnTo>
                <a:lnTo>
                  <a:pt x="5491099" y="400050"/>
                </a:lnTo>
                <a:lnTo>
                  <a:pt x="5527548" y="400050"/>
                </a:lnTo>
                <a:lnTo>
                  <a:pt x="5527548" y="148209"/>
                </a:lnTo>
                <a:lnTo>
                  <a:pt x="5585460" y="148209"/>
                </a:lnTo>
                <a:lnTo>
                  <a:pt x="5585460" y="116712"/>
                </a:lnTo>
                <a:lnTo>
                  <a:pt x="5527548" y="116712"/>
                </a:lnTo>
                <a:close/>
              </a:path>
              <a:path w="5585460" h="503682">
                <a:moveTo>
                  <a:pt x="3482085" y="261239"/>
                </a:moveTo>
                <a:lnTo>
                  <a:pt x="3736975" y="261239"/>
                </a:lnTo>
                <a:lnTo>
                  <a:pt x="3736973" y="260996"/>
                </a:lnTo>
                <a:lnTo>
                  <a:pt x="3736382" y="246813"/>
                </a:lnTo>
                <a:lnTo>
                  <a:pt x="3734836" y="233233"/>
                </a:lnTo>
                <a:lnTo>
                  <a:pt x="3732338" y="220255"/>
                </a:lnTo>
                <a:lnTo>
                  <a:pt x="3728893" y="207877"/>
                </a:lnTo>
                <a:lnTo>
                  <a:pt x="3724506" y="196097"/>
                </a:lnTo>
                <a:lnTo>
                  <a:pt x="3719180" y="184915"/>
                </a:lnTo>
                <a:lnTo>
                  <a:pt x="3712921" y="174329"/>
                </a:lnTo>
                <a:lnTo>
                  <a:pt x="3705732" y="164337"/>
                </a:lnTo>
                <a:lnTo>
                  <a:pt x="3696110" y="153190"/>
                </a:lnTo>
                <a:lnTo>
                  <a:pt x="3686619" y="144015"/>
                </a:lnTo>
                <a:lnTo>
                  <a:pt x="3676553" y="135919"/>
                </a:lnTo>
                <a:lnTo>
                  <a:pt x="3665912" y="128903"/>
                </a:lnTo>
                <a:lnTo>
                  <a:pt x="3654697" y="122966"/>
                </a:lnTo>
                <a:lnTo>
                  <a:pt x="3642909" y="118109"/>
                </a:lnTo>
                <a:lnTo>
                  <a:pt x="3630548" y="114331"/>
                </a:lnTo>
                <a:lnTo>
                  <a:pt x="3617615" y="111632"/>
                </a:lnTo>
                <a:lnTo>
                  <a:pt x="3604110" y="110013"/>
                </a:lnTo>
                <a:lnTo>
                  <a:pt x="3590035" y="109474"/>
                </a:lnTo>
                <a:lnTo>
                  <a:pt x="3578659" y="109833"/>
                </a:lnTo>
                <a:lnTo>
                  <a:pt x="3565057" y="111282"/>
                </a:lnTo>
                <a:lnTo>
                  <a:pt x="3552049" y="113844"/>
                </a:lnTo>
                <a:lnTo>
                  <a:pt x="3539636" y="117520"/>
                </a:lnTo>
                <a:lnTo>
                  <a:pt x="3527817" y="122312"/>
                </a:lnTo>
                <a:lnTo>
                  <a:pt x="3516593" y="128222"/>
                </a:lnTo>
                <a:lnTo>
                  <a:pt x="3505963" y="135251"/>
                </a:lnTo>
                <a:lnTo>
                  <a:pt x="3497397" y="199533"/>
                </a:lnTo>
                <a:lnTo>
                  <a:pt x="3503767" y="188684"/>
                </a:lnTo>
                <a:lnTo>
                  <a:pt x="3510898" y="179236"/>
                </a:lnTo>
                <a:lnTo>
                  <a:pt x="3518789" y="171196"/>
                </a:lnTo>
                <a:lnTo>
                  <a:pt x="3529401" y="162770"/>
                </a:lnTo>
                <a:lnTo>
                  <a:pt x="3540333" y="156120"/>
                </a:lnTo>
                <a:lnTo>
                  <a:pt x="3551919" y="150941"/>
                </a:lnTo>
                <a:lnTo>
                  <a:pt x="3564155" y="147238"/>
                </a:lnTo>
                <a:lnTo>
                  <a:pt x="3577032" y="145014"/>
                </a:lnTo>
                <a:lnTo>
                  <a:pt x="3590544" y="144272"/>
                </a:lnTo>
                <a:lnTo>
                  <a:pt x="3601966" y="144832"/>
                </a:lnTo>
                <a:lnTo>
                  <a:pt x="3614525" y="146792"/>
                </a:lnTo>
                <a:lnTo>
                  <a:pt x="3626809" y="150161"/>
                </a:lnTo>
                <a:lnTo>
                  <a:pt x="3638804" y="154940"/>
                </a:lnTo>
                <a:lnTo>
                  <a:pt x="3646688" y="159014"/>
                </a:lnTo>
                <a:lnTo>
                  <a:pt x="3657681" y="166047"/>
                </a:lnTo>
                <a:lnTo>
                  <a:pt x="3667335" y="174071"/>
                </a:lnTo>
                <a:lnTo>
                  <a:pt x="3675633" y="183134"/>
                </a:lnTo>
                <a:lnTo>
                  <a:pt x="3682326" y="192857"/>
                </a:lnTo>
                <a:lnTo>
                  <a:pt x="3687989" y="203718"/>
                </a:lnTo>
                <a:lnTo>
                  <a:pt x="3692832" y="216010"/>
                </a:lnTo>
                <a:lnTo>
                  <a:pt x="3696843" y="229743"/>
                </a:lnTo>
                <a:lnTo>
                  <a:pt x="3485642" y="229743"/>
                </a:lnTo>
                <a:lnTo>
                  <a:pt x="3486938" y="225417"/>
                </a:lnTo>
                <a:lnTo>
                  <a:pt x="3486487" y="152672"/>
                </a:lnTo>
                <a:lnTo>
                  <a:pt x="3477641" y="163068"/>
                </a:lnTo>
                <a:lnTo>
                  <a:pt x="3469825" y="173889"/>
                </a:lnTo>
                <a:lnTo>
                  <a:pt x="3463105" y="184991"/>
                </a:lnTo>
                <a:lnTo>
                  <a:pt x="3457418" y="196453"/>
                </a:lnTo>
                <a:lnTo>
                  <a:pt x="3452765" y="208276"/>
                </a:lnTo>
                <a:lnTo>
                  <a:pt x="3449146" y="220461"/>
                </a:lnTo>
                <a:lnTo>
                  <a:pt x="3446561" y="233010"/>
                </a:lnTo>
                <a:lnTo>
                  <a:pt x="3445010" y="245925"/>
                </a:lnTo>
                <a:lnTo>
                  <a:pt x="3444494" y="259207"/>
                </a:lnTo>
                <a:lnTo>
                  <a:pt x="3444719" y="267833"/>
                </a:lnTo>
                <a:lnTo>
                  <a:pt x="3445930" y="280707"/>
                </a:lnTo>
                <a:lnTo>
                  <a:pt x="3448185" y="293259"/>
                </a:lnTo>
                <a:lnTo>
                  <a:pt x="3451486" y="305491"/>
                </a:lnTo>
                <a:lnTo>
                  <a:pt x="3455829" y="317407"/>
                </a:lnTo>
                <a:lnTo>
                  <a:pt x="3461214" y="329009"/>
                </a:lnTo>
                <a:lnTo>
                  <a:pt x="3467640" y="340298"/>
                </a:lnTo>
                <a:lnTo>
                  <a:pt x="3475106" y="351277"/>
                </a:lnTo>
                <a:lnTo>
                  <a:pt x="3483609" y="361950"/>
                </a:lnTo>
                <a:lnTo>
                  <a:pt x="3494801" y="373455"/>
                </a:lnTo>
                <a:lnTo>
                  <a:pt x="3504486" y="381399"/>
                </a:lnTo>
                <a:lnTo>
                  <a:pt x="3514879" y="388290"/>
                </a:lnTo>
                <a:lnTo>
                  <a:pt x="3525980" y="394126"/>
                </a:lnTo>
                <a:lnTo>
                  <a:pt x="3537787" y="398905"/>
                </a:lnTo>
                <a:lnTo>
                  <a:pt x="3550301" y="402625"/>
                </a:lnTo>
                <a:lnTo>
                  <a:pt x="3563520" y="405285"/>
                </a:lnTo>
                <a:lnTo>
                  <a:pt x="3577442" y="406883"/>
                </a:lnTo>
                <a:lnTo>
                  <a:pt x="3592068" y="407416"/>
                </a:lnTo>
                <a:lnTo>
                  <a:pt x="3598606" y="407309"/>
                </a:lnTo>
                <a:lnTo>
                  <a:pt x="3611944" y="406382"/>
                </a:lnTo>
                <a:lnTo>
                  <a:pt x="3624635" y="404504"/>
                </a:lnTo>
                <a:lnTo>
                  <a:pt x="3636679" y="401673"/>
                </a:lnTo>
                <a:lnTo>
                  <a:pt x="3648075" y="397891"/>
                </a:lnTo>
                <a:lnTo>
                  <a:pt x="3661314" y="391992"/>
                </a:lnTo>
                <a:lnTo>
                  <a:pt x="3672339" y="385711"/>
                </a:lnTo>
                <a:lnTo>
                  <a:pt x="3682785" y="378406"/>
                </a:lnTo>
                <a:lnTo>
                  <a:pt x="3692652" y="370078"/>
                </a:lnTo>
                <a:lnTo>
                  <a:pt x="3706213" y="355652"/>
                </a:lnTo>
                <a:lnTo>
                  <a:pt x="3713776" y="345563"/>
                </a:lnTo>
                <a:lnTo>
                  <a:pt x="3720900" y="334409"/>
                </a:lnTo>
                <a:lnTo>
                  <a:pt x="3727577" y="322199"/>
                </a:lnTo>
                <a:lnTo>
                  <a:pt x="3696843" y="306070"/>
                </a:lnTo>
                <a:lnTo>
                  <a:pt x="3688677" y="319006"/>
                </a:lnTo>
                <a:lnTo>
                  <a:pt x="3680776" y="330011"/>
                </a:lnTo>
                <a:lnTo>
                  <a:pt x="3673160" y="339110"/>
                </a:lnTo>
                <a:lnTo>
                  <a:pt x="3665854" y="346329"/>
                </a:lnTo>
                <a:lnTo>
                  <a:pt x="3654519" y="354749"/>
                </a:lnTo>
                <a:lnTo>
                  <a:pt x="3643385" y="360979"/>
                </a:lnTo>
                <a:lnTo>
                  <a:pt x="3631056" y="366268"/>
                </a:lnTo>
                <a:lnTo>
                  <a:pt x="3614225" y="371106"/>
                </a:lnTo>
                <a:lnTo>
                  <a:pt x="3601669" y="373094"/>
                </a:lnTo>
                <a:lnTo>
                  <a:pt x="3588893" y="373761"/>
                </a:lnTo>
                <a:lnTo>
                  <a:pt x="3582997" y="373621"/>
                </a:lnTo>
                <a:lnTo>
                  <a:pt x="3569702" y="372202"/>
                </a:lnTo>
                <a:lnTo>
                  <a:pt x="3557094" y="369256"/>
                </a:lnTo>
                <a:lnTo>
                  <a:pt x="3545174" y="364787"/>
                </a:lnTo>
                <a:lnTo>
                  <a:pt x="3533947" y="358797"/>
                </a:lnTo>
                <a:lnTo>
                  <a:pt x="3523415" y="351288"/>
                </a:lnTo>
                <a:lnTo>
                  <a:pt x="3513581" y="342265"/>
                </a:lnTo>
                <a:lnTo>
                  <a:pt x="3506503" y="334184"/>
                </a:lnTo>
                <a:lnTo>
                  <a:pt x="3499284" y="323918"/>
                </a:lnTo>
                <a:lnTo>
                  <a:pt x="3493321" y="312893"/>
                </a:lnTo>
                <a:lnTo>
                  <a:pt x="3488618" y="301110"/>
                </a:lnTo>
                <a:lnTo>
                  <a:pt x="3485176" y="288571"/>
                </a:lnTo>
                <a:lnTo>
                  <a:pt x="3482998" y="275280"/>
                </a:lnTo>
                <a:lnTo>
                  <a:pt x="3482085" y="261239"/>
                </a:lnTo>
                <a:close/>
              </a:path>
              <a:path w="5585460" h="503682">
                <a:moveTo>
                  <a:pt x="3009347" y="398796"/>
                </a:moveTo>
                <a:lnTo>
                  <a:pt x="3021673" y="402565"/>
                </a:lnTo>
                <a:lnTo>
                  <a:pt x="3034574" y="405259"/>
                </a:lnTo>
                <a:lnTo>
                  <a:pt x="3048049" y="406876"/>
                </a:lnTo>
                <a:lnTo>
                  <a:pt x="3062097" y="407416"/>
                </a:lnTo>
                <a:lnTo>
                  <a:pt x="3063131" y="407413"/>
                </a:lnTo>
                <a:lnTo>
                  <a:pt x="3077123" y="406793"/>
                </a:lnTo>
                <a:lnTo>
                  <a:pt x="3090541" y="405091"/>
                </a:lnTo>
                <a:lnTo>
                  <a:pt x="3103385" y="402308"/>
                </a:lnTo>
                <a:lnTo>
                  <a:pt x="3115655" y="398445"/>
                </a:lnTo>
                <a:lnTo>
                  <a:pt x="3127351" y="393503"/>
                </a:lnTo>
                <a:lnTo>
                  <a:pt x="3138473" y="387483"/>
                </a:lnTo>
                <a:lnTo>
                  <a:pt x="3149021" y="380386"/>
                </a:lnTo>
                <a:lnTo>
                  <a:pt x="3158995" y="372213"/>
                </a:lnTo>
                <a:lnTo>
                  <a:pt x="3168396" y="362966"/>
                </a:lnTo>
                <a:lnTo>
                  <a:pt x="3175543" y="354804"/>
                </a:lnTo>
                <a:lnTo>
                  <a:pt x="3183563" y="344203"/>
                </a:lnTo>
                <a:lnTo>
                  <a:pt x="3190516" y="333212"/>
                </a:lnTo>
                <a:lnTo>
                  <a:pt x="3196403" y="321834"/>
                </a:lnTo>
                <a:lnTo>
                  <a:pt x="3201222" y="310070"/>
                </a:lnTo>
                <a:lnTo>
                  <a:pt x="3204972" y="297924"/>
                </a:lnTo>
                <a:lnTo>
                  <a:pt x="3207652" y="285396"/>
                </a:lnTo>
                <a:lnTo>
                  <a:pt x="3209261" y="272489"/>
                </a:lnTo>
                <a:lnTo>
                  <a:pt x="3209797" y="259207"/>
                </a:lnTo>
                <a:lnTo>
                  <a:pt x="3209589" y="250663"/>
                </a:lnTo>
                <a:lnTo>
                  <a:pt x="3208401" y="237426"/>
                </a:lnTo>
                <a:lnTo>
                  <a:pt x="3206159" y="224624"/>
                </a:lnTo>
                <a:lnTo>
                  <a:pt x="3202867" y="212257"/>
                </a:lnTo>
                <a:lnTo>
                  <a:pt x="3198525" y="200321"/>
                </a:lnTo>
                <a:lnTo>
                  <a:pt x="3193134" y="188814"/>
                </a:lnTo>
                <a:lnTo>
                  <a:pt x="3186696" y="177734"/>
                </a:lnTo>
                <a:lnTo>
                  <a:pt x="3179211" y="167078"/>
                </a:lnTo>
                <a:lnTo>
                  <a:pt x="3170682" y="156845"/>
                </a:lnTo>
                <a:lnTo>
                  <a:pt x="3157965" y="144302"/>
                </a:lnTo>
                <a:lnTo>
                  <a:pt x="3147790" y="136131"/>
                </a:lnTo>
                <a:lnTo>
                  <a:pt x="3137098" y="129053"/>
                </a:lnTo>
                <a:lnTo>
                  <a:pt x="3125890" y="123067"/>
                </a:lnTo>
                <a:lnTo>
                  <a:pt x="3114164" y="118171"/>
                </a:lnTo>
                <a:lnTo>
                  <a:pt x="3101922" y="114364"/>
                </a:lnTo>
                <a:lnTo>
                  <a:pt x="3089164" y="111647"/>
                </a:lnTo>
                <a:lnTo>
                  <a:pt x="3075888" y="110017"/>
                </a:lnTo>
                <a:lnTo>
                  <a:pt x="3062097" y="109474"/>
                </a:lnTo>
                <a:lnTo>
                  <a:pt x="3057147" y="109542"/>
                </a:lnTo>
                <a:lnTo>
                  <a:pt x="3043535" y="110472"/>
                </a:lnTo>
                <a:lnTo>
                  <a:pt x="3030438" y="112491"/>
                </a:lnTo>
                <a:lnTo>
                  <a:pt x="3017857" y="115598"/>
                </a:lnTo>
                <a:lnTo>
                  <a:pt x="3005793" y="119793"/>
                </a:lnTo>
                <a:lnTo>
                  <a:pt x="2994246" y="125077"/>
                </a:lnTo>
                <a:lnTo>
                  <a:pt x="2983219" y="131450"/>
                </a:lnTo>
                <a:lnTo>
                  <a:pt x="2972711" y="138911"/>
                </a:lnTo>
                <a:lnTo>
                  <a:pt x="2962723" y="147461"/>
                </a:lnTo>
                <a:lnTo>
                  <a:pt x="2953258" y="157099"/>
                </a:lnTo>
                <a:lnTo>
                  <a:pt x="2940014" y="173815"/>
                </a:lnTo>
                <a:lnTo>
                  <a:pt x="2933157" y="184749"/>
                </a:lnTo>
                <a:lnTo>
                  <a:pt x="2927352" y="196105"/>
                </a:lnTo>
                <a:lnTo>
                  <a:pt x="2922599" y="207883"/>
                </a:lnTo>
                <a:lnTo>
                  <a:pt x="2918901" y="220081"/>
                </a:lnTo>
                <a:lnTo>
                  <a:pt x="2916257" y="232702"/>
                </a:lnTo>
                <a:lnTo>
                  <a:pt x="2914671" y="245743"/>
                </a:lnTo>
                <a:lnTo>
                  <a:pt x="2914142" y="259207"/>
                </a:lnTo>
                <a:lnTo>
                  <a:pt x="2914482" y="269815"/>
                </a:lnTo>
                <a:lnTo>
                  <a:pt x="2915872" y="282799"/>
                </a:lnTo>
                <a:lnTo>
                  <a:pt x="2918334" y="295404"/>
                </a:lnTo>
                <a:lnTo>
                  <a:pt x="2921867" y="307628"/>
                </a:lnTo>
                <a:lnTo>
                  <a:pt x="2926468" y="319470"/>
                </a:lnTo>
                <a:lnTo>
                  <a:pt x="2932138" y="330927"/>
                </a:lnTo>
                <a:lnTo>
                  <a:pt x="2938874" y="341997"/>
                </a:lnTo>
                <a:lnTo>
                  <a:pt x="2946677" y="352677"/>
                </a:lnTo>
                <a:lnTo>
                  <a:pt x="2955544" y="362966"/>
                </a:lnTo>
                <a:lnTo>
                  <a:pt x="2957342" y="297798"/>
                </a:lnTo>
                <a:lnTo>
                  <a:pt x="2953883" y="285564"/>
                </a:lnTo>
                <a:lnTo>
                  <a:pt x="2951797" y="272949"/>
                </a:lnTo>
                <a:lnTo>
                  <a:pt x="2951098" y="259969"/>
                </a:lnTo>
                <a:lnTo>
                  <a:pt x="2951656" y="247773"/>
                </a:lnTo>
                <a:lnTo>
                  <a:pt x="2953584" y="234781"/>
                </a:lnTo>
                <a:lnTo>
                  <a:pt x="2956887" y="222374"/>
                </a:lnTo>
                <a:lnTo>
                  <a:pt x="2961567" y="210557"/>
                </a:lnTo>
                <a:lnTo>
                  <a:pt x="2967623" y="199334"/>
                </a:lnTo>
                <a:lnTo>
                  <a:pt x="2975056" y="188709"/>
                </a:lnTo>
                <a:lnTo>
                  <a:pt x="2983865" y="178689"/>
                </a:lnTo>
                <a:lnTo>
                  <a:pt x="2990746" y="172107"/>
                </a:lnTo>
                <a:lnTo>
                  <a:pt x="3001171" y="163874"/>
                </a:lnTo>
                <a:lnTo>
                  <a:pt x="3012174" y="157137"/>
                </a:lnTo>
                <a:lnTo>
                  <a:pt x="3023755" y="151897"/>
                </a:lnTo>
                <a:lnTo>
                  <a:pt x="3035915" y="148155"/>
                </a:lnTo>
                <a:lnTo>
                  <a:pt x="3048653" y="145909"/>
                </a:lnTo>
                <a:lnTo>
                  <a:pt x="3061970" y="145161"/>
                </a:lnTo>
                <a:lnTo>
                  <a:pt x="3071076" y="145511"/>
                </a:lnTo>
                <a:lnTo>
                  <a:pt x="3083939" y="147288"/>
                </a:lnTo>
                <a:lnTo>
                  <a:pt x="3096251" y="150566"/>
                </a:lnTo>
                <a:lnTo>
                  <a:pt x="3108011" y="155345"/>
                </a:lnTo>
                <a:lnTo>
                  <a:pt x="3119215" y="161625"/>
                </a:lnTo>
                <a:lnTo>
                  <a:pt x="3129861" y="169406"/>
                </a:lnTo>
                <a:lnTo>
                  <a:pt x="3139947" y="178689"/>
                </a:lnTo>
                <a:lnTo>
                  <a:pt x="3148012" y="187718"/>
                </a:lnTo>
                <a:lnTo>
                  <a:pt x="3155608" y="198279"/>
                </a:lnTo>
                <a:lnTo>
                  <a:pt x="3161818" y="209438"/>
                </a:lnTo>
                <a:lnTo>
                  <a:pt x="3166644" y="221191"/>
                </a:lnTo>
                <a:lnTo>
                  <a:pt x="3170088" y="233534"/>
                </a:lnTo>
                <a:lnTo>
                  <a:pt x="3172153" y="246461"/>
                </a:lnTo>
                <a:lnTo>
                  <a:pt x="3172841" y="259969"/>
                </a:lnTo>
                <a:lnTo>
                  <a:pt x="3172541" y="268599"/>
                </a:lnTo>
                <a:lnTo>
                  <a:pt x="3170947" y="281339"/>
                </a:lnTo>
                <a:lnTo>
                  <a:pt x="3167973" y="293704"/>
                </a:lnTo>
                <a:lnTo>
                  <a:pt x="3163611" y="305677"/>
                </a:lnTo>
                <a:lnTo>
                  <a:pt x="3157855" y="317246"/>
                </a:lnTo>
                <a:lnTo>
                  <a:pt x="3146629" y="333808"/>
                </a:lnTo>
                <a:lnTo>
                  <a:pt x="3137969" y="343142"/>
                </a:lnTo>
                <a:lnTo>
                  <a:pt x="3128289" y="351289"/>
                </a:lnTo>
                <a:lnTo>
                  <a:pt x="3117596" y="358267"/>
                </a:lnTo>
                <a:lnTo>
                  <a:pt x="3099948" y="366383"/>
                </a:lnTo>
                <a:lnTo>
                  <a:pt x="3087772" y="369917"/>
                </a:lnTo>
                <a:lnTo>
                  <a:pt x="3075113" y="372038"/>
                </a:lnTo>
                <a:lnTo>
                  <a:pt x="3061970" y="372745"/>
                </a:lnTo>
                <a:lnTo>
                  <a:pt x="3054997" y="372549"/>
                </a:lnTo>
                <a:lnTo>
                  <a:pt x="3042108" y="371099"/>
                </a:lnTo>
                <a:lnTo>
                  <a:pt x="3029703" y="368235"/>
                </a:lnTo>
                <a:lnTo>
                  <a:pt x="3017781" y="363958"/>
                </a:lnTo>
                <a:lnTo>
                  <a:pt x="3006344" y="358267"/>
                </a:lnTo>
                <a:lnTo>
                  <a:pt x="2990435" y="347153"/>
                </a:lnTo>
                <a:lnTo>
                  <a:pt x="2981290" y="338384"/>
                </a:lnTo>
                <a:lnTo>
                  <a:pt x="2973171" y="328420"/>
                </a:lnTo>
                <a:lnTo>
                  <a:pt x="2966085" y="317246"/>
                </a:lnTo>
                <a:lnTo>
                  <a:pt x="2975826" y="381043"/>
                </a:lnTo>
                <a:lnTo>
                  <a:pt x="2986422" y="388034"/>
                </a:lnTo>
                <a:lnTo>
                  <a:pt x="2997596" y="393952"/>
                </a:lnTo>
                <a:lnTo>
                  <a:pt x="3009347" y="398796"/>
                </a:lnTo>
                <a:close/>
              </a:path>
              <a:path w="5585460" h="503682">
                <a:moveTo>
                  <a:pt x="2965809" y="372981"/>
                </a:moveTo>
                <a:lnTo>
                  <a:pt x="2975826" y="381043"/>
                </a:lnTo>
                <a:lnTo>
                  <a:pt x="2966085" y="317246"/>
                </a:lnTo>
                <a:lnTo>
                  <a:pt x="2962158" y="309636"/>
                </a:lnTo>
                <a:lnTo>
                  <a:pt x="2957342" y="297798"/>
                </a:lnTo>
                <a:lnTo>
                  <a:pt x="2956371" y="363847"/>
                </a:lnTo>
                <a:lnTo>
                  <a:pt x="2965809" y="372981"/>
                </a:lnTo>
                <a:close/>
              </a:path>
              <a:path w="5585460" h="503682">
                <a:moveTo>
                  <a:pt x="1654511" y="398796"/>
                </a:moveTo>
                <a:lnTo>
                  <a:pt x="1666837" y="402565"/>
                </a:lnTo>
                <a:lnTo>
                  <a:pt x="1679738" y="405259"/>
                </a:lnTo>
                <a:lnTo>
                  <a:pt x="1693213" y="406876"/>
                </a:lnTo>
                <a:lnTo>
                  <a:pt x="1707260" y="407416"/>
                </a:lnTo>
                <a:lnTo>
                  <a:pt x="1708295" y="407413"/>
                </a:lnTo>
                <a:lnTo>
                  <a:pt x="1722287" y="406793"/>
                </a:lnTo>
                <a:lnTo>
                  <a:pt x="1735705" y="405091"/>
                </a:lnTo>
                <a:lnTo>
                  <a:pt x="1748549" y="402308"/>
                </a:lnTo>
                <a:lnTo>
                  <a:pt x="1760819" y="398445"/>
                </a:lnTo>
                <a:lnTo>
                  <a:pt x="1772515" y="393503"/>
                </a:lnTo>
                <a:lnTo>
                  <a:pt x="1783637" y="387483"/>
                </a:lnTo>
                <a:lnTo>
                  <a:pt x="1794185" y="380386"/>
                </a:lnTo>
                <a:lnTo>
                  <a:pt x="1804159" y="372213"/>
                </a:lnTo>
                <a:lnTo>
                  <a:pt x="1813559" y="362966"/>
                </a:lnTo>
                <a:lnTo>
                  <a:pt x="1820707" y="354804"/>
                </a:lnTo>
                <a:lnTo>
                  <a:pt x="1828727" y="344203"/>
                </a:lnTo>
                <a:lnTo>
                  <a:pt x="1835680" y="333212"/>
                </a:lnTo>
                <a:lnTo>
                  <a:pt x="1841567" y="321834"/>
                </a:lnTo>
                <a:lnTo>
                  <a:pt x="1846386" y="310070"/>
                </a:lnTo>
                <a:lnTo>
                  <a:pt x="1850136" y="297924"/>
                </a:lnTo>
                <a:lnTo>
                  <a:pt x="1852816" y="285396"/>
                </a:lnTo>
                <a:lnTo>
                  <a:pt x="1854425" y="272489"/>
                </a:lnTo>
                <a:lnTo>
                  <a:pt x="1854961" y="259207"/>
                </a:lnTo>
                <a:lnTo>
                  <a:pt x="1854753" y="250663"/>
                </a:lnTo>
                <a:lnTo>
                  <a:pt x="1853565" y="237426"/>
                </a:lnTo>
                <a:lnTo>
                  <a:pt x="1851323" y="224624"/>
                </a:lnTo>
                <a:lnTo>
                  <a:pt x="1848031" y="212257"/>
                </a:lnTo>
                <a:lnTo>
                  <a:pt x="1843689" y="200321"/>
                </a:lnTo>
                <a:lnTo>
                  <a:pt x="1838298" y="188814"/>
                </a:lnTo>
                <a:lnTo>
                  <a:pt x="1831860" y="177734"/>
                </a:lnTo>
                <a:lnTo>
                  <a:pt x="1824375" y="167078"/>
                </a:lnTo>
                <a:lnTo>
                  <a:pt x="1815845" y="156845"/>
                </a:lnTo>
                <a:lnTo>
                  <a:pt x="1803129" y="144302"/>
                </a:lnTo>
                <a:lnTo>
                  <a:pt x="1792954" y="136131"/>
                </a:lnTo>
                <a:lnTo>
                  <a:pt x="1782262" y="129053"/>
                </a:lnTo>
                <a:lnTo>
                  <a:pt x="1771054" y="123067"/>
                </a:lnTo>
                <a:lnTo>
                  <a:pt x="1759328" y="118171"/>
                </a:lnTo>
                <a:lnTo>
                  <a:pt x="1747086" y="114364"/>
                </a:lnTo>
                <a:lnTo>
                  <a:pt x="1734328" y="111647"/>
                </a:lnTo>
                <a:lnTo>
                  <a:pt x="1721052" y="110017"/>
                </a:lnTo>
                <a:lnTo>
                  <a:pt x="1707260" y="109474"/>
                </a:lnTo>
                <a:lnTo>
                  <a:pt x="1702311" y="109542"/>
                </a:lnTo>
                <a:lnTo>
                  <a:pt x="1688699" y="110472"/>
                </a:lnTo>
                <a:lnTo>
                  <a:pt x="1675602" y="112491"/>
                </a:lnTo>
                <a:lnTo>
                  <a:pt x="1663021" y="115598"/>
                </a:lnTo>
                <a:lnTo>
                  <a:pt x="1650957" y="119793"/>
                </a:lnTo>
                <a:lnTo>
                  <a:pt x="1639410" y="125077"/>
                </a:lnTo>
                <a:lnTo>
                  <a:pt x="1628383" y="131450"/>
                </a:lnTo>
                <a:lnTo>
                  <a:pt x="1617875" y="138911"/>
                </a:lnTo>
                <a:lnTo>
                  <a:pt x="1607887" y="147461"/>
                </a:lnTo>
                <a:lnTo>
                  <a:pt x="1598421" y="157099"/>
                </a:lnTo>
                <a:lnTo>
                  <a:pt x="1585178" y="173815"/>
                </a:lnTo>
                <a:lnTo>
                  <a:pt x="1578321" y="184749"/>
                </a:lnTo>
                <a:lnTo>
                  <a:pt x="1572516" y="196105"/>
                </a:lnTo>
                <a:lnTo>
                  <a:pt x="1567763" y="207883"/>
                </a:lnTo>
                <a:lnTo>
                  <a:pt x="1564065" y="220081"/>
                </a:lnTo>
                <a:lnTo>
                  <a:pt x="1561421" y="232702"/>
                </a:lnTo>
                <a:lnTo>
                  <a:pt x="1559835" y="245743"/>
                </a:lnTo>
                <a:lnTo>
                  <a:pt x="1559306" y="259207"/>
                </a:lnTo>
                <a:lnTo>
                  <a:pt x="1559646" y="269815"/>
                </a:lnTo>
                <a:lnTo>
                  <a:pt x="1561036" y="282799"/>
                </a:lnTo>
                <a:lnTo>
                  <a:pt x="1563498" y="295404"/>
                </a:lnTo>
                <a:lnTo>
                  <a:pt x="1567031" y="307628"/>
                </a:lnTo>
                <a:lnTo>
                  <a:pt x="1571632" y="319470"/>
                </a:lnTo>
                <a:lnTo>
                  <a:pt x="1577302" y="330927"/>
                </a:lnTo>
                <a:lnTo>
                  <a:pt x="1584038" y="341997"/>
                </a:lnTo>
                <a:lnTo>
                  <a:pt x="1591841" y="352677"/>
                </a:lnTo>
                <a:lnTo>
                  <a:pt x="1600708" y="362966"/>
                </a:lnTo>
                <a:lnTo>
                  <a:pt x="1602506" y="297798"/>
                </a:lnTo>
                <a:lnTo>
                  <a:pt x="1599047" y="285564"/>
                </a:lnTo>
                <a:lnTo>
                  <a:pt x="1596961" y="272949"/>
                </a:lnTo>
                <a:lnTo>
                  <a:pt x="1596263" y="259969"/>
                </a:lnTo>
                <a:lnTo>
                  <a:pt x="1596820" y="247773"/>
                </a:lnTo>
                <a:lnTo>
                  <a:pt x="1598748" y="234781"/>
                </a:lnTo>
                <a:lnTo>
                  <a:pt x="1602051" y="222374"/>
                </a:lnTo>
                <a:lnTo>
                  <a:pt x="1606731" y="210557"/>
                </a:lnTo>
                <a:lnTo>
                  <a:pt x="1612787" y="199334"/>
                </a:lnTo>
                <a:lnTo>
                  <a:pt x="1620220" y="188709"/>
                </a:lnTo>
                <a:lnTo>
                  <a:pt x="1629029" y="178689"/>
                </a:lnTo>
                <a:lnTo>
                  <a:pt x="1635910" y="172107"/>
                </a:lnTo>
                <a:lnTo>
                  <a:pt x="1646335" y="163874"/>
                </a:lnTo>
                <a:lnTo>
                  <a:pt x="1657338" y="157137"/>
                </a:lnTo>
                <a:lnTo>
                  <a:pt x="1668919" y="151897"/>
                </a:lnTo>
                <a:lnTo>
                  <a:pt x="1681079" y="148155"/>
                </a:lnTo>
                <a:lnTo>
                  <a:pt x="1693817" y="145909"/>
                </a:lnTo>
                <a:lnTo>
                  <a:pt x="1707133" y="145161"/>
                </a:lnTo>
                <a:lnTo>
                  <a:pt x="1716240" y="145511"/>
                </a:lnTo>
                <a:lnTo>
                  <a:pt x="1729103" y="147288"/>
                </a:lnTo>
                <a:lnTo>
                  <a:pt x="1741415" y="150566"/>
                </a:lnTo>
                <a:lnTo>
                  <a:pt x="1753175" y="155345"/>
                </a:lnTo>
                <a:lnTo>
                  <a:pt x="1764379" y="161625"/>
                </a:lnTo>
                <a:lnTo>
                  <a:pt x="1775025" y="169406"/>
                </a:lnTo>
                <a:lnTo>
                  <a:pt x="1785111" y="178689"/>
                </a:lnTo>
                <a:lnTo>
                  <a:pt x="1793176" y="187718"/>
                </a:lnTo>
                <a:lnTo>
                  <a:pt x="1800772" y="198279"/>
                </a:lnTo>
                <a:lnTo>
                  <a:pt x="1806982" y="209438"/>
                </a:lnTo>
                <a:lnTo>
                  <a:pt x="1811808" y="221191"/>
                </a:lnTo>
                <a:lnTo>
                  <a:pt x="1815252" y="233534"/>
                </a:lnTo>
                <a:lnTo>
                  <a:pt x="1817317" y="246461"/>
                </a:lnTo>
                <a:lnTo>
                  <a:pt x="1818005" y="259969"/>
                </a:lnTo>
                <a:lnTo>
                  <a:pt x="1817705" y="268599"/>
                </a:lnTo>
                <a:lnTo>
                  <a:pt x="1816111" y="281339"/>
                </a:lnTo>
                <a:lnTo>
                  <a:pt x="1813137" y="293704"/>
                </a:lnTo>
                <a:lnTo>
                  <a:pt x="1808775" y="305677"/>
                </a:lnTo>
                <a:lnTo>
                  <a:pt x="1803019" y="317246"/>
                </a:lnTo>
                <a:lnTo>
                  <a:pt x="1791793" y="333808"/>
                </a:lnTo>
                <a:lnTo>
                  <a:pt x="1783133" y="343142"/>
                </a:lnTo>
                <a:lnTo>
                  <a:pt x="1773453" y="351289"/>
                </a:lnTo>
                <a:lnTo>
                  <a:pt x="1762759" y="358267"/>
                </a:lnTo>
                <a:lnTo>
                  <a:pt x="1745112" y="366383"/>
                </a:lnTo>
                <a:lnTo>
                  <a:pt x="1732936" y="369917"/>
                </a:lnTo>
                <a:lnTo>
                  <a:pt x="1720277" y="372038"/>
                </a:lnTo>
                <a:lnTo>
                  <a:pt x="1707133" y="372745"/>
                </a:lnTo>
                <a:lnTo>
                  <a:pt x="1700161" y="372549"/>
                </a:lnTo>
                <a:lnTo>
                  <a:pt x="1687272" y="371099"/>
                </a:lnTo>
                <a:lnTo>
                  <a:pt x="1674867" y="368235"/>
                </a:lnTo>
                <a:lnTo>
                  <a:pt x="1662945" y="363958"/>
                </a:lnTo>
                <a:lnTo>
                  <a:pt x="1651508" y="358267"/>
                </a:lnTo>
                <a:lnTo>
                  <a:pt x="1635599" y="347153"/>
                </a:lnTo>
                <a:lnTo>
                  <a:pt x="1626454" y="338384"/>
                </a:lnTo>
                <a:lnTo>
                  <a:pt x="1618335" y="328420"/>
                </a:lnTo>
                <a:lnTo>
                  <a:pt x="1611248" y="317246"/>
                </a:lnTo>
                <a:lnTo>
                  <a:pt x="1620990" y="381043"/>
                </a:lnTo>
                <a:lnTo>
                  <a:pt x="1631586" y="388034"/>
                </a:lnTo>
                <a:lnTo>
                  <a:pt x="1642760" y="393952"/>
                </a:lnTo>
                <a:lnTo>
                  <a:pt x="1654511" y="398796"/>
                </a:lnTo>
                <a:close/>
              </a:path>
              <a:path w="5585460" h="503682">
                <a:moveTo>
                  <a:pt x="1610973" y="372981"/>
                </a:moveTo>
                <a:lnTo>
                  <a:pt x="1620990" y="381043"/>
                </a:lnTo>
                <a:lnTo>
                  <a:pt x="1611248" y="317246"/>
                </a:lnTo>
                <a:lnTo>
                  <a:pt x="1607322" y="309636"/>
                </a:lnTo>
                <a:lnTo>
                  <a:pt x="1602506" y="297798"/>
                </a:lnTo>
                <a:lnTo>
                  <a:pt x="1601535" y="363847"/>
                </a:lnTo>
                <a:lnTo>
                  <a:pt x="1610973" y="372981"/>
                </a:lnTo>
                <a:close/>
              </a:path>
              <a:path w="5585460" h="503682">
                <a:moveTo>
                  <a:pt x="5128714" y="213289"/>
                </a:moveTo>
                <a:lnTo>
                  <a:pt x="5134483" y="201549"/>
                </a:lnTo>
                <a:lnTo>
                  <a:pt x="5138795" y="194461"/>
                </a:lnTo>
                <a:lnTo>
                  <a:pt x="5146502" y="184040"/>
                </a:lnTo>
                <a:lnTo>
                  <a:pt x="5155195" y="174747"/>
                </a:lnTo>
                <a:lnTo>
                  <a:pt x="5164864" y="166573"/>
                </a:lnTo>
                <a:lnTo>
                  <a:pt x="5175504" y="159512"/>
                </a:lnTo>
                <a:lnTo>
                  <a:pt x="5193867" y="150980"/>
                </a:lnTo>
                <a:lnTo>
                  <a:pt x="5206051" y="147405"/>
                </a:lnTo>
                <a:lnTo>
                  <a:pt x="5218686" y="145248"/>
                </a:lnTo>
                <a:lnTo>
                  <a:pt x="5231765" y="144525"/>
                </a:lnTo>
                <a:lnTo>
                  <a:pt x="5242575" y="144976"/>
                </a:lnTo>
                <a:lnTo>
                  <a:pt x="5255656" y="146832"/>
                </a:lnTo>
                <a:lnTo>
                  <a:pt x="5268092" y="150126"/>
                </a:lnTo>
                <a:lnTo>
                  <a:pt x="5279884" y="154856"/>
                </a:lnTo>
                <a:lnTo>
                  <a:pt x="5291031" y="161025"/>
                </a:lnTo>
                <a:lnTo>
                  <a:pt x="5301534" y="168630"/>
                </a:lnTo>
                <a:lnTo>
                  <a:pt x="5311394" y="177673"/>
                </a:lnTo>
                <a:lnTo>
                  <a:pt x="5319672" y="187026"/>
                </a:lnTo>
                <a:lnTo>
                  <a:pt x="5327038" y="197487"/>
                </a:lnTo>
                <a:lnTo>
                  <a:pt x="5333065" y="208621"/>
                </a:lnTo>
                <a:lnTo>
                  <a:pt x="5337752" y="220425"/>
                </a:lnTo>
                <a:lnTo>
                  <a:pt x="5341100" y="232899"/>
                </a:lnTo>
                <a:lnTo>
                  <a:pt x="5343109" y="246038"/>
                </a:lnTo>
                <a:lnTo>
                  <a:pt x="5343779" y="259842"/>
                </a:lnTo>
                <a:lnTo>
                  <a:pt x="5343459" y="269382"/>
                </a:lnTo>
                <a:lnTo>
                  <a:pt x="5341912" y="282384"/>
                </a:lnTo>
                <a:lnTo>
                  <a:pt x="5339067" y="294810"/>
                </a:lnTo>
                <a:lnTo>
                  <a:pt x="5334910" y="306648"/>
                </a:lnTo>
                <a:lnTo>
                  <a:pt x="5329428" y="317881"/>
                </a:lnTo>
                <a:lnTo>
                  <a:pt x="5318046" y="334279"/>
                </a:lnTo>
                <a:lnTo>
                  <a:pt x="5309274" y="343424"/>
                </a:lnTo>
                <a:lnTo>
                  <a:pt x="5299312" y="351547"/>
                </a:lnTo>
                <a:lnTo>
                  <a:pt x="5288153" y="358648"/>
                </a:lnTo>
                <a:lnTo>
                  <a:pt x="5280935" y="362438"/>
                </a:lnTo>
                <a:lnTo>
                  <a:pt x="5269008" y="367415"/>
                </a:lnTo>
                <a:lnTo>
                  <a:pt x="5256805" y="370950"/>
                </a:lnTo>
                <a:lnTo>
                  <a:pt x="5244311" y="373061"/>
                </a:lnTo>
                <a:lnTo>
                  <a:pt x="5231511" y="373761"/>
                </a:lnTo>
                <a:lnTo>
                  <a:pt x="5224479" y="373544"/>
                </a:lnTo>
                <a:lnTo>
                  <a:pt x="5211776" y="372005"/>
                </a:lnTo>
                <a:lnTo>
                  <a:pt x="5199443" y="368988"/>
                </a:lnTo>
                <a:lnTo>
                  <a:pt x="5187479" y="364493"/>
                </a:lnTo>
                <a:lnTo>
                  <a:pt x="5175885" y="358521"/>
                </a:lnTo>
                <a:lnTo>
                  <a:pt x="5168693" y="353920"/>
                </a:lnTo>
                <a:lnTo>
                  <a:pt x="5158729" y="346113"/>
                </a:lnTo>
                <a:lnTo>
                  <a:pt x="5149732" y="337196"/>
                </a:lnTo>
                <a:lnTo>
                  <a:pt x="5141695" y="327155"/>
                </a:lnTo>
                <a:lnTo>
                  <a:pt x="5134610" y="315975"/>
                </a:lnTo>
                <a:lnTo>
                  <a:pt x="5130612" y="308233"/>
                </a:lnTo>
                <a:lnTo>
                  <a:pt x="5125693" y="296250"/>
                </a:lnTo>
                <a:lnTo>
                  <a:pt x="5122180" y="284021"/>
                </a:lnTo>
                <a:lnTo>
                  <a:pt x="5120072" y="271546"/>
                </a:lnTo>
                <a:lnTo>
                  <a:pt x="5119370" y="258825"/>
                </a:lnTo>
                <a:lnTo>
                  <a:pt x="5116993" y="161967"/>
                </a:lnTo>
                <a:lnTo>
                  <a:pt x="5108858" y="172351"/>
                </a:lnTo>
                <a:lnTo>
                  <a:pt x="5101808" y="183185"/>
                </a:lnTo>
                <a:lnTo>
                  <a:pt x="5095843" y="194466"/>
                </a:lnTo>
                <a:lnTo>
                  <a:pt x="5090962" y="206195"/>
                </a:lnTo>
                <a:lnTo>
                  <a:pt x="5087166" y="218369"/>
                </a:lnTo>
                <a:lnTo>
                  <a:pt x="5084455" y="230988"/>
                </a:lnTo>
                <a:lnTo>
                  <a:pt x="5082828" y="244050"/>
                </a:lnTo>
                <a:lnTo>
                  <a:pt x="5082286" y="257556"/>
                </a:lnTo>
                <a:lnTo>
                  <a:pt x="5082286" y="257694"/>
                </a:lnTo>
                <a:lnTo>
                  <a:pt x="5082822" y="271362"/>
                </a:lnTo>
                <a:lnTo>
                  <a:pt x="5084409" y="284554"/>
                </a:lnTo>
                <a:lnTo>
                  <a:pt x="5087048" y="297272"/>
                </a:lnTo>
                <a:lnTo>
                  <a:pt x="5090738" y="309517"/>
                </a:lnTo>
                <a:lnTo>
                  <a:pt x="5095479" y="321291"/>
                </a:lnTo>
                <a:lnTo>
                  <a:pt x="5101272" y="332597"/>
                </a:lnTo>
                <a:lnTo>
                  <a:pt x="5108116" y="343438"/>
                </a:lnTo>
                <a:lnTo>
                  <a:pt x="5116011" y="353814"/>
                </a:lnTo>
                <a:lnTo>
                  <a:pt x="5124958" y="363728"/>
                </a:lnTo>
                <a:lnTo>
                  <a:pt x="5132747" y="371226"/>
                </a:lnTo>
                <a:lnTo>
                  <a:pt x="5143009" y="379699"/>
                </a:lnTo>
                <a:lnTo>
                  <a:pt x="5153733" y="387046"/>
                </a:lnTo>
                <a:lnTo>
                  <a:pt x="5164917" y="393265"/>
                </a:lnTo>
                <a:lnTo>
                  <a:pt x="5176559" y="398356"/>
                </a:lnTo>
                <a:lnTo>
                  <a:pt x="5188660" y="402318"/>
                </a:lnTo>
                <a:lnTo>
                  <a:pt x="5201218" y="405149"/>
                </a:lnTo>
                <a:lnTo>
                  <a:pt x="5214232" y="406849"/>
                </a:lnTo>
                <a:lnTo>
                  <a:pt x="5227701" y="407416"/>
                </a:lnTo>
                <a:lnTo>
                  <a:pt x="5228157" y="407415"/>
                </a:lnTo>
                <a:lnTo>
                  <a:pt x="5241391" y="406821"/>
                </a:lnTo>
                <a:lnTo>
                  <a:pt x="5254186" y="405114"/>
                </a:lnTo>
                <a:lnTo>
                  <a:pt x="5266554" y="402295"/>
                </a:lnTo>
                <a:lnTo>
                  <a:pt x="5278507" y="398363"/>
                </a:lnTo>
                <a:lnTo>
                  <a:pt x="5290058" y="393319"/>
                </a:lnTo>
                <a:lnTo>
                  <a:pt x="5303136" y="385958"/>
                </a:lnTo>
                <a:lnTo>
                  <a:pt x="5313353" y="378829"/>
                </a:lnTo>
                <a:lnTo>
                  <a:pt x="5323152" y="370694"/>
                </a:lnTo>
                <a:lnTo>
                  <a:pt x="5332532" y="361554"/>
                </a:lnTo>
                <a:lnTo>
                  <a:pt x="5341493" y="351409"/>
                </a:lnTo>
                <a:lnTo>
                  <a:pt x="5341493" y="400050"/>
                </a:lnTo>
                <a:lnTo>
                  <a:pt x="5377434" y="400050"/>
                </a:lnTo>
                <a:lnTo>
                  <a:pt x="5377434" y="116712"/>
                </a:lnTo>
                <a:lnTo>
                  <a:pt x="5341493" y="116712"/>
                </a:lnTo>
                <a:lnTo>
                  <a:pt x="5341493" y="168783"/>
                </a:lnTo>
                <a:lnTo>
                  <a:pt x="5339411" y="165940"/>
                </a:lnTo>
                <a:lnTo>
                  <a:pt x="5330913" y="155440"/>
                </a:lnTo>
                <a:lnTo>
                  <a:pt x="5321912" y="146017"/>
                </a:lnTo>
                <a:lnTo>
                  <a:pt x="5312402" y="137670"/>
                </a:lnTo>
                <a:lnTo>
                  <a:pt x="5302378" y="130400"/>
                </a:lnTo>
                <a:lnTo>
                  <a:pt x="5291836" y="124206"/>
                </a:lnTo>
                <a:lnTo>
                  <a:pt x="5279323" y="118540"/>
                </a:lnTo>
                <a:lnTo>
                  <a:pt x="5267437" y="114582"/>
                </a:lnTo>
                <a:lnTo>
                  <a:pt x="5255037" y="111748"/>
                </a:lnTo>
                <a:lnTo>
                  <a:pt x="5242128" y="110043"/>
                </a:lnTo>
                <a:lnTo>
                  <a:pt x="5228717" y="109474"/>
                </a:lnTo>
                <a:lnTo>
                  <a:pt x="5217524" y="109857"/>
                </a:lnTo>
                <a:lnTo>
                  <a:pt x="5204432" y="111338"/>
                </a:lnTo>
                <a:lnTo>
                  <a:pt x="5191783" y="113933"/>
                </a:lnTo>
                <a:lnTo>
                  <a:pt x="5179581" y="117643"/>
                </a:lnTo>
                <a:lnTo>
                  <a:pt x="5167827" y="122468"/>
                </a:lnTo>
                <a:lnTo>
                  <a:pt x="5156523" y="128406"/>
                </a:lnTo>
                <a:lnTo>
                  <a:pt x="5145673" y="135459"/>
                </a:lnTo>
                <a:lnTo>
                  <a:pt x="5135277" y="143626"/>
                </a:lnTo>
                <a:lnTo>
                  <a:pt x="5128714" y="213289"/>
                </a:lnTo>
                <a:close/>
              </a:path>
              <a:path w="5585460" h="503682">
                <a:moveTo>
                  <a:pt x="5125339" y="152908"/>
                </a:moveTo>
                <a:lnTo>
                  <a:pt x="5116993" y="161967"/>
                </a:lnTo>
                <a:lnTo>
                  <a:pt x="5119370" y="258825"/>
                </a:lnTo>
                <a:lnTo>
                  <a:pt x="5119678" y="250266"/>
                </a:lnTo>
                <a:lnTo>
                  <a:pt x="5121304" y="237640"/>
                </a:lnTo>
                <a:lnTo>
                  <a:pt x="5124318" y="225317"/>
                </a:lnTo>
                <a:lnTo>
                  <a:pt x="5128714" y="213289"/>
                </a:lnTo>
                <a:lnTo>
                  <a:pt x="5135277" y="143626"/>
                </a:lnTo>
                <a:lnTo>
                  <a:pt x="5125339" y="152908"/>
                </a:lnTo>
                <a:close/>
              </a:path>
              <a:path w="5585460" h="503682">
                <a:moveTo>
                  <a:pt x="2491994" y="393319"/>
                </a:moveTo>
                <a:lnTo>
                  <a:pt x="2503696" y="398445"/>
                </a:lnTo>
                <a:lnTo>
                  <a:pt x="2515660" y="402370"/>
                </a:lnTo>
                <a:lnTo>
                  <a:pt x="2528048" y="405173"/>
                </a:lnTo>
                <a:lnTo>
                  <a:pt x="2540860" y="406855"/>
                </a:lnTo>
                <a:lnTo>
                  <a:pt x="2554097" y="407416"/>
                </a:lnTo>
                <a:lnTo>
                  <a:pt x="2564785" y="407061"/>
                </a:lnTo>
                <a:lnTo>
                  <a:pt x="2577884" y="405598"/>
                </a:lnTo>
                <a:lnTo>
                  <a:pt x="2590523" y="403003"/>
                </a:lnTo>
                <a:lnTo>
                  <a:pt x="2602706" y="399278"/>
                </a:lnTo>
                <a:lnTo>
                  <a:pt x="2614434" y="394422"/>
                </a:lnTo>
                <a:lnTo>
                  <a:pt x="2625708" y="388439"/>
                </a:lnTo>
                <a:lnTo>
                  <a:pt x="2636533" y="381328"/>
                </a:lnTo>
                <a:lnTo>
                  <a:pt x="2646909" y="373090"/>
                </a:lnTo>
                <a:lnTo>
                  <a:pt x="2656840" y="363728"/>
                </a:lnTo>
                <a:lnTo>
                  <a:pt x="2665804" y="353746"/>
                </a:lnTo>
                <a:lnTo>
                  <a:pt x="2673666" y="343363"/>
                </a:lnTo>
                <a:lnTo>
                  <a:pt x="2680483" y="332515"/>
                </a:lnTo>
                <a:lnTo>
                  <a:pt x="2686254" y="321200"/>
                </a:lnTo>
                <a:lnTo>
                  <a:pt x="2690978" y="309417"/>
                </a:lnTo>
                <a:lnTo>
                  <a:pt x="2694654" y="297163"/>
                </a:lnTo>
                <a:lnTo>
                  <a:pt x="2697282" y="284436"/>
                </a:lnTo>
                <a:lnTo>
                  <a:pt x="2698859" y="271234"/>
                </a:lnTo>
                <a:lnTo>
                  <a:pt x="2699385" y="257556"/>
                </a:lnTo>
                <a:lnTo>
                  <a:pt x="2698939" y="245292"/>
                </a:lnTo>
                <a:lnTo>
                  <a:pt x="2697413" y="232183"/>
                </a:lnTo>
                <a:lnTo>
                  <a:pt x="2694804" y="219517"/>
                </a:lnTo>
                <a:lnTo>
                  <a:pt x="2691113" y="207297"/>
                </a:lnTo>
                <a:lnTo>
                  <a:pt x="2686341" y="195522"/>
                </a:lnTo>
                <a:lnTo>
                  <a:pt x="2680488" y="184195"/>
                </a:lnTo>
                <a:lnTo>
                  <a:pt x="2673556" y="173316"/>
                </a:lnTo>
                <a:lnTo>
                  <a:pt x="2665546" y="162887"/>
                </a:lnTo>
                <a:lnTo>
                  <a:pt x="2656459" y="152908"/>
                </a:lnTo>
                <a:lnTo>
                  <a:pt x="2648220" y="145132"/>
                </a:lnTo>
                <a:lnTo>
                  <a:pt x="2637882" y="136774"/>
                </a:lnTo>
                <a:lnTo>
                  <a:pt x="2627102" y="129531"/>
                </a:lnTo>
                <a:lnTo>
                  <a:pt x="2615879" y="123403"/>
                </a:lnTo>
                <a:lnTo>
                  <a:pt x="2604212" y="118388"/>
                </a:lnTo>
                <a:lnTo>
                  <a:pt x="2592100" y="114488"/>
                </a:lnTo>
                <a:lnTo>
                  <a:pt x="2579541" y="111702"/>
                </a:lnTo>
                <a:lnTo>
                  <a:pt x="2566535" y="110031"/>
                </a:lnTo>
                <a:lnTo>
                  <a:pt x="2553081" y="109474"/>
                </a:lnTo>
                <a:lnTo>
                  <a:pt x="2552071" y="109477"/>
                </a:lnTo>
                <a:lnTo>
                  <a:pt x="2538754" y="110138"/>
                </a:lnTo>
                <a:lnTo>
                  <a:pt x="2525917" y="111948"/>
                </a:lnTo>
                <a:lnTo>
                  <a:pt x="2513566" y="114900"/>
                </a:lnTo>
                <a:lnTo>
                  <a:pt x="2501705" y="118987"/>
                </a:lnTo>
                <a:lnTo>
                  <a:pt x="2490343" y="124206"/>
                </a:lnTo>
                <a:lnTo>
                  <a:pt x="2477340" y="132147"/>
                </a:lnTo>
                <a:lnTo>
                  <a:pt x="2467495" y="139691"/>
                </a:lnTo>
                <a:lnTo>
                  <a:pt x="2458108" y="148312"/>
                </a:lnTo>
                <a:lnTo>
                  <a:pt x="2449173" y="158009"/>
                </a:lnTo>
                <a:lnTo>
                  <a:pt x="2454529" y="197992"/>
                </a:lnTo>
                <a:lnTo>
                  <a:pt x="2461803" y="187494"/>
                </a:lnTo>
                <a:lnTo>
                  <a:pt x="2470404" y="177673"/>
                </a:lnTo>
                <a:lnTo>
                  <a:pt x="2478154" y="170396"/>
                </a:lnTo>
                <a:lnTo>
                  <a:pt x="2488523" y="162491"/>
                </a:lnTo>
                <a:lnTo>
                  <a:pt x="2499536" y="156024"/>
                </a:lnTo>
                <a:lnTo>
                  <a:pt x="2511194" y="150993"/>
                </a:lnTo>
                <a:lnTo>
                  <a:pt x="2523496" y="147400"/>
                </a:lnTo>
                <a:lnTo>
                  <a:pt x="2536442" y="145244"/>
                </a:lnTo>
                <a:lnTo>
                  <a:pt x="2550033" y="144525"/>
                </a:lnTo>
                <a:lnTo>
                  <a:pt x="2557614" y="144766"/>
                </a:lnTo>
                <a:lnTo>
                  <a:pt x="2570435" y="146321"/>
                </a:lnTo>
                <a:lnTo>
                  <a:pt x="2582796" y="149308"/>
                </a:lnTo>
                <a:lnTo>
                  <a:pt x="2594704" y="153710"/>
                </a:lnTo>
                <a:lnTo>
                  <a:pt x="2606167" y="159512"/>
                </a:lnTo>
                <a:lnTo>
                  <a:pt x="2612927" y="163794"/>
                </a:lnTo>
                <a:lnTo>
                  <a:pt x="2622962" y="171549"/>
                </a:lnTo>
                <a:lnTo>
                  <a:pt x="2632022" y="180422"/>
                </a:lnTo>
                <a:lnTo>
                  <a:pt x="2640100" y="190419"/>
                </a:lnTo>
                <a:lnTo>
                  <a:pt x="2647188" y="201549"/>
                </a:lnTo>
                <a:lnTo>
                  <a:pt x="2651173" y="209317"/>
                </a:lnTo>
                <a:lnTo>
                  <a:pt x="2656030" y="221247"/>
                </a:lnTo>
                <a:lnTo>
                  <a:pt x="2659509" y="233471"/>
                </a:lnTo>
                <a:lnTo>
                  <a:pt x="2661601" y="245994"/>
                </a:lnTo>
                <a:lnTo>
                  <a:pt x="2662301" y="258825"/>
                </a:lnTo>
                <a:lnTo>
                  <a:pt x="2661997" y="267214"/>
                </a:lnTo>
                <a:lnTo>
                  <a:pt x="2660371" y="279773"/>
                </a:lnTo>
                <a:lnTo>
                  <a:pt x="2657339" y="292087"/>
                </a:lnTo>
                <a:lnTo>
                  <a:pt x="2652903" y="304154"/>
                </a:lnTo>
                <a:lnTo>
                  <a:pt x="2647060" y="315975"/>
                </a:lnTo>
                <a:lnTo>
                  <a:pt x="2642437" y="323565"/>
                </a:lnTo>
                <a:lnTo>
                  <a:pt x="2634717" y="333983"/>
                </a:lnTo>
                <a:lnTo>
                  <a:pt x="2626040" y="343271"/>
                </a:lnTo>
                <a:lnTo>
                  <a:pt x="2616399" y="351445"/>
                </a:lnTo>
                <a:lnTo>
                  <a:pt x="2605785" y="358521"/>
                </a:lnTo>
                <a:lnTo>
                  <a:pt x="2588199" y="366996"/>
                </a:lnTo>
                <a:lnTo>
                  <a:pt x="2576041" y="370754"/>
                </a:lnTo>
                <a:lnTo>
                  <a:pt x="2563527" y="373009"/>
                </a:lnTo>
                <a:lnTo>
                  <a:pt x="2550668" y="373761"/>
                </a:lnTo>
                <a:lnTo>
                  <a:pt x="2542632" y="373488"/>
                </a:lnTo>
                <a:lnTo>
                  <a:pt x="2530021" y="371914"/>
                </a:lnTo>
                <a:lnTo>
                  <a:pt x="2517696" y="368926"/>
                </a:lnTo>
                <a:lnTo>
                  <a:pt x="2505655" y="364509"/>
                </a:lnTo>
                <a:lnTo>
                  <a:pt x="2493898" y="358648"/>
                </a:lnTo>
                <a:lnTo>
                  <a:pt x="2487302" y="354695"/>
                </a:lnTo>
                <a:lnTo>
                  <a:pt x="2476797" y="347021"/>
                </a:lnTo>
                <a:lnTo>
                  <a:pt x="2467506" y="338327"/>
                </a:lnTo>
                <a:lnTo>
                  <a:pt x="2459411" y="328613"/>
                </a:lnTo>
                <a:lnTo>
                  <a:pt x="2461134" y="372568"/>
                </a:lnTo>
                <a:lnTo>
                  <a:pt x="2471019" y="380493"/>
                </a:lnTo>
                <a:lnTo>
                  <a:pt x="2481308" y="387410"/>
                </a:lnTo>
                <a:lnTo>
                  <a:pt x="2491994" y="393319"/>
                </a:lnTo>
                <a:close/>
              </a:path>
              <a:path w="5585460" h="503682">
                <a:moveTo>
                  <a:pt x="2452497" y="317881"/>
                </a:moveTo>
                <a:lnTo>
                  <a:pt x="2448479" y="309995"/>
                </a:lnTo>
                <a:lnTo>
                  <a:pt x="2443936" y="298333"/>
                </a:lnTo>
                <a:lnTo>
                  <a:pt x="2440709" y="286077"/>
                </a:lnTo>
                <a:lnTo>
                  <a:pt x="2438784" y="273242"/>
                </a:lnTo>
                <a:lnTo>
                  <a:pt x="2438146" y="259842"/>
                </a:lnTo>
                <a:lnTo>
                  <a:pt x="2438751" y="246696"/>
                </a:lnTo>
                <a:lnTo>
                  <a:pt x="2440693" y="233517"/>
                </a:lnTo>
                <a:lnTo>
                  <a:pt x="2443972" y="221006"/>
                </a:lnTo>
                <a:lnTo>
                  <a:pt x="2448585" y="209163"/>
                </a:lnTo>
                <a:lnTo>
                  <a:pt x="2454529" y="197992"/>
                </a:lnTo>
                <a:lnTo>
                  <a:pt x="2449173" y="158009"/>
                </a:lnTo>
                <a:lnTo>
                  <a:pt x="2440685" y="168783"/>
                </a:lnTo>
                <a:lnTo>
                  <a:pt x="2440685" y="116712"/>
                </a:lnTo>
                <a:lnTo>
                  <a:pt x="2404236" y="116712"/>
                </a:lnTo>
                <a:lnTo>
                  <a:pt x="2404236" y="503682"/>
                </a:lnTo>
                <a:lnTo>
                  <a:pt x="2440685" y="503682"/>
                </a:lnTo>
                <a:lnTo>
                  <a:pt x="2440685" y="351409"/>
                </a:lnTo>
                <a:lnTo>
                  <a:pt x="2442593" y="353693"/>
                </a:lnTo>
                <a:lnTo>
                  <a:pt x="2451657" y="363635"/>
                </a:lnTo>
                <a:lnTo>
                  <a:pt x="2461134" y="372568"/>
                </a:lnTo>
                <a:lnTo>
                  <a:pt x="2459411" y="328613"/>
                </a:lnTo>
                <a:lnTo>
                  <a:pt x="2452497" y="317881"/>
                </a:lnTo>
                <a:close/>
              </a:path>
              <a:path w="5585460" h="503682">
                <a:moveTo>
                  <a:pt x="561286" y="213289"/>
                </a:moveTo>
                <a:lnTo>
                  <a:pt x="567055" y="201549"/>
                </a:lnTo>
                <a:lnTo>
                  <a:pt x="571367" y="194461"/>
                </a:lnTo>
                <a:lnTo>
                  <a:pt x="579074" y="184040"/>
                </a:lnTo>
                <a:lnTo>
                  <a:pt x="587767" y="174747"/>
                </a:lnTo>
                <a:lnTo>
                  <a:pt x="597436" y="166573"/>
                </a:lnTo>
                <a:lnTo>
                  <a:pt x="608076" y="159512"/>
                </a:lnTo>
                <a:lnTo>
                  <a:pt x="626439" y="150980"/>
                </a:lnTo>
                <a:lnTo>
                  <a:pt x="638623" y="147405"/>
                </a:lnTo>
                <a:lnTo>
                  <a:pt x="651258" y="145248"/>
                </a:lnTo>
                <a:lnTo>
                  <a:pt x="664336" y="144525"/>
                </a:lnTo>
                <a:lnTo>
                  <a:pt x="675147" y="144976"/>
                </a:lnTo>
                <a:lnTo>
                  <a:pt x="688228" y="146832"/>
                </a:lnTo>
                <a:lnTo>
                  <a:pt x="700664" y="150126"/>
                </a:lnTo>
                <a:lnTo>
                  <a:pt x="712456" y="154856"/>
                </a:lnTo>
                <a:lnTo>
                  <a:pt x="723603" y="161025"/>
                </a:lnTo>
                <a:lnTo>
                  <a:pt x="734106" y="168630"/>
                </a:lnTo>
                <a:lnTo>
                  <a:pt x="743966" y="177673"/>
                </a:lnTo>
                <a:lnTo>
                  <a:pt x="752244" y="187026"/>
                </a:lnTo>
                <a:lnTo>
                  <a:pt x="759610" y="197487"/>
                </a:lnTo>
                <a:lnTo>
                  <a:pt x="765637" y="208621"/>
                </a:lnTo>
                <a:lnTo>
                  <a:pt x="770324" y="220425"/>
                </a:lnTo>
                <a:lnTo>
                  <a:pt x="773672" y="232899"/>
                </a:lnTo>
                <a:lnTo>
                  <a:pt x="775681" y="246038"/>
                </a:lnTo>
                <a:lnTo>
                  <a:pt x="776351" y="259842"/>
                </a:lnTo>
                <a:lnTo>
                  <a:pt x="776031" y="269382"/>
                </a:lnTo>
                <a:lnTo>
                  <a:pt x="774484" y="282384"/>
                </a:lnTo>
                <a:lnTo>
                  <a:pt x="771639" y="294810"/>
                </a:lnTo>
                <a:lnTo>
                  <a:pt x="767482" y="306648"/>
                </a:lnTo>
                <a:lnTo>
                  <a:pt x="761999" y="317881"/>
                </a:lnTo>
                <a:lnTo>
                  <a:pt x="750618" y="334279"/>
                </a:lnTo>
                <a:lnTo>
                  <a:pt x="741846" y="343424"/>
                </a:lnTo>
                <a:lnTo>
                  <a:pt x="731884" y="351547"/>
                </a:lnTo>
                <a:lnTo>
                  <a:pt x="720724" y="358648"/>
                </a:lnTo>
                <a:lnTo>
                  <a:pt x="713507" y="362438"/>
                </a:lnTo>
                <a:lnTo>
                  <a:pt x="701580" y="367415"/>
                </a:lnTo>
                <a:lnTo>
                  <a:pt x="689377" y="370950"/>
                </a:lnTo>
                <a:lnTo>
                  <a:pt x="676883" y="373061"/>
                </a:lnTo>
                <a:lnTo>
                  <a:pt x="664082" y="373761"/>
                </a:lnTo>
                <a:lnTo>
                  <a:pt x="657051" y="373544"/>
                </a:lnTo>
                <a:lnTo>
                  <a:pt x="644348" y="372005"/>
                </a:lnTo>
                <a:lnTo>
                  <a:pt x="632015" y="368988"/>
                </a:lnTo>
                <a:lnTo>
                  <a:pt x="620051" y="364493"/>
                </a:lnTo>
                <a:lnTo>
                  <a:pt x="608457" y="358521"/>
                </a:lnTo>
                <a:lnTo>
                  <a:pt x="601265" y="353920"/>
                </a:lnTo>
                <a:lnTo>
                  <a:pt x="591301" y="346113"/>
                </a:lnTo>
                <a:lnTo>
                  <a:pt x="582304" y="337196"/>
                </a:lnTo>
                <a:lnTo>
                  <a:pt x="574267" y="327155"/>
                </a:lnTo>
                <a:lnTo>
                  <a:pt x="567182" y="315975"/>
                </a:lnTo>
                <a:lnTo>
                  <a:pt x="563184" y="308233"/>
                </a:lnTo>
                <a:lnTo>
                  <a:pt x="558265" y="296250"/>
                </a:lnTo>
                <a:lnTo>
                  <a:pt x="554752" y="284021"/>
                </a:lnTo>
                <a:lnTo>
                  <a:pt x="552644" y="271546"/>
                </a:lnTo>
                <a:lnTo>
                  <a:pt x="551942" y="258825"/>
                </a:lnTo>
                <a:lnTo>
                  <a:pt x="549565" y="161967"/>
                </a:lnTo>
                <a:lnTo>
                  <a:pt x="541430" y="172351"/>
                </a:lnTo>
                <a:lnTo>
                  <a:pt x="534380" y="183185"/>
                </a:lnTo>
                <a:lnTo>
                  <a:pt x="528415" y="194466"/>
                </a:lnTo>
                <a:lnTo>
                  <a:pt x="523534" y="206195"/>
                </a:lnTo>
                <a:lnTo>
                  <a:pt x="519738" y="218369"/>
                </a:lnTo>
                <a:lnTo>
                  <a:pt x="517027" y="230988"/>
                </a:lnTo>
                <a:lnTo>
                  <a:pt x="515400" y="244050"/>
                </a:lnTo>
                <a:lnTo>
                  <a:pt x="514857" y="257556"/>
                </a:lnTo>
                <a:lnTo>
                  <a:pt x="514858" y="257694"/>
                </a:lnTo>
                <a:lnTo>
                  <a:pt x="515394" y="271362"/>
                </a:lnTo>
                <a:lnTo>
                  <a:pt x="516981" y="284554"/>
                </a:lnTo>
                <a:lnTo>
                  <a:pt x="519620" y="297272"/>
                </a:lnTo>
                <a:lnTo>
                  <a:pt x="523310" y="309517"/>
                </a:lnTo>
                <a:lnTo>
                  <a:pt x="528051" y="321291"/>
                </a:lnTo>
                <a:lnTo>
                  <a:pt x="533844" y="332597"/>
                </a:lnTo>
                <a:lnTo>
                  <a:pt x="540688" y="343438"/>
                </a:lnTo>
                <a:lnTo>
                  <a:pt x="548583" y="353814"/>
                </a:lnTo>
                <a:lnTo>
                  <a:pt x="557530" y="363728"/>
                </a:lnTo>
                <a:lnTo>
                  <a:pt x="565319" y="371226"/>
                </a:lnTo>
                <a:lnTo>
                  <a:pt x="575581" y="379699"/>
                </a:lnTo>
                <a:lnTo>
                  <a:pt x="586305" y="387046"/>
                </a:lnTo>
                <a:lnTo>
                  <a:pt x="597489" y="393265"/>
                </a:lnTo>
                <a:lnTo>
                  <a:pt x="609131" y="398356"/>
                </a:lnTo>
                <a:lnTo>
                  <a:pt x="621232" y="402318"/>
                </a:lnTo>
                <a:lnTo>
                  <a:pt x="633790" y="405149"/>
                </a:lnTo>
                <a:lnTo>
                  <a:pt x="646804" y="406849"/>
                </a:lnTo>
                <a:lnTo>
                  <a:pt x="660272" y="407416"/>
                </a:lnTo>
                <a:lnTo>
                  <a:pt x="660729" y="407415"/>
                </a:lnTo>
                <a:lnTo>
                  <a:pt x="673963" y="406821"/>
                </a:lnTo>
                <a:lnTo>
                  <a:pt x="686758" y="405114"/>
                </a:lnTo>
                <a:lnTo>
                  <a:pt x="699126" y="402295"/>
                </a:lnTo>
                <a:lnTo>
                  <a:pt x="711079" y="398363"/>
                </a:lnTo>
                <a:lnTo>
                  <a:pt x="722630" y="393319"/>
                </a:lnTo>
                <a:lnTo>
                  <a:pt x="735708" y="385958"/>
                </a:lnTo>
                <a:lnTo>
                  <a:pt x="745925" y="378829"/>
                </a:lnTo>
                <a:lnTo>
                  <a:pt x="755724" y="370694"/>
                </a:lnTo>
                <a:lnTo>
                  <a:pt x="765104" y="361554"/>
                </a:lnTo>
                <a:lnTo>
                  <a:pt x="774065" y="351409"/>
                </a:lnTo>
                <a:lnTo>
                  <a:pt x="774065" y="400050"/>
                </a:lnTo>
                <a:lnTo>
                  <a:pt x="810006" y="400050"/>
                </a:lnTo>
                <a:lnTo>
                  <a:pt x="810006" y="116712"/>
                </a:lnTo>
                <a:lnTo>
                  <a:pt x="774065" y="116712"/>
                </a:lnTo>
                <a:lnTo>
                  <a:pt x="774065" y="168783"/>
                </a:lnTo>
                <a:lnTo>
                  <a:pt x="771983" y="165940"/>
                </a:lnTo>
                <a:lnTo>
                  <a:pt x="763485" y="155440"/>
                </a:lnTo>
                <a:lnTo>
                  <a:pt x="754484" y="146017"/>
                </a:lnTo>
                <a:lnTo>
                  <a:pt x="744974" y="137670"/>
                </a:lnTo>
                <a:lnTo>
                  <a:pt x="734950" y="130400"/>
                </a:lnTo>
                <a:lnTo>
                  <a:pt x="724407" y="124206"/>
                </a:lnTo>
                <a:lnTo>
                  <a:pt x="711895" y="118540"/>
                </a:lnTo>
                <a:lnTo>
                  <a:pt x="700009" y="114582"/>
                </a:lnTo>
                <a:lnTo>
                  <a:pt x="687609" y="111748"/>
                </a:lnTo>
                <a:lnTo>
                  <a:pt x="674700" y="110043"/>
                </a:lnTo>
                <a:lnTo>
                  <a:pt x="661289" y="109474"/>
                </a:lnTo>
                <a:lnTo>
                  <a:pt x="650096" y="109857"/>
                </a:lnTo>
                <a:lnTo>
                  <a:pt x="637004" y="111338"/>
                </a:lnTo>
                <a:lnTo>
                  <a:pt x="624355" y="113933"/>
                </a:lnTo>
                <a:lnTo>
                  <a:pt x="612153" y="117643"/>
                </a:lnTo>
                <a:lnTo>
                  <a:pt x="600399" y="122468"/>
                </a:lnTo>
                <a:lnTo>
                  <a:pt x="589095" y="128406"/>
                </a:lnTo>
                <a:lnTo>
                  <a:pt x="578245" y="135459"/>
                </a:lnTo>
                <a:lnTo>
                  <a:pt x="567849" y="143626"/>
                </a:lnTo>
                <a:lnTo>
                  <a:pt x="561286" y="21328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48630" y="594740"/>
            <a:ext cx="221742" cy="227584"/>
          </a:xfrm>
          <a:custGeom>
            <a:avLst/>
            <a:gdLst/>
            <a:ahLst/>
            <a:cxnLst/>
            <a:rect l="l" t="t" r="r" b="b"/>
            <a:pathLst>
              <a:path w="221742" h="227584">
                <a:moveTo>
                  <a:pt x="110871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6" y="33528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8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6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1" y="227584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2" y="114808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8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3794" y="594740"/>
            <a:ext cx="221741" cy="227584"/>
          </a:xfrm>
          <a:custGeom>
            <a:avLst/>
            <a:gdLst/>
            <a:ahLst/>
            <a:cxnLst/>
            <a:rect l="l" t="t" r="r" b="b"/>
            <a:pathLst>
              <a:path w="221741" h="227584">
                <a:moveTo>
                  <a:pt x="110870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5" y="33528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8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5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0" y="227584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1" y="114808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8" y="33528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16901" y="594105"/>
            <a:ext cx="224408" cy="229235"/>
          </a:xfrm>
          <a:custGeom>
            <a:avLst/>
            <a:gdLst/>
            <a:ahLst/>
            <a:cxnLst/>
            <a:rect l="l" t="t" r="r" b="b"/>
            <a:pathLst>
              <a:path w="224408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3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5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8" y="115316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35677" y="594105"/>
            <a:ext cx="224155" cy="229235"/>
          </a:xfrm>
          <a:custGeom>
            <a:avLst/>
            <a:gdLst/>
            <a:ahLst/>
            <a:cxnLst/>
            <a:rect l="l" t="t" r="r" b="b"/>
            <a:pathLst>
              <a:path w="224155" h="229235">
                <a:moveTo>
                  <a:pt x="111887" y="0"/>
                </a:moveTo>
                <a:lnTo>
                  <a:pt x="98296" y="718"/>
                </a:lnTo>
                <a:lnTo>
                  <a:pt x="85350" y="2874"/>
                </a:lnTo>
                <a:lnTo>
                  <a:pt x="73048" y="6467"/>
                </a:lnTo>
                <a:lnTo>
                  <a:pt x="61390" y="11498"/>
                </a:lnTo>
                <a:lnTo>
                  <a:pt x="50377" y="17965"/>
                </a:lnTo>
                <a:lnTo>
                  <a:pt x="40008" y="25870"/>
                </a:lnTo>
                <a:lnTo>
                  <a:pt x="32258" y="33147"/>
                </a:lnTo>
                <a:lnTo>
                  <a:pt x="23657" y="42968"/>
                </a:lnTo>
                <a:lnTo>
                  <a:pt x="16383" y="53466"/>
                </a:lnTo>
                <a:lnTo>
                  <a:pt x="10439" y="64637"/>
                </a:lnTo>
                <a:lnTo>
                  <a:pt x="5826" y="76480"/>
                </a:lnTo>
                <a:lnTo>
                  <a:pt x="2547" y="88991"/>
                </a:lnTo>
                <a:lnTo>
                  <a:pt x="605" y="102170"/>
                </a:lnTo>
                <a:lnTo>
                  <a:pt x="0" y="115316"/>
                </a:lnTo>
                <a:lnTo>
                  <a:pt x="638" y="128716"/>
                </a:lnTo>
                <a:lnTo>
                  <a:pt x="2563" y="141551"/>
                </a:lnTo>
                <a:lnTo>
                  <a:pt x="5790" y="153807"/>
                </a:lnTo>
                <a:lnTo>
                  <a:pt x="10333" y="165469"/>
                </a:lnTo>
                <a:lnTo>
                  <a:pt x="14350" y="173355"/>
                </a:lnTo>
                <a:lnTo>
                  <a:pt x="21265" y="184087"/>
                </a:lnTo>
                <a:lnTo>
                  <a:pt x="29360" y="193801"/>
                </a:lnTo>
                <a:lnTo>
                  <a:pt x="38651" y="202495"/>
                </a:lnTo>
                <a:lnTo>
                  <a:pt x="49156" y="210169"/>
                </a:lnTo>
                <a:lnTo>
                  <a:pt x="55752" y="214122"/>
                </a:lnTo>
                <a:lnTo>
                  <a:pt x="67509" y="219983"/>
                </a:lnTo>
                <a:lnTo>
                  <a:pt x="79550" y="224400"/>
                </a:lnTo>
                <a:lnTo>
                  <a:pt x="91875" y="227388"/>
                </a:lnTo>
                <a:lnTo>
                  <a:pt x="104486" y="228962"/>
                </a:lnTo>
                <a:lnTo>
                  <a:pt x="112522" y="229235"/>
                </a:lnTo>
                <a:lnTo>
                  <a:pt x="125381" y="228483"/>
                </a:lnTo>
                <a:lnTo>
                  <a:pt x="137895" y="226228"/>
                </a:lnTo>
                <a:lnTo>
                  <a:pt x="150053" y="222470"/>
                </a:lnTo>
                <a:lnTo>
                  <a:pt x="161848" y="217208"/>
                </a:lnTo>
                <a:lnTo>
                  <a:pt x="178253" y="206919"/>
                </a:lnTo>
                <a:lnTo>
                  <a:pt x="187894" y="198745"/>
                </a:lnTo>
                <a:lnTo>
                  <a:pt x="196571" y="189457"/>
                </a:lnTo>
                <a:lnTo>
                  <a:pt x="204291" y="179039"/>
                </a:lnTo>
                <a:lnTo>
                  <a:pt x="208914" y="171450"/>
                </a:lnTo>
                <a:lnTo>
                  <a:pt x="214757" y="159628"/>
                </a:lnTo>
                <a:lnTo>
                  <a:pt x="219193" y="147561"/>
                </a:lnTo>
                <a:lnTo>
                  <a:pt x="222225" y="135247"/>
                </a:lnTo>
                <a:lnTo>
                  <a:pt x="223851" y="122688"/>
                </a:lnTo>
                <a:lnTo>
                  <a:pt x="224155" y="114300"/>
                </a:lnTo>
                <a:lnTo>
                  <a:pt x="223455" y="101468"/>
                </a:lnTo>
                <a:lnTo>
                  <a:pt x="221363" y="88945"/>
                </a:lnTo>
                <a:lnTo>
                  <a:pt x="217884" y="76721"/>
                </a:lnTo>
                <a:lnTo>
                  <a:pt x="213027" y="64791"/>
                </a:lnTo>
                <a:lnTo>
                  <a:pt x="209042" y="57023"/>
                </a:lnTo>
                <a:lnTo>
                  <a:pt x="201954" y="45893"/>
                </a:lnTo>
                <a:lnTo>
                  <a:pt x="193876" y="35896"/>
                </a:lnTo>
                <a:lnTo>
                  <a:pt x="184816" y="27023"/>
                </a:lnTo>
                <a:lnTo>
                  <a:pt x="174781" y="19268"/>
                </a:lnTo>
                <a:lnTo>
                  <a:pt x="168021" y="14986"/>
                </a:lnTo>
                <a:lnTo>
                  <a:pt x="156558" y="9184"/>
                </a:lnTo>
                <a:lnTo>
                  <a:pt x="144650" y="4782"/>
                </a:lnTo>
                <a:lnTo>
                  <a:pt x="132289" y="1795"/>
                </a:lnTo>
                <a:lnTo>
                  <a:pt x="119468" y="240"/>
                </a:lnTo>
                <a:lnTo>
                  <a:pt x="1118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9473" y="594105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39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4" y="213995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2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6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3173" y="593851"/>
            <a:ext cx="211200" cy="85471"/>
          </a:xfrm>
          <a:custGeom>
            <a:avLst/>
            <a:gdLst/>
            <a:ahLst/>
            <a:cxnLst/>
            <a:rect l="l" t="t" r="r" b="b"/>
            <a:pathLst>
              <a:path w="211200" h="85471">
                <a:moveTo>
                  <a:pt x="104901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1"/>
                </a:lnTo>
                <a:lnTo>
                  <a:pt x="211200" y="85471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2" y="10668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96355" y="566292"/>
            <a:ext cx="36449" cy="283337"/>
          </a:xfrm>
          <a:custGeom>
            <a:avLst/>
            <a:gdLst/>
            <a:ahLst/>
            <a:cxnLst/>
            <a:rect l="l" t="t" r="r" b="b"/>
            <a:pathLst>
              <a:path w="36449" h="283337">
                <a:moveTo>
                  <a:pt x="0" y="0"/>
                </a:moveTo>
                <a:lnTo>
                  <a:pt x="36449" y="0"/>
                </a:lnTo>
                <a:lnTo>
                  <a:pt x="3644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9817" y="559053"/>
            <a:ext cx="295148" cy="297942"/>
          </a:xfrm>
          <a:custGeom>
            <a:avLst/>
            <a:gdLst/>
            <a:ahLst/>
            <a:cxnLst/>
            <a:rect l="l" t="t" r="r" b="b"/>
            <a:pathLst>
              <a:path w="295148" h="297942">
                <a:moveTo>
                  <a:pt x="146430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9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5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2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4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2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4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06310" y="559053"/>
            <a:ext cx="169545" cy="297942"/>
          </a:xfrm>
          <a:custGeom>
            <a:avLst/>
            <a:gdLst/>
            <a:ahLst/>
            <a:cxnLst/>
            <a:rect l="l" t="t" r="r" b="b"/>
            <a:pathLst>
              <a:path w="169545" h="297942">
                <a:moveTo>
                  <a:pt x="90424" y="0"/>
                </a:moveTo>
                <a:lnTo>
                  <a:pt x="101805" y="800"/>
                </a:lnTo>
                <a:lnTo>
                  <a:pt x="113202" y="3203"/>
                </a:lnTo>
                <a:lnTo>
                  <a:pt x="124615" y="7210"/>
                </a:lnTo>
                <a:lnTo>
                  <a:pt x="136044" y="12824"/>
                </a:lnTo>
                <a:lnTo>
                  <a:pt x="147489" y="20048"/>
                </a:lnTo>
                <a:lnTo>
                  <a:pt x="158950" y="28883"/>
                </a:lnTo>
                <a:lnTo>
                  <a:pt x="169291" y="38226"/>
                </a:lnTo>
                <a:lnTo>
                  <a:pt x="145796" y="62484"/>
                </a:lnTo>
                <a:lnTo>
                  <a:pt x="134244" y="52307"/>
                </a:lnTo>
                <a:lnTo>
                  <a:pt x="122783" y="44368"/>
                </a:lnTo>
                <a:lnTo>
                  <a:pt x="111413" y="38672"/>
                </a:lnTo>
                <a:lnTo>
                  <a:pt x="100132" y="35226"/>
                </a:lnTo>
                <a:lnTo>
                  <a:pt x="88943" y="34036"/>
                </a:lnTo>
                <a:lnTo>
                  <a:pt x="88646" y="34036"/>
                </a:lnTo>
                <a:lnTo>
                  <a:pt x="75627" y="35818"/>
                </a:lnTo>
                <a:lnTo>
                  <a:pt x="64103" y="41167"/>
                </a:lnTo>
                <a:lnTo>
                  <a:pt x="58166" y="45847"/>
                </a:lnTo>
                <a:lnTo>
                  <a:pt x="49786" y="56404"/>
                </a:lnTo>
                <a:lnTo>
                  <a:pt x="45895" y="68400"/>
                </a:lnTo>
                <a:lnTo>
                  <a:pt x="45593" y="73151"/>
                </a:lnTo>
                <a:lnTo>
                  <a:pt x="47679" y="85242"/>
                </a:lnTo>
                <a:lnTo>
                  <a:pt x="53985" y="96871"/>
                </a:lnTo>
                <a:lnTo>
                  <a:pt x="56007" y="99441"/>
                </a:lnTo>
                <a:lnTo>
                  <a:pt x="62328" y="105807"/>
                </a:lnTo>
                <a:lnTo>
                  <a:pt x="71266" y="112687"/>
                </a:lnTo>
                <a:lnTo>
                  <a:pt x="82821" y="120070"/>
                </a:lnTo>
                <a:lnTo>
                  <a:pt x="96993" y="127944"/>
                </a:lnTo>
                <a:lnTo>
                  <a:pt x="99822" y="129412"/>
                </a:lnTo>
                <a:lnTo>
                  <a:pt x="113999" y="137169"/>
                </a:lnTo>
                <a:lnTo>
                  <a:pt x="126384" y="144804"/>
                </a:lnTo>
                <a:lnTo>
                  <a:pt x="136981" y="152329"/>
                </a:lnTo>
                <a:lnTo>
                  <a:pt x="145795" y="159752"/>
                </a:lnTo>
                <a:lnTo>
                  <a:pt x="152831" y="167083"/>
                </a:lnTo>
                <a:lnTo>
                  <a:pt x="161918" y="181190"/>
                </a:lnTo>
                <a:lnTo>
                  <a:pt x="166543" y="193044"/>
                </a:lnTo>
                <a:lnTo>
                  <a:pt x="169053" y="205600"/>
                </a:lnTo>
                <a:lnTo>
                  <a:pt x="169545" y="214503"/>
                </a:lnTo>
                <a:lnTo>
                  <a:pt x="168573" y="227968"/>
                </a:lnTo>
                <a:lnTo>
                  <a:pt x="165667" y="240571"/>
                </a:lnTo>
                <a:lnTo>
                  <a:pt x="160837" y="252317"/>
                </a:lnTo>
                <a:lnTo>
                  <a:pt x="154096" y="263212"/>
                </a:lnTo>
                <a:lnTo>
                  <a:pt x="145456" y="273263"/>
                </a:lnTo>
                <a:lnTo>
                  <a:pt x="135119" y="282110"/>
                </a:lnTo>
                <a:lnTo>
                  <a:pt x="124300" y="288750"/>
                </a:lnTo>
                <a:lnTo>
                  <a:pt x="112578" y="293600"/>
                </a:lnTo>
                <a:lnTo>
                  <a:pt x="99951" y="296655"/>
                </a:lnTo>
                <a:lnTo>
                  <a:pt x="86421" y="297908"/>
                </a:lnTo>
                <a:lnTo>
                  <a:pt x="83693" y="297942"/>
                </a:lnTo>
                <a:lnTo>
                  <a:pt x="70865" y="297197"/>
                </a:lnTo>
                <a:lnTo>
                  <a:pt x="58356" y="294962"/>
                </a:lnTo>
                <a:lnTo>
                  <a:pt x="46167" y="291238"/>
                </a:lnTo>
                <a:lnTo>
                  <a:pt x="36830" y="287274"/>
                </a:lnTo>
                <a:lnTo>
                  <a:pt x="25381" y="280926"/>
                </a:lnTo>
                <a:lnTo>
                  <a:pt x="15053" y="273392"/>
                </a:lnTo>
                <a:lnTo>
                  <a:pt x="5860" y="264703"/>
                </a:lnTo>
                <a:lnTo>
                  <a:pt x="0" y="257810"/>
                </a:lnTo>
                <a:lnTo>
                  <a:pt x="22860" y="231775"/>
                </a:lnTo>
                <a:lnTo>
                  <a:pt x="33562" y="242545"/>
                </a:lnTo>
                <a:lnTo>
                  <a:pt x="44493" y="251076"/>
                </a:lnTo>
                <a:lnTo>
                  <a:pt x="55663" y="257362"/>
                </a:lnTo>
                <a:lnTo>
                  <a:pt x="67082" y="261397"/>
                </a:lnTo>
                <a:lnTo>
                  <a:pt x="78760" y="263177"/>
                </a:lnTo>
                <a:lnTo>
                  <a:pt x="82169" y="263271"/>
                </a:lnTo>
                <a:lnTo>
                  <a:pt x="95455" y="261843"/>
                </a:lnTo>
                <a:lnTo>
                  <a:pt x="107430" y="257561"/>
                </a:lnTo>
                <a:lnTo>
                  <a:pt x="118093" y="250424"/>
                </a:lnTo>
                <a:lnTo>
                  <a:pt x="128374" y="238775"/>
                </a:lnTo>
                <a:lnTo>
                  <a:pt x="133475" y="227201"/>
                </a:lnTo>
                <a:lnTo>
                  <a:pt x="134874" y="216154"/>
                </a:lnTo>
                <a:lnTo>
                  <a:pt x="133006" y="203423"/>
                </a:lnTo>
                <a:lnTo>
                  <a:pt x="127444" y="191885"/>
                </a:lnTo>
                <a:lnTo>
                  <a:pt x="124714" y="188213"/>
                </a:lnTo>
                <a:lnTo>
                  <a:pt x="118622" y="182347"/>
                </a:lnTo>
                <a:lnTo>
                  <a:pt x="109831" y="175821"/>
                </a:lnTo>
                <a:lnTo>
                  <a:pt x="98324" y="168627"/>
                </a:lnTo>
                <a:lnTo>
                  <a:pt x="84081" y="160755"/>
                </a:lnTo>
                <a:lnTo>
                  <a:pt x="78740" y="157987"/>
                </a:lnTo>
                <a:lnTo>
                  <a:pt x="64738" y="150292"/>
                </a:lnTo>
                <a:lnTo>
                  <a:pt x="52590" y="142648"/>
                </a:lnTo>
                <a:lnTo>
                  <a:pt x="42294" y="135051"/>
                </a:lnTo>
                <a:lnTo>
                  <a:pt x="33852" y="127495"/>
                </a:lnTo>
                <a:lnTo>
                  <a:pt x="27263" y="119974"/>
                </a:lnTo>
                <a:lnTo>
                  <a:pt x="19959" y="107989"/>
                </a:lnTo>
                <a:lnTo>
                  <a:pt x="15490" y="96132"/>
                </a:lnTo>
                <a:lnTo>
                  <a:pt x="13121" y="83442"/>
                </a:lnTo>
                <a:lnTo>
                  <a:pt x="12700" y="74930"/>
                </a:lnTo>
                <a:lnTo>
                  <a:pt x="13760" y="61337"/>
                </a:lnTo>
                <a:lnTo>
                  <a:pt x="16942" y="48776"/>
                </a:lnTo>
                <a:lnTo>
                  <a:pt x="22245" y="37255"/>
                </a:lnTo>
                <a:lnTo>
                  <a:pt x="29669" y="26783"/>
                </a:lnTo>
                <a:lnTo>
                  <a:pt x="34798" y="21336"/>
                </a:lnTo>
                <a:lnTo>
                  <a:pt x="44688" y="13209"/>
                </a:lnTo>
                <a:lnTo>
                  <a:pt x="55664" y="7021"/>
                </a:lnTo>
                <a:lnTo>
                  <a:pt x="67704" y="2772"/>
                </a:lnTo>
                <a:lnTo>
                  <a:pt x="80785" y="463"/>
                </a:lnTo>
                <a:lnTo>
                  <a:pt x="904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08496" y="559053"/>
            <a:ext cx="247142" cy="290575"/>
          </a:xfrm>
          <a:custGeom>
            <a:avLst/>
            <a:gdLst/>
            <a:ahLst/>
            <a:cxnLst/>
            <a:rect l="l" t="t" r="r" b="b"/>
            <a:pathLst>
              <a:path w="247142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2" y="144780"/>
                </a:lnTo>
                <a:lnTo>
                  <a:pt x="247142" y="290575"/>
                </a:lnTo>
                <a:lnTo>
                  <a:pt x="210693" y="290575"/>
                </a:lnTo>
                <a:lnTo>
                  <a:pt x="210693" y="155448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8" y="90043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2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1" y="33528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2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90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42025" y="559053"/>
            <a:ext cx="292480" cy="297942"/>
          </a:xfrm>
          <a:custGeom>
            <a:avLst/>
            <a:gdLst/>
            <a:ahLst/>
            <a:cxnLst/>
            <a:rect l="l" t="t" r="r" b="b"/>
            <a:pathLst>
              <a:path w="292480" h="297942">
                <a:moveTo>
                  <a:pt x="145541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0" y="151765"/>
                </a:lnTo>
                <a:lnTo>
                  <a:pt x="37591" y="151765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1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9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9" y="196596"/>
                </a:lnTo>
                <a:lnTo>
                  <a:pt x="283083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4" y="297942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3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7" y="53594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1673" y="559053"/>
            <a:ext cx="295655" cy="297942"/>
          </a:xfrm>
          <a:custGeom>
            <a:avLst/>
            <a:gdLst/>
            <a:ahLst/>
            <a:cxnLst/>
            <a:rect l="l" t="t" r="r" b="b"/>
            <a:pathLst>
              <a:path w="295655" h="297942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5" y="149733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2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2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3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51653" y="559053"/>
            <a:ext cx="143256" cy="290575"/>
          </a:xfrm>
          <a:custGeom>
            <a:avLst/>
            <a:gdLst/>
            <a:ahLst/>
            <a:cxnLst/>
            <a:rect l="l" t="t" r="r" b="b"/>
            <a:pathLst>
              <a:path w="143256" h="290575">
                <a:moveTo>
                  <a:pt x="110998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6" y="9525"/>
                </a:lnTo>
                <a:lnTo>
                  <a:pt x="124206" y="40259"/>
                </a:lnTo>
                <a:lnTo>
                  <a:pt x="116586" y="36957"/>
                </a:lnTo>
                <a:lnTo>
                  <a:pt x="110236" y="35306"/>
                </a:lnTo>
                <a:lnTo>
                  <a:pt x="105029" y="35306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2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1" y="194818"/>
                </a:lnTo>
                <a:lnTo>
                  <a:pt x="372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1" y="7238"/>
                </a:lnTo>
                <a:lnTo>
                  <a:pt x="37211" y="48641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89" y="12065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01768" y="559053"/>
            <a:ext cx="295148" cy="394208"/>
          </a:xfrm>
          <a:custGeom>
            <a:avLst/>
            <a:gdLst/>
            <a:ahLst/>
            <a:cxnLst/>
            <a:rect l="l" t="t" r="r" b="b"/>
            <a:pathLst>
              <a:path w="295148" h="394208">
                <a:moveTo>
                  <a:pt x="148844" y="0"/>
                </a:moveTo>
                <a:lnTo>
                  <a:pt x="162298" y="557"/>
                </a:lnTo>
                <a:lnTo>
                  <a:pt x="175304" y="2228"/>
                </a:lnTo>
                <a:lnTo>
                  <a:pt x="187863" y="5014"/>
                </a:lnTo>
                <a:lnTo>
                  <a:pt x="199975" y="8914"/>
                </a:lnTo>
                <a:lnTo>
                  <a:pt x="211642" y="13929"/>
                </a:lnTo>
                <a:lnTo>
                  <a:pt x="222865" y="20057"/>
                </a:lnTo>
                <a:lnTo>
                  <a:pt x="233645" y="27300"/>
                </a:lnTo>
                <a:lnTo>
                  <a:pt x="243983" y="35658"/>
                </a:lnTo>
                <a:lnTo>
                  <a:pt x="252222" y="43434"/>
                </a:lnTo>
                <a:lnTo>
                  <a:pt x="261309" y="53413"/>
                </a:lnTo>
                <a:lnTo>
                  <a:pt x="269319" y="63842"/>
                </a:lnTo>
                <a:lnTo>
                  <a:pt x="276251" y="74721"/>
                </a:lnTo>
                <a:lnTo>
                  <a:pt x="282104" y="86048"/>
                </a:lnTo>
                <a:lnTo>
                  <a:pt x="286876" y="97823"/>
                </a:lnTo>
                <a:lnTo>
                  <a:pt x="290567" y="110043"/>
                </a:lnTo>
                <a:lnTo>
                  <a:pt x="293176" y="122709"/>
                </a:lnTo>
                <a:lnTo>
                  <a:pt x="294702" y="135818"/>
                </a:lnTo>
                <a:lnTo>
                  <a:pt x="295148" y="148082"/>
                </a:lnTo>
                <a:lnTo>
                  <a:pt x="294622" y="161760"/>
                </a:lnTo>
                <a:lnTo>
                  <a:pt x="293045" y="174962"/>
                </a:lnTo>
                <a:lnTo>
                  <a:pt x="290417" y="187689"/>
                </a:lnTo>
                <a:lnTo>
                  <a:pt x="286741" y="199943"/>
                </a:lnTo>
                <a:lnTo>
                  <a:pt x="282017" y="211726"/>
                </a:lnTo>
                <a:lnTo>
                  <a:pt x="276246" y="223041"/>
                </a:lnTo>
                <a:lnTo>
                  <a:pt x="269429" y="233889"/>
                </a:lnTo>
                <a:lnTo>
                  <a:pt x="261567" y="244272"/>
                </a:lnTo>
                <a:lnTo>
                  <a:pt x="252603" y="254254"/>
                </a:lnTo>
                <a:lnTo>
                  <a:pt x="242672" y="263616"/>
                </a:lnTo>
                <a:lnTo>
                  <a:pt x="232296" y="271854"/>
                </a:lnTo>
                <a:lnTo>
                  <a:pt x="221471" y="278965"/>
                </a:lnTo>
                <a:lnTo>
                  <a:pt x="210197" y="284948"/>
                </a:lnTo>
                <a:lnTo>
                  <a:pt x="198469" y="289804"/>
                </a:lnTo>
                <a:lnTo>
                  <a:pt x="186286" y="293529"/>
                </a:lnTo>
                <a:lnTo>
                  <a:pt x="173647" y="296124"/>
                </a:lnTo>
                <a:lnTo>
                  <a:pt x="160548" y="297587"/>
                </a:lnTo>
                <a:lnTo>
                  <a:pt x="149860" y="297942"/>
                </a:lnTo>
                <a:lnTo>
                  <a:pt x="136623" y="297381"/>
                </a:lnTo>
                <a:lnTo>
                  <a:pt x="123811" y="295699"/>
                </a:lnTo>
                <a:lnTo>
                  <a:pt x="111423" y="292896"/>
                </a:lnTo>
                <a:lnTo>
                  <a:pt x="99459" y="288971"/>
                </a:lnTo>
                <a:lnTo>
                  <a:pt x="87920" y="283925"/>
                </a:lnTo>
                <a:lnTo>
                  <a:pt x="77071" y="277936"/>
                </a:lnTo>
                <a:lnTo>
                  <a:pt x="66782" y="271019"/>
                </a:lnTo>
                <a:lnTo>
                  <a:pt x="56897" y="263094"/>
                </a:lnTo>
                <a:lnTo>
                  <a:pt x="47420" y="254161"/>
                </a:lnTo>
                <a:lnTo>
                  <a:pt x="38356" y="244219"/>
                </a:lnTo>
                <a:lnTo>
                  <a:pt x="36449" y="241935"/>
                </a:lnTo>
                <a:lnTo>
                  <a:pt x="36449" y="394208"/>
                </a:lnTo>
                <a:lnTo>
                  <a:pt x="0" y="394208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9309"/>
                </a:lnTo>
                <a:lnTo>
                  <a:pt x="44936" y="48535"/>
                </a:lnTo>
                <a:lnTo>
                  <a:pt x="53871" y="38838"/>
                </a:lnTo>
                <a:lnTo>
                  <a:pt x="63258" y="30217"/>
                </a:lnTo>
                <a:lnTo>
                  <a:pt x="73103" y="22673"/>
                </a:lnTo>
                <a:lnTo>
                  <a:pt x="83409" y="16205"/>
                </a:lnTo>
                <a:lnTo>
                  <a:pt x="97468" y="9513"/>
                </a:lnTo>
                <a:lnTo>
                  <a:pt x="109329" y="5426"/>
                </a:lnTo>
                <a:lnTo>
                  <a:pt x="121680" y="2474"/>
                </a:lnTo>
                <a:lnTo>
                  <a:pt x="134517" y="664"/>
                </a:lnTo>
                <a:lnTo>
                  <a:pt x="147834" y="3"/>
                </a:lnTo>
                <a:lnTo>
                  <a:pt x="1488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6837" y="559053"/>
            <a:ext cx="295655" cy="297942"/>
          </a:xfrm>
          <a:custGeom>
            <a:avLst/>
            <a:gdLst/>
            <a:ahLst/>
            <a:cxnLst/>
            <a:rect l="l" t="t" r="r" b="b"/>
            <a:pathLst>
              <a:path w="295655" h="297942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5" y="149733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2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2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3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62654" y="559053"/>
            <a:ext cx="169545" cy="297942"/>
          </a:xfrm>
          <a:custGeom>
            <a:avLst/>
            <a:gdLst/>
            <a:ahLst/>
            <a:cxnLst/>
            <a:rect l="l" t="t" r="r" b="b"/>
            <a:pathLst>
              <a:path w="169545" h="297942">
                <a:moveTo>
                  <a:pt x="90424" y="0"/>
                </a:moveTo>
                <a:lnTo>
                  <a:pt x="101805" y="800"/>
                </a:lnTo>
                <a:lnTo>
                  <a:pt x="113202" y="3203"/>
                </a:lnTo>
                <a:lnTo>
                  <a:pt x="124615" y="7210"/>
                </a:lnTo>
                <a:lnTo>
                  <a:pt x="136044" y="12824"/>
                </a:lnTo>
                <a:lnTo>
                  <a:pt x="147489" y="20048"/>
                </a:lnTo>
                <a:lnTo>
                  <a:pt x="158950" y="28883"/>
                </a:lnTo>
                <a:lnTo>
                  <a:pt x="169291" y="38226"/>
                </a:lnTo>
                <a:lnTo>
                  <a:pt x="145796" y="62484"/>
                </a:lnTo>
                <a:lnTo>
                  <a:pt x="134244" y="52307"/>
                </a:lnTo>
                <a:lnTo>
                  <a:pt x="122783" y="44368"/>
                </a:lnTo>
                <a:lnTo>
                  <a:pt x="111413" y="38672"/>
                </a:lnTo>
                <a:lnTo>
                  <a:pt x="100132" y="35226"/>
                </a:lnTo>
                <a:lnTo>
                  <a:pt x="88943" y="34036"/>
                </a:lnTo>
                <a:lnTo>
                  <a:pt x="88646" y="34036"/>
                </a:lnTo>
                <a:lnTo>
                  <a:pt x="75627" y="35818"/>
                </a:lnTo>
                <a:lnTo>
                  <a:pt x="64103" y="41167"/>
                </a:lnTo>
                <a:lnTo>
                  <a:pt x="58166" y="45847"/>
                </a:lnTo>
                <a:lnTo>
                  <a:pt x="49786" y="56404"/>
                </a:lnTo>
                <a:lnTo>
                  <a:pt x="45895" y="68400"/>
                </a:lnTo>
                <a:lnTo>
                  <a:pt x="45593" y="73151"/>
                </a:lnTo>
                <a:lnTo>
                  <a:pt x="47679" y="85242"/>
                </a:lnTo>
                <a:lnTo>
                  <a:pt x="53985" y="96871"/>
                </a:lnTo>
                <a:lnTo>
                  <a:pt x="56007" y="99441"/>
                </a:lnTo>
                <a:lnTo>
                  <a:pt x="62328" y="105807"/>
                </a:lnTo>
                <a:lnTo>
                  <a:pt x="71266" y="112687"/>
                </a:lnTo>
                <a:lnTo>
                  <a:pt x="82821" y="120070"/>
                </a:lnTo>
                <a:lnTo>
                  <a:pt x="96993" y="127944"/>
                </a:lnTo>
                <a:lnTo>
                  <a:pt x="99822" y="129412"/>
                </a:lnTo>
                <a:lnTo>
                  <a:pt x="113999" y="137169"/>
                </a:lnTo>
                <a:lnTo>
                  <a:pt x="126384" y="144804"/>
                </a:lnTo>
                <a:lnTo>
                  <a:pt x="136981" y="152329"/>
                </a:lnTo>
                <a:lnTo>
                  <a:pt x="145795" y="159752"/>
                </a:lnTo>
                <a:lnTo>
                  <a:pt x="152831" y="167083"/>
                </a:lnTo>
                <a:lnTo>
                  <a:pt x="161918" y="181190"/>
                </a:lnTo>
                <a:lnTo>
                  <a:pt x="166543" y="193044"/>
                </a:lnTo>
                <a:lnTo>
                  <a:pt x="169053" y="205600"/>
                </a:lnTo>
                <a:lnTo>
                  <a:pt x="169545" y="214503"/>
                </a:lnTo>
                <a:lnTo>
                  <a:pt x="168573" y="227968"/>
                </a:lnTo>
                <a:lnTo>
                  <a:pt x="165667" y="240571"/>
                </a:lnTo>
                <a:lnTo>
                  <a:pt x="160837" y="252317"/>
                </a:lnTo>
                <a:lnTo>
                  <a:pt x="154096" y="263212"/>
                </a:lnTo>
                <a:lnTo>
                  <a:pt x="145456" y="273263"/>
                </a:lnTo>
                <a:lnTo>
                  <a:pt x="135119" y="282110"/>
                </a:lnTo>
                <a:lnTo>
                  <a:pt x="124300" y="288750"/>
                </a:lnTo>
                <a:lnTo>
                  <a:pt x="112578" y="293600"/>
                </a:lnTo>
                <a:lnTo>
                  <a:pt x="99951" y="296655"/>
                </a:lnTo>
                <a:lnTo>
                  <a:pt x="86421" y="297908"/>
                </a:lnTo>
                <a:lnTo>
                  <a:pt x="83693" y="297942"/>
                </a:lnTo>
                <a:lnTo>
                  <a:pt x="70865" y="297197"/>
                </a:lnTo>
                <a:lnTo>
                  <a:pt x="58356" y="294962"/>
                </a:lnTo>
                <a:lnTo>
                  <a:pt x="46167" y="291238"/>
                </a:lnTo>
                <a:lnTo>
                  <a:pt x="36830" y="287274"/>
                </a:lnTo>
                <a:lnTo>
                  <a:pt x="25381" y="280926"/>
                </a:lnTo>
                <a:lnTo>
                  <a:pt x="15053" y="273392"/>
                </a:lnTo>
                <a:lnTo>
                  <a:pt x="5860" y="264703"/>
                </a:lnTo>
                <a:lnTo>
                  <a:pt x="0" y="257810"/>
                </a:lnTo>
                <a:lnTo>
                  <a:pt x="22860" y="231775"/>
                </a:lnTo>
                <a:lnTo>
                  <a:pt x="33562" y="242545"/>
                </a:lnTo>
                <a:lnTo>
                  <a:pt x="44493" y="251076"/>
                </a:lnTo>
                <a:lnTo>
                  <a:pt x="55663" y="257362"/>
                </a:lnTo>
                <a:lnTo>
                  <a:pt x="67082" y="261397"/>
                </a:lnTo>
                <a:lnTo>
                  <a:pt x="78760" y="263177"/>
                </a:lnTo>
                <a:lnTo>
                  <a:pt x="82169" y="263271"/>
                </a:lnTo>
                <a:lnTo>
                  <a:pt x="95455" y="261843"/>
                </a:lnTo>
                <a:lnTo>
                  <a:pt x="107430" y="257561"/>
                </a:lnTo>
                <a:lnTo>
                  <a:pt x="118093" y="250424"/>
                </a:lnTo>
                <a:lnTo>
                  <a:pt x="128374" y="238775"/>
                </a:lnTo>
                <a:lnTo>
                  <a:pt x="133475" y="227201"/>
                </a:lnTo>
                <a:lnTo>
                  <a:pt x="134874" y="216154"/>
                </a:lnTo>
                <a:lnTo>
                  <a:pt x="133006" y="203423"/>
                </a:lnTo>
                <a:lnTo>
                  <a:pt x="127444" y="191885"/>
                </a:lnTo>
                <a:lnTo>
                  <a:pt x="124714" y="188213"/>
                </a:lnTo>
                <a:lnTo>
                  <a:pt x="118622" y="182347"/>
                </a:lnTo>
                <a:lnTo>
                  <a:pt x="109831" y="175821"/>
                </a:lnTo>
                <a:lnTo>
                  <a:pt x="98324" y="168627"/>
                </a:lnTo>
                <a:lnTo>
                  <a:pt x="84081" y="160755"/>
                </a:lnTo>
                <a:lnTo>
                  <a:pt x="78740" y="157987"/>
                </a:lnTo>
                <a:lnTo>
                  <a:pt x="64738" y="150292"/>
                </a:lnTo>
                <a:lnTo>
                  <a:pt x="52590" y="142648"/>
                </a:lnTo>
                <a:lnTo>
                  <a:pt x="42294" y="135051"/>
                </a:lnTo>
                <a:lnTo>
                  <a:pt x="33852" y="127495"/>
                </a:lnTo>
                <a:lnTo>
                  <a:pt x="27263" y="119974"/>
                </a:lnTo>
                <a:lnTo>
                  <a:pt x="19959" y="107989"/>
                </a:lnTo>
                <a:lnTo>
                  <a:pt x="15490" y="96132"/>
                </a:lnTo>
                <a:lnTo>
                  <a:pt x="13121" y="83442"/>
                </a:lnTo>
                <a:lnTo>
                  <a:pt x="12700" y="74930"/>
                </a:lnTo>
                <a:lnTo>
                  <a:pt x="13760" y="61337"/>
                </a:lnTo>
                <a:lnTo>
                  <a:pt x="16942" y="48776"/>
                </a:lnTo>
                <a:lnTo>
                  <a:pt x="22245" y="37255"/>
                </a:lnTo>
                <a:lnTo>
                  <a:pt x="29669" y="26783"/>
                </a:lnTo>
                <a:lnTo>
                  <a:pt x="34798" y="21336"/>
                </a:lnTo>
                <a:lnTo>
                  <a:pt x="44688" y="13209"/>
                </a:lnTo>
                <a:lnTo>
                  <a:pt x="55664" y="7021"/>
                </a:lnTo>
                <a:lnTo>
                  <a:pt x="67704" y="2772"/>
                </a:lnTo>
                <a:lnTo>
                  <a:pt x="80785" y="463"/>
                </a:lnTo>
                <a:lnTo>
                  <a:pt x="904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12389" y="559053"/>
            <a:ext cx="295148" cy="297942"/>
          </a:xfrm>
          <a:custGeom>
            <a:avLst/>
            <a:gdLst/>
            <a:ahLst/>
            <a:cxnLst/>
            <a:rect l="l" t="t" r="r" b="b"/>
            <a:pathLst>
              <a:path w="295148" h="297942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7" y="59309"/>
                </a:lnTo>
                <a:lnTo>
                  <a:pt x="259207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7" y="290575"/>
                </a:lnTo>
                <a:lnTo>
                  <a:pt x="259207" y="241935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2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2" y="254254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2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3" y="43434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97531" y="466598"/>
            <a:ext cx="462533" cy="383031"/>
          </a:xfrm>
          <a:custGeom>
            <a:avLst/>
            <a:gdLst/>
            <a:ahLst/>
            <a:cxnLst/>
            <a:rect l="l" t="t" r="r" b="b"/>
            <a:pathLst>
              <a:path w="462533" h="383031">
                <a:moveTo>
                  <a:pt x="0" y="0"/>
                </a:moveTo>
                <a:lnTo>
                  <a:pt x="39369" y="0"/>
                </a:lnTo>
                <a:lnTo>
                  <a:pt x="117601" y="275971"/>
                </a:lnTo>
                <a:lnTo>
                  <a:pt x="227456" y="0"/>
                </a:lnTo>
                <a:lnTo>
                  <a:pt x="235331" y="0"/>
                </a:lnTo>
                <a:lnTo>
                  <a:pt x="343916" y="275971"/>
                </a:lnTo>
                <a:lnTo>
                  <a:pt x="423544" y="0"/>
                </a:lnTo>
                <a:lnTo>
                  <a:pt x="462533" y="0"/>
                </a:lnTo>
                <a:lnTo>
                  <a:pt x="352425" y="383031"/>
                </a:lnTo>
                <a:lnTo>
                  <a:pt x="345313" y="383031"/>
                </a:lnTo>
                <a:lnTo>
                  <a:pt x="231648" y="93217"/>
                </a:lnTo>
                <a:lnTo>
                  <a:pt x="115696" y="383031"/>
                </a:lnTo>
                <a:lnTo>
                  <a:pt x="108585" y="38303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38846" y="461010"/>
            <a:ext cx="144145" cy="388619"/>
          </a:xfrm>
          <a:custGeom>
            <a:avLst/>
            <a:gdLst/>
            <a:ahLst/>
            <a:cxnLst/>
            <a:rect l="l" t="t" r="r" b="b"/>
            <a:pathLst>
              <a:path w="144145" h="388619">
                <a:moveTo>
                  <a:pt x="49783" y="0"/>
                </a:moveTo>
                <a:lnTo>
                  <a:pt x="86232" y="0"/>
                </a:lnTo>
                <a:lnTo>
                  <a:pt x="86232" y="105282"/>
                </a:lnTo>
                <a:lnTo>
                  <a:pt x="144145" y="105282"/>
                </a:lnTo>
                <a:lnTo>
                  <a:pt x="144145" y="136778"/>
                </a:lnTo>
                <a:lnTo>
                  <a:pt x="86232" y="136778"/>
                </a:lnTo>
                <a:lnTo>
                  <a:pt x="86232" y="388619"/>
                </a:lnTo>
                <a:lnTo>
                  <a:pt x="49783" y="388619"/>
                </a:lnTo>
                <a:lnTo>
                  <a:pt x="49783" y="136778"/>
                </a:lnTo>
                <a:lnTo>
                  <a:pt x="0" y="136778"/>
                </a:lnTo>
                <a:lnTo>
                  <a:pt x="0" y="105282"/>
                </a:lnTo>
                <a:lnTo>
                  <a:pt x="49783" y="105282"/>
                </a:lnTo>
                <a:lnTo>
                  <a:pt x="4978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68642" y="461010"/>
            <a:ext cx="144017" cy="388619"/>
          </a:xfrm>
          <a:custGeom>
            <a:avLst/>
            <a:gdLst/>
            <a:ahLst/>
            <a:cxnLst/>
            <a:rect l="l" t="t" r="r" b="b"/>
            <a:pathLst>
              <a:path w="144017" h="388619">
                <a:moveTo>
                  <a:pt x="49783" y="0"/>
                </a:moveTo>
                <a:lnTo>
                  <a:pt x="86232" y="0"/>
                </a:lnTo>
                <a:lnTo>
                  <a:pt x="86232" y="105282"/>
                </a:lnTo>
                <a:lnTo>
                  <a:pt x="144017" y="105282"/>
                </a:lnTo>
                <a:lnTo>
                  <a:pt x="144017" y="136778"/>
                </a:lnTo>
                <a:lnTo>
                  <a:pt x="86232" y="136778"/>
                </a:lnTo>
                <a:lnTo>
                  <a:pt x="86232" y="388619"/>
                </a:lnTo>
                <a:lnTo>
                  <a:pt x="49783" y="388619"/>
                </a:lnTo>
                <a:lnTo>
                  <a:pt x="49783" y="136778"/>
                </a:lnTo>
                <a:lnTo>
                  <a:pt x="0" y="136778"/>
                </a:lnTo>
                <a:lnTo>
                  <a:pt x="0" y="105282"/>
                </a:lnTo>
                <a:lnTo>
                  <a:pt x="49783" y="105282"/>
                </a:lnTo>
                <a:lnTo>
                  <a:pt x="497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856478" y="461010"/>
            <a:ext cx="144018" cy="388619"/>
          </a:xfrm>
          <a:custGeom>
            <a:avLst/>
            <a:gdLst/>
            <a:ahLst/>
            <a:cxnLst/>
            <a:rect l="l" t="t" r="r" b="b"/>
            <a:pathLst>
              <a:path w="144018" h="388619">
                <a:moveTo>
                  <a:pt x="49784" y="0"/>
                </a:moveTo>
                <a:lnTo>
                  <a:pt x="86233" y="0"/>
                </a:lnTo>
                <a:lnTo>
                  <a:pt x="86233" y="105282"/>
                </a:lnTo>
                <a:lnTo>
                  <a:pt x="144018" y="105282"/>
                </a:lnTo>
                <a:lnTo>
                  <a:pt x="144018" y="136778"/>
                </a:lnTo>
                <a:lnTo>
                  <a:pt x="86233" y="136778"/>
                </a:lnTo>
                <a:lnTo>
                  <a:pt x="86233" y="388619"/>
                </a:lnTo>
                <a:lnTo>
                  <a:pt x="49784" y="388619"/>
                </a:lnTo>
                <a:lnTo>
                  <a:pt x="49784" y="136778"/>
                </a:lnTo>
                <a:lnTo>
                  <a:pt x="0" y="136778"/>
                </a:lnTo>
                <a:lnTo>
                  <a:pt x="0" y="105282"/>
                </a:lnTo>
                <a:lnTo>
                  <a:pt x="49784" y="105282"/>
                </a:lnTo>
                <a:lnTo>
                  <a:pt x="497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68032" y="456946"/>
            <a:ext cx="247142" cy="392683"/>
          </a:xfrm>
          <a:custGeom>
            <a:avLst/>
            <a:gdLst/>
            <a:ahLst/>
            <a:cxnLst/>
            <a:rect l="l" t="t" r="r" b="b"/>
            <a:pathLst>
              <a:path w="247142" h="392683">
                <a:moveTo>
                  <a:pt x="0" y="0"/>
                </a:moveTo>
                <a:lnTo>
                  <a:pt x="36449" y="0"/>
                </a:lnTo>
                <a:lnTo>
                  <a:pt x="36449" y="160146"/>
                </a:lnTo>
                <a:lnTo>
                  <a:pt x="45193" y="149385"/>
                </a:lnTo>
                <a:lnTo>
                  <a:pt x="54282" y="139719"/>
                </a:lnTo>
                <a:lnTo>
                  <a:pt x="63714" y="131153"/>
                </a:lnTo>
                <a:lnTo>
                  <a:pt x="73491" y="123693"/>
                </a:lnTo>
                <a:lnTo>
                  <a:pt x="83612" y="117345"/>
                </a:lnTo>
                <a:lnTo>
                  <a:pt x="96769" y="110986"/>
                </a:lnTo>
                <a:lnTo>
                  <a:pt x="108742" y="106815"/>
                </a:lnTo>
                <a:lnTo>
                  <a:pt x="121134" y="103951"/>
                </a:lnTo>
                <a:lnTo>
                  <a:pt x="133945" y="102404"/>
                </a:lnTo>
                <a:lnTo>
                  <a:pt x="142748" y="102107"/>
                </a:lnTo>
                <a:lnTo>
                  <a:pt x="156186" y="102859"/>
                </a:lnTo>
                <a:lnTo>
                  <a:pt x="168945" y="105119"/>
                </a:lnTo>
                <a:lnTo>
                  <a:pt x="181026" y="108895"/>
                </a:lnTo>
                <a:lnTo>
                  <a:pt x="192428" y="114195"/>
                </a:lnTo>
                <a:lnTo>
                  <a:pt x="209526" y="126003"/>
                </a:lnTo>
                <a:lnTo>
                  <a:pt x="218618" y="134915"/>
                </a:lnTo>
                <a:lnTo>
                  <a:pt x="226418" y="144964"/>
                </a:lnTo>
                <a:lnTo>
                  <a:pt x="232937" y="156141"/>
                </a:lnTo>
                <a:lnTo>
                  <a:pt x="238635" y="170247"/>
                </a:lnTo>
                <a:lnTo>
                  <a:pt x="241313" y="180292"/>
                </a:lnTo>
                <a:lnTo>
                  <a:pt x="243490" y="191679"/>
                </a:lnTo>
                <a:lnTo>
                  <a:pt x="245162" y="204407"/>
                </a:lnTo>
                <a:lnTo>
                  <a:pt x="246328" y="218477"/>
                </a:lnTo>
                <a:lnTo>
                  <a:pt x="246984" y="233889"/>
                </a:lnTo>
                <a:lnTo>
                  <a:pt x="247142" y="246887"/>
                </a:lnTo>
                <a:lnTo>
                  <a:pt x="247142" y="392683"/>
                </a:lnTo>
                <a:lnTo>
                  <a:pt x="210693" y="392683"/>
                </a:lnTo>
                <a:lnTo>
                  <a:pt x="210693" y="257555"/>
                </a:lnTo>
                <a:lnTo>
                  <a:pt x="210548" y="239794"/>
                </a:lnTo>
                <a:lnTo>
                  <a:pt x="210113" y="224472"/>
                </a:lnTo>
                <a:lnTo>
                  <a:pt x="209379" y="211594"/>
                </a:lnTo>
                <a:lnTo>
                  <a:pt x="208343" y="201166"/>
                </a:lnTo>
                <a:lnTo>
                  <a:pt x="206756" y="192150"/>
                </a:lnTo>
                <a:lnTo>
                  <a:pt x="202528" y="178468"/>
                </a:lnTo>
                <a:lnTo>
                  <a:pt x="196775" y="166684"/>
                </a:lnTo>
                <a:lnTo>
                  <a:pt x="189509" y="156798"/>
                </a:lnTo>
                <a:lnTo>
                  <a:pt x="182118" y="149859"/>
                </a:lnTo>
                <a:lnTo>
                  <a:pt x="172136" y="143407"/>
                </a:lnTo>
                <a:lnTo>
                  <a:pt x="160623" y="138898"/>
                </a:lnTo>
                <a:lnTo>
                  <a:pt x="147591" y="136320"/>
                </a:lnTo>
                <a:lnTo>
                  <a:pt x="135382" y="135636"/>
                </a:lnTo>
                <a:lnTo>
                  <a:pt x="122377" y="136529"/>
                </a:lnTo>
                <a:lnTo>
                  <a:pt x="109909" y="139201"/>
                </a:lnTo>
                <a:lnTo>
                  <a:pt x="97992" y="143640"/>
                </a:lnTo>
                <a:lnTo>
                  <a:pt x="86637" y="149832"/>
                </a:lnTo>
                <a:lnTo>
                  <a:pt x="76200" y="157479"/>
                </a:lnTo>
                <a:lnTo>
                  <a:pt x="66526" y="166536"/>
                </a:lnTo>
                <a:lnTo>
                  <a:pt x="58267" y="176402"/>
                </a:lnTo>
                <a:lnTo>
                  <a:pt x="51412" y="187081"/>
                </a:lnTo>
                <a:lnTo>
                  <a:pt x="45949" y="198581"/>
                </a:lnTo>
                <a:lnTo>
                  <a:pt x="41866" y="210908"/>
                </a:lnTo>
                <a:lnTo>
                  <a:pt x="40099" y="219501"/>
                </a:lnTo>
                <a:lnTo>
                  <a:pt x="38814" y="229222"/>
                </a:lnTo>
                <a:lnTo>
                  <a:pt x="37802" y="240865"/>
                </a:lnTo>
                <a:lnTo>
                  <a:pt x="37069" y="254423"/>
                </a:lnTo>
                <a:lnTo>
                  <a:pt x="36617" y="269888"/>
                </a:lnTo>
                <a:lnTo>
                  <a:pt x="36450" y="287255"/>
                </a:lnTo>
                <a:lnTo>
                  <a:pt x="36449" y="288798"/>
                </a:lnTo>
                <a:lnTo>
                  <a:pt x="36449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96716" y="456946"/>
            <a:ext cx="247142" cy="392683"/>
          </a:xfrm>
          <a:custGeom>
            <a:avLst/>
            <a:gdLst/>
            <a:ahLst/>
            <a:cxnLst/>
            <a:rect l="l" t="t" r="r" b="b"/>
            <a:pathLst>
              <a:path w="247142" h="392683">
                <a:moveTo>
                  <a:pt x="0" y="0"/>
                </a:moveTo>
                <a:lnTo>
                  <a:pt x="36449" y="0"/>
                </a:lnTo>
                <a:lnTo>
                  <a:pt x="36449" y="160146"/>
                </a:lnTo>
                <a:lnTo>
                  <a:pt x="45193" y="149385"/>
                </a:lnTo>
                <a:lnTo>
                  <a:pt x="54282" y="139719"/>
                </a:lnTo>
                <a:lnTo>
                  <a:pt x="63714" y="131153"/>
                </a:lnTo>
                <a:lnTo>
                  <a:pt x="73491" y="123693"/>
                </a:lnTo>
                <a:lnTo>
                  <a:pt x="83612" y="117345"/>
                </a:lnTo>
                <a:lnTo>
                  <a:pt x="96769" y="110986"/>
                </a:lnTo>
                <a:lnTo>
                  <a:pt x="108742" y="106815"/>
                </a:lnTo>
                <a:lnTo>
                  <a:pt x="121134" y="103951"/>
                </a:lnTo>
                <a:lnTo>
                  <a:pt x="133945" y="102404"/>
                </a:lnTo>
                <a:lnTo>
                  <a:pt x="142748" y="102107"/>
                </a:lnTo>
                <a:lnTo>
                  <a:pt x="156186" y="102859"/>
                </a:lnTo>
                <a:lnTo>
                  <a:pt x="168945" y="105119"/>
                </a:lnTo>
                <a:lnTo>
                  <a:pt x="181026" y="108895"/>
                </a:lnTo>
                <a:lnTo>
                  <a:pt x="192428" y="114195"/>
                </a:lnTo>
                <a:lnTo>
                  <a:pt x="209526" y="126003"/>
                </a:lnTo>
                <a:lnTo>
                  <a:pt x="218618" y="134915"/>
                </a:lnTo>
                <a:lnTo>
                  <a:pt x="226418" y="144964"/>
                </a:lnTo>
                <a:lnTo>
                  <a:pt x="232937" y="156141"/>
                </a:lnTo>
                <a:lnTo>
                  <a:pt x="238635" y="170247"/>
                </a:lnTo>
                <a:lnTo>
                  <a:pt x="241313" y="180292"/>
                </a:lnTo>
                <a:lnTo>
                  <a:pt x="243490" y="191679"/>
                </a:lnTo>
                <a:lnTo>
                  <a:pt x="245162" y="204407"/>
                </a:lnTo>
                <a:lnTo>
                  <a:pt x="246328" y="218477"/>
                </a:lnTo>
                <a:lnTo>
                  <a:pt x="246984" y="233889"/>
                </a:lnTo>
                <a:lnTo>
                  <a:pt x="247142" y="246887"/>
                </a:lnTo>
                <a:lnTo>
                  <a:pt x="247142" y="392683"/>
                </a:lnTo>
                <a:lnTo>
                  <a:pt x="210693" y="392683"/>
                </a:lnTo>
                <a:lnTo>
                  <a:pt x="210693" y="257555"/>
                </a:lnTo>
                <a:lnTo>
                  <a:pt x="210548" y="239794"/>
                </a:lnTo>
                <a:lnTo>
                  <a:pt x="210113" y="224472"/>
                </a:lnTo>
                <a:lnTo>
                  <a:pt x="209379" y="211594"/>
                </a:lnTo>
                <a:lnTo>
                  <a:pt x="208343" y="201166"/>
                </a:lnTo>
                <a:lnTo>
                  <a:pt x="206756" y="192150"/>
                </a:lnTo>
                <a:lnTo>
                  <a:pt x="202528" y="178468"/>
                </a:lnTo>
                <a:lnTo>
                  <a:pt x="196775" y="166684"/>
                </a:lnTo>
                <a:lnTo>
                  <a:pt x="189509" y="156798"/>
                </a:lnTo>
                <a:lnTo>
                  <a:pt x="182118" y="149859"/>
                </a:lnTo>
                <a:lnTo>
                  <a:pt x="172136" y="143407"/>
                </a:lnTo>
                <a:lnTo>
                  <a:pt x="160623" y="138898"/>
                </a:lnTo>
                <a:lnTo>
                  <a:pt x="147591" y="136320"/>
                </a:lnTo>
                <a:lnTo>
                  <a:pt x="135382" y="135636"/>
                </a:lnTo>
                <a:lnTo>
                  <a:pt x="122377" y="136529"/>
                </a:lnTo>
                <a:lnTo>
                  <a:pt x="109909" y="139201"/>
                </a:lnTo>
                <a:lnTo>
                  <a:pt x="97992" y="143640"/>
                </a:lnTo>
                <a:lnTo>
                  <a:pt x="86637" y="149832"/>
                </a:lnTo>
                <a:lnTo>
                  <a:pt x="76200" y="157479"/>
                </a:lnTo>
                <a:lnTo>
                  <a:pt x="66526" y="166536"/>
                </a:lnTo>
                <a:lnTo>
                  <a:pt x="58267" y="176402"/>
                </a:lnTo>
                <a:lnTo>
                  <a:pt x="51412" y="187081"/>
                </a:lnTo>
                <a:lnTo>
                  <a:pt x="45949" y="198581"/>
                </a:lnTo>
                <a:lnTo>
                  <a:pt x="41866" y="210908"/>
                </a:lnTo>
                <a:lnTo>
                  <a:pt x="40099" y="219501"/>
                </a:lnTo>
                <a:lnTo>
                  <a:pt x="38814" y="229222"/>
                </a:lnTo>
                <a:lnTo>
                  <a:pt x="37802" y="240865"/>
                </a:lnTo>
                <a:lnTo>
                  <a:pt x="37069" y="254423"/>
                </a:lnTo>
                <a:lnTo>
                  <a:pt x="36617" y="269888"/>
                </a:lnTo>
                <a:lnTo>
                  <a:pt x="36450" y="287255"/>
                </a:lnTo>
                <a:lnTo>
                  <a:pt x="36449" y="288798"/>
                </a:lnTo>
                <a:lnTo>
                  <a:pt x="36449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84671" y="449579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717" y="0"/>
                </a:moveTo>
                <a:lnTo>
                  <a:pt x="38100" y="0"/>
                </a:lnTo>
                <a:lnTo>
                  <a:pt x="45212" y="2921"/>
                </a:lnTo>
                <a:lnTo>
                  <a:pt x="51053" y="8890"/>
                </a:lnTo>
                <a:lnTo>
                  <a:pt x="56895" y="14732"/>
                </a:lnTo>
                <a:lnTo>
                  <a:pt x="59816" y="21971"/>
                </a:lnTo>
                <a:lnTo>
                  <a:pt x="59816" y="30225"/>
                </a:lnTo>
                <a:lnTo>
                  <a:pt x="59816" y="38354"/>
                </a:lnTo>
                <a:lnTo>
                  <a:pt x="56895" y="45466"/>
                </a:lnTo>
                <a:lnTo>
                  <a:pt x="51053" y="51308"/>
                </a:lnTo>
                <a:lnTo>
                  <a:pt x="45212" y="57277"/>
                </a:lnTo>
                <a:lnTo>
                  <a:pt x="38100" y="60198"/>
                </a:lnTo>
                <a:lnTo>
                  <a:pt x="29717" y="60198"/>
                </a:lnTo>
                <a:lnTo>
                  <a:pt x="21589" y="60198"/>
                </a:lnTo>
                <a:lnTo>
                  <a:pt x="14604" y="57277"/>
                </a:lnTo>
                <a:lnTo>
                  <a:pt x="8762" y="51308"/>
                </a:lnTo>
                <a:lnTo>
                  <a:pt x="2920" y="45466"/>
                </a:lnTo>
                <a:lnTo>
                  <a:pt x="0" y="38354"/>
                </a:lnTo>
                <a:lnTo>
                  <a:pt x="0" y="30225"/>
                </a:lnTo>
                <a:lnTo>
                  <a:pt x="0" y="21971"/>
                </a:lnTo>
                <a:lnTo>
                  <a:pt x="2920" y="14732"/>
                </a:lnTo>
                <a:lnTo>
                  <a:pt x="8762" y="8890"/>
                </a:lnTo>
                <a:lnTo>
                  <a:pt x="14604" y="2921"/>
                </a:lnTo>
                <a:lnTo>
                  <a:pt x="21589" y="0"/>
                </a:lnTo>
                <a:lnTo>
                  <a:pt x="2971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67250" y="449579"/>
            <a:ext cx="136778" cy="400050"/>
          </a:xfrm>
          <a:custGeom>
            <a:avLst/>
            <a:gdLst/>
            <a:ahLst/>
            <a:cxnLst/>
            <a:rect l="l" t="t" r="r" b="b"/>
            <a:pathLst>
              <a:path w="136778" h="400050">
                <a:moveTo>
                  <a:pt x="94234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8" y="7366"/>
                </a:lnTo>
                <a:lnTo>
                  <a:pt x="136778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0" y="35814"/>
                </a:lnTo>
                <a:lnTo>
                  <a:pt x="84709" y="38735"/>
                </a:lnTo>
                <a:lnTo>
                  <a:pt x="80010" y="41529"/>
                </a:lnTo>
                <a:lnTo>
                  <a:pt x="76962" y="44831"/>
                </a:lnTo>
                <a:lnTo>
                  <a:pt x="75819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2"/>
                </a:lnTo>
                <a:lnTo>
                  <a:pt x="133096" y="116712"/>
                </a:lnTo>
                <a:lnTo>
                  <a:pt x="133096" y="148209"/>
                </a:lnTo>
                <a:lnTo>
                  <a:pt x="73913" y="148209"/>
                </a:lnTo>
                <a:lnTo>
                  <a:pt x="73660" y="400050"/>
                </a:lnTo>
                <a:lnTo>
                  <a:pt x="37211" y="400050"/>
                </a:lnTo>
                <a:lnTo>
                  <a:pt x="37211" y="148209"/>
                </a:lnTo>
                <a:lnTo>
                  <a:pt x="0" y="148209"/>
                </a:lnTo>
                <a:lnTo>
                  <a:pt x="0" y="116712"/>
                </a:lnTo>
                <a:lnTo>
                  <a:pt x="37211" y="116712"/>
                </a:lnTo>
                <a:lnTo>
                  <a:pt x="37211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9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9" y="8000"/>
                </a:lnTo>
                <a:lnTo>
                  <a:pt x="72865" y="3068"/>
                </a:lnTo>
                <a:lnTo>
                  <a:pt x="85522" y="455"/>
                </a:lnTo>
                <a:lnTo>
                  <a:pt x="942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99610" y="449579"/>
            <a:ext cx="136778" cy="400050"/>
          </a:xfrm>
          <a:custGeom>
            <a:avLst/>
            <a:gdLst/>
            <a:ahLst/>
            <a:cxnLst/>
            <a:rect l="l" t="t" r="r" b="b"/>
            <a:pathLst>
              <a:path w="136778" h="400050">
                <a:moveTo>
                  <a:pt x="94234" y="0"/>
                </a:moveTo>
                <a:lnTo>
                  <a:pt x="105279" y="629"/>
                </a:lnTo>
                <a:lnTo>
                  <a:pt x="117557" y="2530"/>
                </a:lnTo>
                <a:lnTo>
                  <a:pt x="131049" y="5723"/>
                </a:lnTo>
                <a:lnTo>
                  <a:pt x="136778" y="7366"/>
                </a:lnTo>
                <a:lnTo>
                  <a:pt x="136778" y="43053"/>
                </a:lnTo>
                <a:lnTo>
                  <a:pt x="123099" y="37996"/>
                </a:lnTo>
                <a:lnTo>
                  <a:pt x="110946" y="35121"/>
                </a:lnTo>
                <a:lnTo>
                  <a:pt x="102362" y="34417"/>
                </a:lnTo>
                <a:lnTo>
                  <a:pt x="95250" y="34417"/>
                </a:lnTo>
                <a:lnTo>
                  <a:pt x="89280" y="35814"/>
                </a:lnTo>
                <a:lnTo>
                  <a:pt x="84709" y="38735"/>
                </a:lnTo>
                <a:lnTo>
                  <a:pt x="80010" y="41529"/>
                </a:lnTo>
                <a:lnTo>
                  <a:pt x="76962" y="44831"/>
                </a:lnTo>
                <a:lnTo>
                  <a:pt x="75818" y="48641"/>
                </a:lnTo>
                <a:lnTo>
                  <a:pt x="74544" y="56709"/>
                </a:lnTo>
                <a:lnTo>
                  <a:pt x="73957" y="71570"/>
                </a:lnTo>
                <a:lnTo>
                  <a:pt x="73913" y="78486"/>
                </a:lnTo>
                <a:lnTo>
                  <a:pt x="73913" y="116712"/>
                </a:lnTo>
                <a:lnTo>
                  <a:pt x="133095" y="116712"/>
                </a:lnTo>
                <a:lnTo>
                  <a:pt x="133095" y="148209"/>
                </a:lnTo>
                <a:lnTo>
                  <a:pt x="73913" y="148209"/>
                </a:lnTo>
                <a:lnTo>
                  <a:pt x="73660" y="400050"/>
                </a:lnTo>
                <a:lnTo>
                  <a:pt x="37211" y="400050"/>
                </a:lnTo>
                <a:lnTo>
                  <a:pt x="37211" y="148209"/>
                </a:lnTo>
                <a:lnTo>
                  <a:pt x="0" y="148209"/>
                </a:lnTo>
                <a:lnTo>
                  <a:pt x="0" y="116712"/>
                </a:lnTo>
                <a:lnTo>
                  <a:pt x="37211" y="116712"/>
                </a:lnTo>
                <a:lnTo>
                  <a:pt x="37211" y="72390"/>
                </a:lnTo>
                <a:lnTo>
                  <a:pt x="37688" y="56185"/>
                </a:lnTo>
                <a:lnTo>
                  <a:pt x="39108" y="42928"/>
                </a:lnTo>
                <a:lnTo>
                  <a:pt x="41453" y="32619"/>
                </a:lnTo>
                <a:lnTo>
                  <a:pt x="42799" y="28956"/>
                </a:lnTo>
                <a:lnTo>
                  <a:pt x="49457" y="18333"/>
                </a:lnTo>
                <a:lnTo>
                  <a:pt x="59180" y="9703"/>
                </a:lnTo>
                <a:lnTo>
                  <a:pt x="61849" y="8000"/>
                </a:lnTo>
                <a:lnTo>
                  <a:pt x="72865" y="3068"/>
                </a:lnTo>
                <a:lnTo>
                  <a:pt x="85522" y="455"/>
                </a:lnTo>
                <a:lnTo>
                  <a:pt x="9423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1616" y="1088136"/>
            <a:ext cx="3007055" cy="503681"/>
          </a:xfrm>
          <a:custGeom>
            <a:avLst/>
            <a:gdLst/>
            <a:ahLst/>
            <a:cxnLst/>
            <a:rect l="l" t="t" r="r" b="b"/>
            <a:pathLst>
              <a:path w="3007055" h="503681">
                <a:moveTo>
                  <a:pt x="2656154" y="7365"/>
                </a:moveTo>
                <a:lnTo>
                  <a:pt x="2656154" y="400050"/>
                </a:lnTo>
                <a:lnTo>
                  <a:pt x="2692603" y="400050"/>
                </a:lnTo>
                <a:lnTo>
                  <a:pt x="2692603" y="7365"/>
                </a:lnTo>
                <a:lnTo>
                  <a:pt x="2656154" y="7365"/>
                </a:lnTo>
                <a:close/>
              </a:path>
              <a:path w="3007055" h="503681">
                <a:moveTo>
                  <a:pt x="1298270" y="7365"/>
                </a:moveTo>
                <a:lnTo>
                  <a:pt x="1298270" y="400050"/>
                </a:lnTo>
                <a:lnTo>
                  <a:pt x="1334719" y="400050"/>
                </a:lnTo>
                <a:lnTo>
                  <a:pt x="1334719" y="7365"/>
                </a:lnTo>
                <a:lnTo>
                  <a:pt x="1298270" y="7365"/>
                </a:lnTo>
                <a:close/>
              </a:path>
              <a:path w="3007055" h="503681">
                <a:moveTo>
                  <a:pt x="404609" y="30225"/>
                </a:moveTo>
                <a:lnTo>
                  <a:pt x="404609" y="21971"/>
                </a:lnTo>
                <a:lnTo>
                  <a:pt x="401662" y="14731"/>
                </a:lnTo>
                <a:lnTo>
                  <a:pt x="395782" y="8889"/>
                </a:lnTo>
                <a:lnTo>
                  <a:pt x="389902" y="2921"/>
                </a:lnTo>
                <a:lnTo>
                  <a:pt x="382816" y="0"/>
                </a:lnTo>
                <a:lnTo>
                  <a:pt x="366394" y="0"/>
                </a:lnTo>
                <a:lnTo>
                  <a:pt x="359397" y="2921"/>
                </a:lnTo>
                <a:lnTo>
                  <a:pt x="353517" y="8889"/>
                </a:lnTo>
                <a:lnTo>
                  <a:pt x="347637" y="14731"/>
                </a:lnTo>
                <a:lnTo>
                  <a:pt x="344703" y="21971"/>
                </a:lnTo>
                <a:lnTo>
                  <a:pt x="344703" y="38353"/>
                </a:lnTo>
                <a:lnTo>
                  <a:pt x="347637" y="45465"/>
                </a:lnTo>
                <a:lnTo>
                  <a:pt x="353517" y="51308"/>
                </a:lnTo>
                <a:lnTo>
                  <a:pt x="359397" y="57276"/>
                </a:lnTo>
                <a:lnTo>
                  <a:pt x="366394" y="60198"/>
                </a:lnTo>
                <a:lnTo>
                  <a:pt x="382816" y="60198"/>
                </a:lnTo>
                <a:lnTo>
                  <a:pt x="389902" y="57276"/>
                </a:lnTo>
                <a:lnTo>
                  <a:pt x="395782" y="51308"/>
                </a:lnTo>
                <a:lnTo>
                  <a:pt x="401662" y="45465"/>
                </a:lnTo>
                <a:lnTo>
                  <a:pt x="404609" y="38353"/>
                </a:lnTo>
                <a:lnTo>
                  <a:pt x="404609" y="30225"/>
                </a:lnTo>
                <a:close/>
              </a:path>
              <a:path w="3007055" h="503681">
                <a:moveTo>
                  <a:pt x="2339416" y="261238"/>
                </a:moveTo>
                <a:lnTo>
                  <a:pt x="2594305" y="261238"/>
                </a:lnTo>
                <a:lnTo>
                  <a:pt x="2594303" y="260996"/>
                </a:lnTo>
                <a:lnTo>
                  <a:pt x="2593712" y="246813"/>
                </a:lnTo>
                <a:lnTo>
                  <a:pt x="2592166" y="233233"/>
                </a:lnTo>
                <a:lnTo>
                  <a:pt x="2589668" y="220255"/>
                </a:lnTo>
                <a:lnTo>
                  <a:pt x="2586223" y="207877"/>
                </a:lnTo>
                <a:lnTo>
                  <a:pt x="2581836" y="196097"/>
                </a:lnTo>
                <a:lnTo>
                  <a:pt x="2576510" y="184915"/>
                </a:lnTo>
                <a:lnTo>
                  <a:pt x="2570251" y="174329"/>
                </a:lnTo>
                <a:lnTo>
                  <a:pt x="2563063" y="164337"/>
                </a:lnTo>
                <a:lnTo>
                  <a:pt x="2553440" y="153190"/>
                </a:lnTo>
                <a:lnTo>
                  <a:pt x="2543950" y="144015"/>
                </a:lnTo>
                <a:lnTo>
                  <a:pt x="2533884" y="135919"/>
                </a:lnTo>
                <a:lnTo>
                  <a:pt x="2523243" y="128903"/>
                </a:lnTo>
                <a:lnTo>
                  <a:pt x="2512028" y="122966"/>
                </a:lnTo>
                <a:lnTo>
                  <a:pt x="2500239" y="118109"/>
                </a:lnTo>
                <a:lnTo>
                  <a:pt x="2487878" y="114331"/>
                </a:lnTo>
                <a:lnTo>
                  <a:pt x="2474945" y="111632"/>
                </a:lnTo>
                <a:lnTo>
                  <a:pt x="2461440" y="110013"/>
                </a:lnTo>
                <a:lnTo>
                  <a:pt x="2447366" y="109474"/>
                </a:lnTo>
                <a:lnTo>
                  <a:pt x="2435989" y="109833"/>
                </a:lnTo>
                <a:lnTo>
                  <a:pt x="2422387" y="111282"/>
                </a:lnTo>
                <a:lnTo>
                  <a:pt x="2409379" y="113844"/>
                </a:lnTo>
                <a:lnTo>
                  <a:pt x="2396966" y="117520"/>
                </a:lnTo>
                <a:lnTo>
                  <a:pt x="2385147" y="122312"/>
                </a:lnTo>
                <a:lnTo>
                  <a:pt x="2373923" y="128222"/>
                </a:lnTo>
                <a:lnTo>
                  <a:pt x="2363293" y="135251"/>
                </a:lnTo>
                <a:lnTo>
                  <a:pt x="2354728" y="199533"/>
                </a:lnTo>
                <a:lnTo>
                  <a:pt x="2361098" y="188684"/>
                </a:lnTo>
                <a:lnTo>
                  <a:pt x="2368228" y="179236"/>
                </a:lnTo>
                <a:lnTo>
                  <a:pt x="2376119" y="171196"/>
                </a:lnTo>
                <a:lnTo>
                  <a:pt x="2386731" y="162770"/>
                </a:lnTo>
                <a:lnTo>
                  <a:pt x="2397663" y="156120"/>
                </a:lnTo>
                <a:lnTo>
                  <a:pt x="2409250" y="150941"/>
                </a:lnTo>
                <a:lnTo>
                  <a:pt x="2421485" y="147238"/>
                </a:lnTo>
                <a:lnTo>
                  <a:pt x="2434362" y="145014"/>
                </a:lnTo>
                <a:lnTo>
                  <a:pt x="2447874" y="144272"/>
                </a:lnTo>
                <a:lnTo>
                  <a:pt x="2459296" y="144832"/>
                </a:lnTo>
                <a:lnTo>
                  <a:pt x="2471855" y="146792"/>
                </a:lnTo>
                <a:lnTo>
                  <a:pt x="2484139" y="150161"/>
                </a:lnTo>
                <a:lnTo>
                  <a:pt x="2496134" y="154939"/>
                </a:lnTo>
                <a:lnTo>
                  <a:pt x="2504018" y="159014"/>
                </a:lnTo>
                <a:lnTo>
                  <a:pt x="2515011" y="166047"/>
                </a:lnTo>
                <a:lnTo>
                  <a:pt x="2524665" y="174071"/>
                </a:lnTo>
                <a:lnTo>
                  <a:pt x="2532964" y="183134"/>
                </a:lnTo>
                <a:lnTo>
                  <a:pt x="2539656" y="192857"/>
                </a:lnTo>
                <a:lnTo>
                  <a:pt x="2545320" y="203718"/>
                </a:lnTo>
                <a:lnTo>
                  <a:pt x="2550162" y="216010"/>
                </a:lnTo>
                <a:lnTo>
                  <a:pt x="2554173" y="229742"/>
                </a:lnTo>
                <a:lnTo>
                  <a:pt x="2342972" y="229742"/>
                </a:lnTo>
                <a:lnTo>
                  <a:pt x="2344268" y="225417"/>
                </a:lnTo>
                <a:lnTo>
                  <a:pt x="2343817" y="152672"/>
                </a:lnTo>
                <a:lnTo>
                  <a:pt x="2334971" y="163067"/>
                </a:lnTo>
                <a:lnTo>
                  <a:pt x="2327156" y="173889"/>
                </a:lnTo>
                <a:lnTo>
                  <a:pt x="2320435" y="184991"/>
                </a:lnTo>
                <a:lnTo>
                  <a:pt x="2314748" y="196453"/>
                </a:lnTo>
                <a:lnTo>
                  <a:pt x="2310095" y="208276"/>
                </a:lnTo>
                <a:lnTo>
                  <a:pt x="2306476" y="220461"/>
                </a:lnTo>
                <a:lnTo>
                  <a:pt x="2303892" y="233010"/>
                </a:lnTo>
                <a:lnTo>
                  <a:pt x="2302341" y="245925"/>
                </a:lnTo>
                <a:lnTo>
                  <a:pt x="2301824" y="259206"/>
                </a:lnTo>
                <a:lnTo>
                  <a:pt x="2302049" y="267833"/>
                </a:lnTo>
                <a:lnTo>
                  <a:pt x="2303260" y="280707"/>
                </a:lnTo>
                <a:lnTo>
                  <a:pt x="2305516" y="293259"/>
                </a:lnTo>
                <a:lnTo>
                  <a:pt x="2308816" y="305491"/>
                </a:lnTo>
                <a:lnTo>
                  <a:pt x="2313159" y="317407"/>
                </a:lnTo>
                <a:lnTo>
                  <a:pt x="2318544" y="329009"/>
                </a:lnTo>
                <a:lnTo>
                  <a:pt x="2324970" y="340298"/>
                </a:lnTo>
                <a:lnTo>
                  <a:pt x="2332436" y="351277"/>
                </a:lnTo>
                <a:lnTo>
                  <a:pt x="2340940" y="361950"/>
                </a:lnTo>
                <a:lnTo>
                  <a:pt x="2352132" y="373455"/>
                </a:lnTo>
                <a:lnTo>
                  <a:pt x="2361816" y="381399"/>
                </a:lnTo>
                <a:lnTo>
                  <a:pt x="2372209" y="388290"/>
                </a:lnTo>
                <a:lnTo>
                  <a:pt x="2383310" y="394126"/>
                </a:lnTo>
                <a:lnTo>
                  <a:pt x="2395118" y="398905"/>
                </a:lnTo>
                <a:lnTo>
                  <a:pt x="2407631" y="402625"/>
                </a:lnTo>
                <a:lnTo>
                  <a:pt x="2420850" y="405285"/>
                </a:lnTo>
                <a:lnTo>
                  <a:pt x="2434772" y="406883"/>
                </a:lnTo>
                <a:lnTo>
                  <a:pt x="2449398" y="407415"/>
                </a:lnTo>
                <a:lnTo>
                  <a:pt x="2455937" y="407309"/>
                </a:lnTo>
                <a:lnTo>
                  <a:pt x="2469275" y="406382"/>
                </a:lnTo>
                <a:lnTo>
                  <a:pt x="2481965" y="404504"/>
                </a:lnTo>
                <a:lnTo>
                  <a:pt x="2494009" y="401673"/>
                </a:lnTo>
                <a:lnTo>
                  <a:pt x="2505405" y="397890"/>
                </a:lnTo>
                <a:lnTo>
                  <a:pt x="2518645" y="391992"/>
                </a:lnTo>
                <a:lnTo>
                  <a:pt x="2529669" y="385711"/>
                </a:lnTo>
                <a:lnTo>
                  <a:pt x="2540115" y="378406"/>
                </a:lnTo>
                <a:lnTo>
                  <a:pt x="2549982" y="370077"/>
                </a:lnTo>
                <a:lnTo>
                  <a:pt x="2563543" y="355652"/>
                </a:lnTo>
                <a:lnTo>
                  <a:pt x="2571107" y="345563"/>
                </a:lnTo>
                <a:lnTo>
                  <a:pt x="2578230" y="334409"/>
                </a:lnTo>
                <a:lnTo>
                  <a:pt x="2584907" y="322199"/>
                </a:lnTo>
                <a:lnTo>
                  <a:pt x="2554173" y="306069"/>
                </a:lnTo>
                <a:lnTo>
                  <a:pt x="2546007" y="319006"/>
                </a:lnTo>
                <a:lnTo>
                  <a:pt x="2538106" y="330011"/>
                </a:lnTo>
                <a:lnTo>
                  <a:pt x="2530491" y="339110"/>
                </a:lnTo>
                <a:lnTo>
                  <a:pt x="2523185" y="346328"/>
                </a:lnTo>
                <a:lnTo>
                  <a:pt x="2511849" y="354749"/>
                </a:lnTo>
                <a:lnTo>
                  <a:pt x="2500715" y="360979"/>
                </a:lnTo>
                <a:lnTo>
                  <a:pt x="2488387" y="366267"/>
                </a:lnTo>
                <a:lnTo>
                  <a:pt x="2471556" y="371106"/>
                </a:lnTo>
                <a:lnTo>
                  <a:pt x="2459000" y="373094"/>
                </a:lnTo>
                <a:lnTo>
                  <a:pt x="2446223" y="373761"/>
                </a:lnTo>
                <a:lnTo>
                  <a:pt x="2440328" y="373621"/>
                </a:lnTo>
                <a:lnTo>
                  <a:pt x="2427032" y="372202"/>
                </a:lnTo>
                <a:lnTo>
                  <a:pt x="2414424" y="369256"/>
                </a:lnTo>
                <a:lnTo>
                  <a:pt x="2402504" y="364787"/>
                </a:lnTo>
                <a:lnTo>
                  <a:pt x="2391277" y="358797"/>
                </a:lnTo>
                <a:lnTo>
                  <a:pt x="2380746" y="351288"/>
                </a:lnTo>
                <a:lnTo>
                  <a:pt x="2370912" y="342264"/>
                </a:lnTo>
                <a:lnTo>
                  <a:pt x="2363833" y="334184"/>
                </a:lnTo>
                <a:lnTo>
                  <a:pt x="2356614" y="323918"/>
                </a:lnTo>
                <a:lnTo>
                  <a:pt x="2350652" y="312893"/>
                </a:lnTo>
                <a:lnTo>
                  <a:pt x="2345948" y="301110"/>
                </a:lnTo>
                <a:lnTo>
                  <a:pt x="2342506" y="288571"/>
                </a:lnTo>
                <a:lnTo>
                  <a:pt x="2340328" y="275280"/>
                </a:lnTo>
                <a:lnTo>
                  <a:pt x="2339416" y="261238"/>
                </a:lnTo>
                <a:close/>
              </a:path>
              <a:path w="3007055" h="503681">
                <a:moveTo>
                  <a:pt x="36461" y="400050"/>
                </a:moveTo>
                <a:lnTo>
                  <a:pt x="36461" y="347979"/>
                </a:lnTo>
                <a:lnTo>
                  <a:pt x="38586" y="350845"/>
                </a:lnTo>
                <a:lnTo>
                  <a:pt x="47160" y="361339"/>
                </a:lnTo>
                <a:lnTo>
                  <a:pt x="50539" y="319209"/>
                </a:lnTo>
                <a:lnTo>
                  <a:pt x="44534" y="308077"/>
                </a:lnTo>
                <a:lnTo>
                  <a:pt x="39863" y="296270"/>
                </a:lnTo>
                <a:lnTo>
                  <a:pt x="36527" y="283787"/>
                </a:lnTo>
                <a:lnTo>
                  <a:pt x="34525" y="270628"/>
                </a:lnTo>
                <a:lnTo>
                  <a:pt x="33858" y="256793"/>
                </a:lnTo>
                <a:lnTo>
                  <a:pt x="34184" y="247240"/>
                </a:lnTo>
                <a:lnTo>
                  <a:pt x="35755" y="234242"/>
                </a:lnTo>
                <a:lnTo>
                  <a:pt x="38626" y="221818"/>
                </a:lnTo>
                <a:lnTo>
                  <a:pt x="42798" y="209984"/>
                </a:lnTo>
                <a:lnTo>
                  <a:pt x="48272" y="198754"/>
                </a:lnTo>
                <a:lnTo>
                  <a:pt x="52159" y="192360"/>
                </a:lnTo>
                <a:lnTo>
                  <a:pt x="59741" y="182209"/>
                </a:lnTo>
                <a:lnTo>
                  <a:pt x="68507" y="173049"/>
                </a:lnTo>
                <a:lnTo>
                  <a:pt x="78459" y="164888"/>
                </a:lnTo>
                <a:lnTo>
                  <a:pt x="89598" y="157734"/>
                </a:lnTo>
                <a:lnTo>
                  <a:pt x="96952" y="153877"/>
                </a:lnTo>
                <a:lnTo>
                  <a:pt x="108887" y="148897"/>
                </a:lnTo>
                <a:lnTo>
                  <a:pt x="121102" y="145339"/>
                </a:lnTo>
                <a:lnTo>
                  <a:pt x="133597" y="143205"/>
                </a:lnTo>
                <a:lnTo>
                  <a:pt x="146367" y="142493"/>
                </a:lnTo>
                <a:lnTo>
                  <a:pt x="152968" y="142689"/>
                </a:lnTo>
                <a:lnTo>
                  <a:pt x="165639" y="144203"/>
                </a:lnTo>
                <a:lnTo>
                  <a:pt x="177967" y="147215"/>
                </a:lnTo>
                <a:lnTo>
                  <a:pt x="189950" y="151725"/>
                </a:lnTo>
                <a:lnTo>
                  <a:pt x="201587" y="157734"/>
                </a:lnTo>
                <a:lnTo>
                  <a:pt x="208721" y="162311"/>
                </a:lnTo>
                <a:lnTo>
                  <a:pt x="218685" y="170146"/>
                </a:lnTo>
                <a:lnTo>
                  <a:pt x="227682" y="179091"/>
                </a:lnTo>
                <a:lnTo>
                  <a:pt x="235711" y="189138"/>
                </a:lnTo>
                <a:lnTo>
                  <a:pt x="242773" y="200278"/>
                </a:lnTo>
                <a:lnTo>
                  <a:pt x="246989" y="208486"/>
                </a:lnTo>
                <a:lnTo>
                  <a:pt x="251852" y="220460"/>
                </a:lnTo>
                <a:lnTo>
                  <a:pt x="255324" y="232688"/>
                </a:lnTo>
                <a:lnTo>
                  <a:pt x="257407" y="245178"/>
                </a:lnTo>
                <a:lnTo>
                  <a:pt x="258102" y="257937"/>
                </a:lnTo>
                <a:lnTo>
                  <a:pt x="257792" y="266475"/>
                </a:lnTo>
                <a:lnTo>
                  <a:pt x="256163" y="279080"/>
                </a:lnTo>
                <a:lnTo>
                  <a:pt x="253139" y="291414"/>
                </a:lnTo>
                <a:lnTo>
                  <a:pt x="248717" y="303464"/>
                </a:lnTo>
                <a:lnTo>
                  <a:pt x="242900" y="315213"/>
                </a:lnTo>
                <a:lnTo>
                  <a:pt x="238635" y="322247"/>
                </a:lnTo>
                <a:lnTo>
                  <a:pt x="230950" y="332686"/>
                </a:lnTo>
                <a:lnTo>
                  <a:pt x="222279" y="341994"/>
                </a:lnTo>
                <a:lnTo>
                  <a:pt x="231808" y="381374"/>
                </a:lnTo>
                <a:lnTo>
                  <a:pt x="242206" y="373176"/>
                </a:lnTo>
                <a:lnTo>
                  <a:pt x="252158" y="363854"/>
                </a:lnTo>
                <a:lnTo>
                  <a:pt x="260592" y="354657"/>
                </a:lnTo>
                <a:lnTo>
                  <a:pt x="268675" y="344272"/>
                </a:lnTo>
                <a:lnTo>
                  <a:pt x="275681" y="333431"/>
                </a:lnTo>
                <a:lnTo>
                  <a:pt x="281609" y="322138"/>
                </a:lnTo>
                <a:lnTo>
                  <a:pt x="286460" y="310394"/>
                </a:lnTo>
                <a:lnTo>
                  <a:pt x="290233" y="298201"/>
                </a:lnTo>
                <a:lnTo>
                  <a:pt x="292928" y="285562"/>
                </a:lnTo>
                <a:lnTo>
                  <a:pt x="294545" y="272478"/>
                </a:lnTo>
                <a:lnTo>
                  <a:pt x="295084" y="258952"/>
                </a:lnTo>
                <a:lnTo>
                  <a:pt x="294570" y="245487"/>
                </a:lnTo>
                <a:lnTo>
                  <a:pt x="293004" y="232313"/>
                </a:lnTo>
                <a:lnTo>
                  <a:pt x="290385" y="219600"/>
                </a:lnTo>
                <a:lnTo>
                  <a:pt x="286712" y="207351"/>
                </a:lnTo>
                <a:lnTo>
                  <a:pt x="281985" y="195563"/>
                </a:lnTo>
                <a:lnTo>
                  <a:pt x="276205" y="184237"/>
                </a:lnTo>
                <a:lnTo>
                  <a:pt x="269371" y="173374"/>
                </a:lnTo>
                <a:lnTo>
                  <a:pt x="261482" y="162973"/>
                </a:lnTo>
                <a:lnTo>
                  <a:pt x="252539" y="153035"/>
                </a:lnTo>
                <a:lnTo>
                  <a:pt x="244845" y="145631"/>
                </a:lnTo>
                <a:lnTo>
                  <a:pt x="234571" y="137148"/>
                </a:lnTo>
                <a:lnTo>
                  <a:pt x="223842" y="129799"/>
                </a:lnTo>
                <a:lnTo>
                  <a:pt x="212657" y="123584"/>
                </a:lnTo>
                <a:lnTo>
                  <a:pt x="201017" y="118501"/>
                </a:lnTo>
                <a:lnTo>
                  <a:pt x="188921" y="114550"/>
                </a:lnTo>
                <a:lnTo>
                  <a:pt x="176369" y="111729"/>
                </a:lnTo>
                <a:lnTo>
                  <a:pt x="163361" y="110037"/>
                </a:lnTo>
                <a:lnTo>
                  <a:pt x="149898" y="109474"/>
                </a:lnTo>
                <a:lnTo>
                  <a:pt x="149684" y="109474"/>
                </a:lnTo>
                <a:lnTo>
                  <a:pt x="136423" y="110037"/>
                </a:lnTo>
                <a:lnTo>
                  <a:pt x="123595" y="111697"/>
                </a:lnTo>
                <a:lnTo>
                  <a:pt x="111200" y="114460"/>
                </a:lnTo>
                <a:lnTo>
                  <a:pt x="99240" y="118331"/>
                </a:lnTo>
                <a:lnTo>
                  <a:pt x="87718" y="123316"/>
                </a:lnTo>
                <a:lnTo>
                  <a:pt x="74761" y="130603"/>
                </a:lnTo>
                <a:lnTo>
                  <a:pt x="64584" y="137743"/>
                </a:lnTo>
                <a:lnTo>
                  <a:pt x="54809" y="145922"/>
                </a:lnTo>
                <a:lnTo>
                  <a:pt x="45435" y="155129"/>
                </a:lnTo>
                <a:lnTo>
                  <a:pt x="36461" y="165353"/>
                </a:lnTo>
                <a:lnTo>
                  <a:pt x="36461" y="7365"/>
                </a:lnTo>
                <a:lnTo>
                  <a:pt x="0" y="7365"/>
                </a:lnTo>
                <a:lnTo>
                  <a:pt x="0" y="400050"/>
                </a:lnTo>
                <a:lnTo>
                  <a:pt x="36461" y="400050"/>
                </a:lnTo>
                <a:close/>
              </a:path>
              <a:path w="3007055" h="503681">
                <a:moveTo>
                  <a:pt x="1840769" y="398796"/>
                </a:moveTo>
                <a:lnTo>
                  <a:pt x="1853095" y="402565"/>
                </a:lnTo>
                <a:lnTo>
                  <a:pt x="1865997" y="405259"/>
                </a:lnTo>
                <a:lnTo>
                  <a:pt x="1879471" y="406876"/>
                </a:lnTo>
                <a:lnTo>
                  <a:pt x="1893519" y="407415"/>
                </a:lnTo>
                <a:lnTo>
                  <a:pt x="1894553" y="407413"/>
                </a:lnTo>
                <a:lnTo>
                  <a:pt x="1908545" y="406793"/>
                </a:lnTo>
                <a:lnTo>
                  <a:pt x="1921963" y="405091"/>
                </a:lnTo>
                <a:lnTo>
                  <a:pt x="1934807" y="402308"/>
                </a:lnTo>
                <a:lnTo>
                  <a:pt x="1947077" y="398445"/>
                </a:lnTo>
                <a:lnTo>
                  <a:pt x="1958773" y="393503"/>
                </a:lnTo>
                <a:lnTo>
                  <a:pt x="1969895" y="387483"/>
                </a:lnTo>
                <a:lnTo>
                  <a:pt x="1980443" y="380386"/>
                </a:lnTo>
                <a:lnTo>
                  <a:pt x="1990418" y="372213"/>
                </a:lnTo>
                <a:lnTo>
                  <a:pt x="1999818" y="362965"/>
                </a:lnTo>
                <a:lnTo>
                  <a:pt x="2006966" y="354804"/>
                </a:lnTo>
                <a:lnTo>
                  <a:pt x="2014985" y="344203"/>
                </a:lnTo>
                <a:lnTo>
                  <a:pt x="2021938" y="333212"/>
                </a:lnTo>
                <a:lnTo>
                  <a:pt x="2027825" y="321834"/>
                </a:lnTo>
                <a:lnTo>
                  <a:pt x="2032644" y="310070"/>
                </a:lnTo>
                <a:lnTo>
                  <a:pt x="2036394" y="297924"/>
                </a:lnTo>
                <a:lnTo>
                  <a:pt x="2039074" y="285396"/>
                </a:lnTo>
                <a:lnTo>
                  <a:pt x="2040683" y="272489"/>
                </a:lnTo>
                <a:lnTo>
                  <a:pt x="2041220" y="259206"/>
                </a:lnTo>
                <a:lnTo>
                  <a:pt x="2041012" y="250663"/>
                </a:lnTo>
                <a:lnTo>
                  <a:pt x="2039823" y="237426"/>
                </a:lnTo>
                <a:lnTo>
                  <a:pt x="2037582" y="224624"/>
                </a:lnTo>
                <a:lnTo>
                  <a:pt x="2034289" y="212257"/>
                </a:lnTo>
                <a:lnTo>
                  <a:pt x="2029947" y="200321"/>
                </a:lnTo>
                <a:lnTo>
                  <a:pt x="2024557" y="188814"/>
                </a:lnTo>
                <a:lnTo>
                  <a:pt x="2018118" y="177734"/>
                </a:lnTo>
                <a:lnTo>
                  <a:pt x="2010634" y="167078"/>
                </a:lnTo>
                <a:lnTo>
                  <a:pt x="2002104" y="156844"/>
                </a:lnTo>
                <a:lnTo>
                  <a:pt x="1989388" y="144302"/>
                </a:lnTo>
                <a:lnTo>
                  <a:pt x="1979212" y="136131"/>
                </a:lnTo>
                <a:lnTo>
                  <a:pt x="1968520" y="129053"/>
                </a:lnTo>
                <a:lnTo>
                  <a:pt x="1957312" y="123067"/>
                </a:lnTo>
                <a:lnTo>
                  <a:pt x="1945587" y="118171"/>
                </a:lnTo>
                <a:lnTo>
                  <a:pt x="1933345" y="114364"/>
                </a:lnTo>
                <a:lnTo>
                  <a:pt x="1920586" y="111647"/>
                </a:lnTo>
                <a:lnTo>
                  <a:pt x="1907311" y="110017"/>
                </a:lnTo>
                <a:lnTo>
                  <a:pt x="1893519" y="109474"/>
                </a:lnTo>
                <a:lnTo>
                  <a:pt x="1888569" y="109542"/>
                </a:lnTo>
                <a:lnTo>
                  <a:pt x="1874957" y="110472"/>
                </a:lnTo>
                <a:lnTo>
                  <a:pt x="1861860" y="112491"/>
                </a:lnTo>
                <a:lnTo>
                  <a:pt x="1849279" y="115598"/>
                </a:lnTo>
                <a:lnTo>
                  <a:pt x="1837215" y="119793"/>
                </a:lnTo>
                <a:lnTo>
                  <a:pt x="1825668" y="125077"/>
                </a:lnTo>
                <a:lnTo>
                  <a:pt x="1814641" y="131450"/>
                </a:lnTo>
                <a:lnTo>
                  <a:pt x="1804133" y="138911"/>
                </a:lnTo>
                <a:lnTo>
                  <a:pt x="1794146" y="147461"/>
                </a:lnTo>
                <a:lnTo>
                  <a:pt x="1784680" y="157099"/>
                </a:lnTo>
                <a:lnTo>
                  <a:pt x="1771436" y="173815"/>
                </a:lnTo>
                <a:lnTo>
                  <a:pt x="1764579" y="184749"/>
                </a:lnTo>
                <a:lnTo>
                  <a:pt x="1758774" y="196105"/>
                </a:lnTo>
                <a:lnTo>
                  <a:pt x="1754021" y="207883"/>
                </a:lnTo>
                <a:lnTo>
                  <a:pt x="1750323" y="220081"/>
                </a:lnTo>
                <a:lnTo>
                  <a:pt x="1747680" y="232702"/>
                </a:lnTo>
                <a:lnTo>
                  <a:pt x="1746093" y="245743"/>
                </a:lnTo>
                <a:lnTo>
                  <a:pt x="1745564" y="259206"/>
                </a:lnTo>
                <a:lnTo>
                  <a:pt x="1745904" y="269815"/>
                </a:lnTo>
                <a:lnTo>
                  <a:pt x="1747295" y="282799"/>
                </a:lnTo>
                <a:lnTo>
                  <a:pt x="1749757" y="295404"/>
                </a:lnTo>
                <a:lnTo>
                  <a:pt x="1753289" y="307628"/>
                </a:lnTo>
                <a:lnTo>
                  <a:pt x="1757890" y="319470"/>
                </a:lnTo>
                <a:lnTo>
                  <a:pt x="1763560" y="330927"/>
                </a:lnTo>
                <a:lnTo>
                  <a:pt x="1770296" y="341997"/>
                </a:lnTo>
                <a:lnTo>
                  <a:pt x="1778099" y="352677"/>
                </a:lnTo>
                <a:lnTo>
                  <a:pt x="1786966" y="362965"/>
                </a:lnTo>
                <a:lnTo>
                  <a:pt x="1788764" y="297798"/>
                </a:lnTo>
                <a:lnTo>
                  <a:pt x="1785306" y="285564"/>
                </a:lnTo>
                <a:lnTo>
                  <a:pt x="1783219" y="272949"/>
                </a:lnTo>
                <a:lnTo>
                  <a:pt x="1782521" y="259968"/>
                </a:lnTo>
                <a:lnTo>
                  <a:pt x="1783079" y="247773"/>
                </a:lnTo>
                <a:lnTo>
                  <a:pt x="1785006" y="234781"/>
                </a:lnTo>
                <a:lnTo>
                  <a:pt x="1788310" y="222374"/>
                </a:lnTo>
                <a:lnTo>
                  <a:pt x="1792990" y="210557"/>
                </a:lnTo>
                <a:lnTo>
                  <a:pt x="1799046" y="199334"/>
                </a:lnTo>
                <a:lnTo>
                  <a:pt x="1806478" y="188709"/>
                </a:lnTo>
                <a:lnTo>
                  <a:pt x="1815287" y="178688"/>
                </a:lnTo>
                <a:lnTo>
                  <a:pt x="1822169" y="172107"/>
                </a:lnTo>
                <a:lnTo>
                  <a:pt x="1832593" y="163874"/>
                </a:lnTo>
                <a:lnTo>
                  <a:pt x="1843596" y="157137"/>
                </a:lnTo>
                <a:lnTo>
                  <a:pt x="1855177" y="151897"/>
                </a:lnTo>
                <a:lnTo>
                  <a:pt x="1867337" y="148155"/>
                </a:lnTo>
                <a:lnTo>
                  <a:pt x="1880075" y="145909"/>
                </a:lnTo>
                <a:lnTo>
                  <a:pt x="1893392" y="145161"/>
                </a:lnTo>
                <a:lnTo>
                  <a:pt x="1902498" y="145511"/>
                </a:lnTo>
                <a:lnTo>
                  <a:pt x="1915361" y="147288"/>
                </a:lnTo>
                <a:lnTo>
                  <a:pt x="1927673" y="150566"/>
                </a:lnTo>
                <a:lnTo>
                  <a:pt x="1939433" y="155345"/>
                </a:lnTo>
                <a:lnTo>
                  <a:pt x="1950637" y="161625"/>
                </a:lnTo>
                <a:lnTo>
                  <a:pt x="1961284" y="169406"/>
                </a:lnTo>
                <a:lnTo>
                  <a:pt x="1971370" y="178688"/>
                </a:lnTo>
                <a:lnTo>
                  <a:pt x="1979434" y="187718"/>
                </a:lnTo>
                <a:lnTo>
                  <a:pt x="1987030" y="198279"/>
                </a:lnTo>
                <a:lnTo>
                  <a:pt x="1993240" y="209438"/>
                </a:lnTo>
                <a:lnTo>
                  <a:pt x="1998066" y="221191"/>
                </a:lnTo>
                <a:lnTo>
                  <a:pt x="2001510" y="233534"/>
                </a:lnTo>
                <a:lnTo>
                  <a:pt x="2003575" y="246461"/>
                </a:lnTo>
                <a:lnTo>
                  <a:pt x="2004263" y="259968"/>
                </a:lnTo>
                <a:lnTo>
                  <a:pt x="2003963" y="268599"/>
                </a:lnTo>
                <a:lnTo>
                  <a:pt x="2002369" y="281339"/>
                </a:lnTo>
                <a:lnTo>
                  <a:pt x="1999395" y="293704"/>
                </a:lnTo>
                <a:lnTo>
                  <a:pt x="1995033" y="305677"/>
                </a:lnTo>
                <a:lnTo>
                  <a:pt x="1989277" y="317246"/>
                </a:lnTo>
                <a:lnTo>
                  <a:pt x="1978051" y="333808"/>
                </a:lnTo>
                <a:lnTo>
                  <a:pt x="1969391" y="343142"/>
                </a:lnTo>
                <a:lnTo>
                  <a:pt x="1959711" y="351289"/>
                </a:lnTo>
                <a:lnTo>
                  <a:pt x="1949018" y="358266"/>
                </a:lnTo>
                <a:lnTo>
                  <a:pt x="1931370" y="366383"/>
                </a:lnTo>
                <a:lnTo>
                  <a:pt x="1919194" y="369917"/>
                </a:lnTo>
                <a:lnTo>
                  <a:pt x="1906535" y="372038"/>
                </a:lnTo>
                <a:lnTo>
                  <a:pt x="1893392" y="372744"/>
                </a:lnTo>
                <a:lnTo>
                  <a:pt x="1886419" y="372549"/>
                </a:lnTo>
                <a:lnTo>
                  <a:pt x="1873530" y="371099"/>
                </a:lnTo>
                <a:lnTo>
                  <a:pt x="1861125" y="368235"/>
                </a:lnTo>
                <a:lnTo>
                  <a:pt x="1849204" y="363958"/>
                </a:lnTo>
                <a:lnTo>
                  <a:pt x="1837766" y="358266"/>
                </a:lnTo>
                <a:lnTo>
                  <a:pt x="1821857" y="347153"/>
                </a:lnTo>
                <a:lnTo>
                  <a:pt x="1812712" y="338384"/>
                </a:lnTo>
                <a:lnTo>
                  <a:pt x="1804593" y="328420"/>
                </a:lnTo>
                <a:lnTo>
                  <a:pt x="1797507" y="317246"/>
                </a:lnTo>
                <a:lnTo>
                  <a:pt x="1807249" y="381043"/>
                </a:lnTo>
                <a:lnTo>
                  <a:pt x="1817845" y="388034"/>
                </a:lnTo>
                <a:lnTo>
                  <a:pt x="1829019" y="393952"/>
                </a:lnTo>
                <a:lnTo>
                  <a:pt x="1840769" y="398796"/>
                </a:lnTo>
                <a:close/>
              </a:path>
              <a:path w="3007055" h="503681">
                <a:moveTo>
                  <a:pt x="1797231" y="372981"/>
                </a:moveTo>
                <a:lnTo>
                  <a:pt x="1807249" y="381043"/>
                </a:lnTo>
                <a:lnTo>
                  <a:pt x="1797507" y="317246"/>
                </a:lnTo>
                <a:lnTo>
                  <a:pt x="1793580" y="309636"/>
                </a:lnTo>
                <a:lnTo>
                  <a:pt x="1788764" y="297798"/>
                </a:lnTo>
                <a:lnTo>
                  <a:pt x="1787794" y="363847"/>
                </a:lnTo>
                <a:lnTo>
                  <a:pt x="1797231" y="372981"/>
                </a:lnTo>
                <a:close/>
              </a:path>
              <a:path w="3007055" h="503681">
                <a:moveTo>
                  <a:pt x="1491773" y="398796"/>
                </a:moveTo>
                <a:lnTo>
                  <a:pt x="1504099" y="402565"/>
                </a:lnTo>
                <a:lnTo>
                  <a:pt x="1517001" y="405259"/>
                </a:lnTo>
                <a:lnTo>
                  <a:pt x="1530475" y="406876"/>
                </a:lnTo>
                <a:lnTo>
                  <a:pt x="1544523" y="407415"/>
                </a:lnTo>
                <a:lnTo>
                  <a:pt x="1545557" y="407413"/>
                </a:lnTo>
                <a:lnTo>
                  <a:pt x="1559549" y="406793"/>
                </a:lnTo>
                <a:lnTo>
                  <a:pt x="1572967" y="405091"/>
                </a:lnTo>
                <a:lnTo>
                  <a:pt x="1585811" y="402308"/>
                </a:lnTo>
                <a:lnTo>
                  <a:pt x="1598081" y="398445"/>
                </a:lnTo>
                <a:lnTo>
                  <a:pt x="1609777" y="393503"/>
                </a:lnTo>
                <a:lnTo>
                  <a:pt x="1620899" y="387483"/>
                </a:lnTo>
                <a:lnTo>
                  <a:pt x="1631447" y="380386"/>
                </a:lnTo>
                <a:lnTo>
                  <a:pt x="1641422" y="372213"/>
                </a:lnTo>
                <a:lnTo>
                  <a:pt x="1650822" y="362965"/>
                </a:lnTo>
                <a:lnTo>
                  <a:pt x="1657970" y="354804"/>
                </a:lnTo>
                <a:lnTo>
                  <a:pt x="1665989" y="344203"/>
                </a:lnTo>
                <a:lnTo>
                  <a:pt x="1672942" y="333212"/>
                </a:lnTo>
                <a:lnTo>
                  <a:pt x="1678829" y="321834"/>
                </a:lnTo>
                <a:lnTo>
                  <a:pt x="1683648" y="310070"/>
                </a:lnTo>
                <a:lnTo>
                  <a:pt x="1687398" y="297924"/>
                </a:lnTo>
                <a:lnTo>
                  <a:pt x="1690078" y="285396"/>
                </a:lnTo>
                <a:lnTo>
                  <a:pt x="1691687" y="272489"/>
                </a:lnTo>
                <a:lnTo>
                  <a:pt x="1692224" y="259206"/>
                </a:lnTo>
                <a:lnTo>
                  <a:pt x="1692016" y="250663"/>
                </a:lnTo>
                <a:lnTo>
                  <a:pt x="1690827" y="237426"/>
                </a:lnTo>
                <a:lnTo>
                  <a:pt x="1688586" y="224624"/>
                </a:lnTo>
                <a:lnTo>
                  <a:pt x="1685293" y="212257"/>
                </a:lnTo>
                <a:lnTo>
                  <a:pt x="1680951" y="200321"/>
                </a:lnTo>
                <a:lnTo>
                  <a:pt x="1675561" y="188814"/>
                </a:lnTo>
                <a:lnTo>
                  <a:pt x="1669122" y="177734"/>
                </a:lnTo>
                <a:lnTo>
                  <a:pt x="1661638" y="167078"/>
                </a:lnTo>
                <a:lnTo>
                  <a:pt x="1653108" y="156844"/>
                </a:lnTo>
                <a:lnTo>
                  <a:pt x="1640392" y="144302"/>
                </a:lnTo>
                <a:lnTo>
                  <a:pt x="1630216" y="136131"/>
                </a:lnTo>
                <a:lnTo>
                  <a:pt x="1619524" y="129053"/>
                </a:lnTo>
                <a:lnTo>
                  <a:pt x="1608316" y="123067"/>
                </a:lnTo>
                <a:lnTo>
                  <a:pt x="1596591" y="118171"/>
                </a:lnTo>
                <a:lnTo>
                  <a:pt x="1584349" y="114364"/>
                </a:lnTo>
                <a:lnTo>
                  <a:pt x="1571590" y="111647"/>
                </a:lnTo>
                <a:lnTo>
                  <a:pt x="1558315" y="110017"/>
                </a:lnTo>
                <a:lnTo>
                  <a:pt x="1544523" y="109474"/>
                </a:lnTo>
                <a:lnTo>
                  <a:pt x="1539573" y="109542"/>
                </a:lnTo>
                <a:lnTo>
                  <a:pt x="1525961" y="110472"/>
                </a:lnTo>
                <a:lnTo>
                  <a:pt x="1512864" y="112491"/>
                </a:lnTo>
                <a:lnTo>
                  <a:pt x="1500283" y="115598"/>
                </a:lnTo>
                <a:lnTo>
                  <a:pt x="1488219" y="119793"/>
                </a:lnTo>
                <a:lnTo>
                  <a:pt x="1476672" y="125077"/>
                </a:lnTo>
                <a:lnTo>
                  <a:pt x="1465645" y="131450"/>
                </a:lnTo>
                <a:lnTo>
                  <a:pt x="1455137" y="138911"/>
                </a:lnTo>
                <a:lnTo>
                  <a:pt x="1445150" y="147461"/>
                </a:lnTo>
                <a:lnTo>
                  <a:pt x="1435684" y="157099"/>
                </a:lnTo>
                <a:lnTo>
                  <a:pt x="1422440" y="173815"/>
                </a:lnTo>
                <a:lnTo>
                  <a:pt x="1415583" y="184749"/>
                </a:lnTo>
                <a:lnTo>
                  <a:pt x="1409778" y="196105"/>
                </a:lnTo>
                <a:lnTo>
                  <a:pt x="1405025" y="207883"/>
                </a:lnTo>
                <a:lnTo>
                  <a:pt x="1401327" y="220081"/>
                </a:lnTo>
                <a:lnTo>
                  <a:pt x="1398684" y="232702"/>
                </a:lnTo>
                <a:lnTo>
                  <a:pt x="1397097" y="245743"/>
                </a:lnTo>
                <a:lnTo>
                  <a:pt x="1396568" y="259206"/>
                </a:lnTo>
                <a:lnTo>
                  <a:pt x="1396908" y="269815"/>
                </a:lnTo>
                <a:lnTo>
                  <a:pt x="1398299" y="282799"/>
                </a:lnTo>
                <a:lnTo>
                  <a:pt x="1400761" y="295404"/>
                </a:lnTo>
                <a:lnTo>
                  <a:pt x="1404293" y="307628"/>
                </a:lnTo>
                <a:lnTo>
                  <a:pt x="1408894" y="319470"/>
                </a:lnTo>
                <a:lnTo>
                  <a:pt x="1414564" y="330927"/>
                </a:lnTo>
                <a:lnTo>
                  <a:pt x="1421300" y="341997"/>
                </a:lnTo>
                <a:lnTo>
                  <a:pt x="1429103" y="352677"/>
                </a:lnTo>
                <a:lnTo>
                  <a:pt x="1437970" y="362965"/>
                </a:lnTo>
                <a:lnTo>
                  <a:pt x="1439768" y="297798"/>
                </a:lnTo>
                <a:lnTo>
                  <a:pt x="1436310" y="285564"/>
                </a:lnTo>
                <a:lnTo>
                  <a:pt x="1434223" y="272949"/>
                </a:lnTo>
                <a:lnTo>
                  <a:pt x="1433525" y="259968"/>
                </a:lnTo>
                <a:lnTo>
                  <a:pt x="1434083" y="247773"/>
                </a:lnTo>
                <a:lnTo>
                  <a:pt x="1436010" y="234781"/>
                </a:lnTo>
                <a:lnTo>
                  <a:pt x="1439314" y="222374"/>
                </a:lnTo>
                <a:lnTo>
                  <a:pt x="1443994" y="210557"/>
                </a:lnTo>
                <a:lnTo>
                  <a:pt x="1450050" y="199334"/>
                </a:lnTo>
                <a:lnTo>
                  <a:pt x="1457482" y="188709"/>
                </a:lnTo>
                <a:lnTo>
                  <a:pt x="1466291" y="178688"/>
                </a:lnTo>
                <a:lnTo>
                  <a:pt x="1473173" y="172107"/>
                </a:lnTo>
                <a:lnTo>
                  <a:pt x="1483597" y="163874"/>
                </a:lnTo>
                <a:lnTo>
                  <a:pt x="1494600" y="157137"/>
                </a:lnTo>
                <a:lnTo>
                  <a:pt x="1506181" y="151897"/>
                </a:lnTo>
                <a:lnTo>
                  <a:pt x="1518341" y="148155"/>
                </a:lnTo>
                <a:lnTo>
                  <a:pt x="1531079" y="145909"/>
                </a:lnTo>
                <a:lnTo>
                  <a:pt x="1544396" y="145161"/>
                </a:lnTo>
                <a:lnTo>
                  <a:pt x="1553502" y="145511"/>
                </a:lnTo>
                <a:lnTo>
                  <a:pt x="1566365" y="147288"/>
                </a:lnTo>
                <a:lnTo>
                  <a:pt x="1578677" y="150566"/>
                </a:lnTo>
                <a:lnTo>
                  <a:pt x="1590437" y="155345"/>
                </a:lnTo>
                <a:lnTo>
                  <a:pt x="1601641" y="161625"/>
                </a:lnTo>
                <a:lnTo>
                  <a:pt x="1612288" y="169406"/>
                </a:lnTo>
                <a:lnTo>
                  <a:pt x="1622374" y="178688"/>
                </a:lnTo>
                <a:lnTo>
                  <a:pt x="1630438" y="187718"/>
                </a:lnTo>
                <a:lnTo>
                  <a:pt x="1638034" y="198279"/>
                </a:lnTo>
                <a:lnTo>
                  <a:pt x="1644244" y="209438"/>
                </a:lnTo>
                <a:lnTo>
                  <a:pt x="1649070" y="221191"/>
                </a:lnTo>
                <a:lnTo>
                  <a:pt x="1652514" y="233534"/>
                </a:lnTo>
                <a:lnTo>
                  <a:pt x="1654579" y="246461"/>
                </a:lnTo>
                <a:lnTo>
                  <a:pt x="1655267" y="259968"/>
                </a:lnTo>
                <a:lnTo>
                  <a:pt x="1654967" y="268599"/>
                </a:lnTo>
                <a:lnTo>
                  <a:pt x="1653373" y="281339"/>
                </a:lnTo>
                <a:lnTo>
                  <a:pt x="1650399" y="293704"/>
                </a:lnTo>
                <a:lnTo>
                  <a:pt x="1646037" y="305677"/>
                </a:lnTo>
                <a:lnTo>
                  <a:pt x="1640281" y="317246"/>
                </a:lnTo>
                <a:lnTo>
                  <a:pt x="1629055" y="333808"/>
                </a:lnTo>
                <a:lnTo>
                  <a:pt x="1620395" y="343142"/>
                </a:lnTo>
                <a:lnTo>
                  <a:pt x="1610715" y="351289"/>
                </a:lnTo>
                <a:lnTo>
                  <a:pt x="1600022" y="358266"/>
                </a:lnTo>
                <a:lnTo>
                  <a:pt x="1582374" y="366383"/>
                </a:lnTo>
                <a:lnTo>
                  <a:pt x="1570198" y="369917"/>
                </a:lnTo>
                <a:lnTo>
                  <a:pt x="1557539" y="372038"/>
                </a:lnTo>
                <a:lnTo>
                  <a:pt x="1544396" y="372744"/>
                </a:lnTo>
                <a:lnTo>
                  <a:pt x="1537423" y="372549"/>
                </a:lnTo>
                <a:lnTo>
                  <a:pt x="1524534" y="371099"/>
                </a:lnTo>
                <a:lnTo>
                  <a:pt x="1512129" y="368235"/>
                </a:lnTo>
                <a:lnTo>
                  <a:pt x="1500208" y="363958"/>
                </a:lnTo>
                <a:lnTo>
                  <a:pt x="1488770" y="358266"/>
                </a:lnTo>
                <a:lnTo>
                  <a:pt x="1472861" y="347153"/>
                </a:lnTo>
                <a:lnTo>
                  <a:pt x="1463716" y="338384"/>
                </a:lnTo>
                <a:lnTo>
                  <a:pt x="1455597" y="328420"/>
                </a:lnTo>
                <a:lnTo>
                  <a:pt x="1448511" y="317246"/>
                </a:lnTo>
                <a:lnTo>
                  <a:pt x="1458253" y="381043"/>
                </a:lnTo>
                <a:lnTo>
                  <a:pt x="1468849" y="388034"/>
                </a:lnTo>
                <a:lnTo>
                  <a:pt x="1480023" y="393952"/>
                </a:lnTo>
                <a:lnTo>
                  <a:pt x="1491773" y="398796"/>
                </a:lnTo>
                <a:close/>
              </a:path>
              <a:path w="3007055" h="503681">
                <a:moveTo>
                  <a:pt x="1448235" y="372981"/>
                </a:moveTo>
                <a:lnTo>
                  <a:pt x="1458253" y="381043"/>
                </a:lnTo>
                <a:lnTo>
                  <a:pt x="1448511" y="317246"/>
                </a:lnTo>
                <a:lnTo>
                  <a:pt x="1444584" y="309636"/>
                </a:lnTo>
                <a:lnTo>
                  <a:pt x="1439768" y="297798"/>
                </a:lnTo>
                <a:lnTo>
                  <a:pt x="1438798" y="363847"/>
                </a:lnTo>
                <a:lnTo>
                  <a:pt x="1448235" y="372981"/>
                </a:lnTo>
                <a:close/>
              </a:path>
              <a:path w="3007055" h="503681">
                <a:moveTo>
                  <a:pt x="827364" y="213282"/>
                </a:moveTo>
                <a:lnTo>
                  <a:pt x="833196" y="201549"/>
                </a:lnTo>
                <a:lnTo>
                  <a:pt x="837420" y="194528"/>
                </a:lnTo>
                <a:lnTo>
                  <a:pt x="845086" y="184085"/>
                </a:lnTo>
                <a:lnTo>
                  <a:pt x="853763" y="174773"/>
                </a:lnTo>
                <a:lnTo>
                  <a:pt x="863436" y="166585"/>
                </a:lnTo>
                <a:lnTo>
                  <a:pt x="874090" y="159512"/>
                </a:lnTo>
                <a:lnTo>
                  <a:pt x="892453" y="150980"/>
                </a:lnTo>
                <a:lnTo>
                  <a:pt x="904637" y="147405"/>
                </a:lnTo>
                <a:lnTo>
                  <a:pt x="917272" y="145248"/>
                </a:lnTo>
                <a:lnTo>
                  <a:pt x="930351" y="144525"/>
                </a:lnTo>
                <a:lnTo>
                  <a:pt x="941161" y="144976"/>
                </a:lnTo>
                <a:lnTo>
                  <a:pt x="954242" y="146832"/>
                </a:lnTo>
                <a:lnTo>
                  <a:pt x="966678" y="150126"/>
                </a:lnTo>
                <a:lnTo>
                  <a:pt x="978470" y="154856"/>
                </a:lnTo>
                <a:lnTo>
                  <a:pt x="989617" y="161025"/>
                </a:lnTo>
                <a:lnTo>
                  <a:pt x="1000121" y="168630"/>
                </a:lnTo>
                <a:lnTo>
                  <a:pt x="1009980" y="177673"/>
                </a:lnTo>
                <a:lnTo>
                  <a:pt x="1018329" y="187058"/>
                </a:lnTo>
                <a:lnTo>
                  <a:pt x="1025722" y="197516"/>
                </a:lnTo>
                <a:lnTo>
                  <a:pt x="1031765" y="208645"/>
                </a:lnTo>
                <a:lnTo>
                  <a:pt x="1036461" y="220445"/>
                </a:lnTo>
                <a:lnTo>
                  <a:pt x="1039813" y="232912"/>
                </a:lnTo>
                <a:lnTo>
                  <a:pt x="1041822" y="246045"/>
                </a:lnTo>
                <a:lnTo>
                  <a:pt x="1042492" y="259841"/>
                </a:lnTo>
                <a:lnTo>
                  <a:pt x="1042163" y="269409"/>
                </a:lnTo>
                <a:lnTo>
                  <a:pt x="1040583" y="282403"/>
                </a:lnTo>
                <a:lnTo>
                  <a:pt x="1037699" y="294823"/>
                </a:lnTo>
                <a:lnTo>
                  <a:pt x="1033509" y="306654"/>
                </a:lnTo>
                <a:lnTo>
                  <a:pt x="1028014" y="317880"/>
                </a:lnTo>
                <a:lnTo>
                  <a:pt x="1016633" y="334279"/>
                </a:lnTo>
                <a:lnTo>
                  <a:pt x="1007860" y="343424"/>
                </a:lnTo>
                <a:lnTo>
                  <a:pt x="997898" y="351547"/>
                </a:lnTo>
                <a:lnTo>
                  <a:pt x="986739" y="358648"/>
                </a:lnTo>
                <a:lnTo>
                  <a:pt x="979560" y="362438"/>
                </a:lnTo>
                <a:lnTo>
                  <a:pt x="967650" y="367415"/>
                </a:lnTo>
                <a:lnTo>
                  <a:pt x="955431" y="370950"/>
                </a:lnTo>
                <a:lnTo>
                  <a:pt x="942911" y="373061"/>
                </a:lnTo>
                <a:lnTo>
                  <a:pt x="930097" y="373761"/>
                </a:lnTo>
                <a:lnTo>
                  <a:pt x="923065" y="373544"/>
                </a:lnTo>
                <a:lnTo>
                  <a:pt x="910362" y="372005"/>
                </a:lnTo>
                <a:lnTo>
                  <a:pt x="898029" y="368988"/>
                </a:lnTo>
                <a:lnTo>
                  <a:pt x="886065" y="364493"/>
                </a:lnTo>
                <a:lnTo>
                  <a:pt x="874471" y="358521"/>
                </a:lnTo>
                <a:lnTo>
                  <a:pt x="867342" y="353963"/>
                </a:lnTo>
                <a:lnTo>
                  <a:pt x="857363" y="346150"/>
                </a:lnTo>
                <a:lnTo>
                  <a:pt x="848368" y="337224"/>
                </a:lnTo>
                <a:lnTo>
                  <a:pt x="840354" y="327171"/>
                </a:lnTo>
                <a:lnTo>
                  <a:pt x="833323" y="315975"/>
                </a:lnTo>
                <a:lnTo>
                  <a:pt x="829266" y="308207"/>
                </a:lnTo>
                <a:lnTo>
                  <a:pt x="824306" y="296230"/>
                </a:lnTo>
                <a:lnTo>
                  <a:pt x="820773" y="284008"/>
                </a:lnTo>
                <a:lnTo>
                  <a:pt x="818659" y="271539"/>
                </a:lnTo>
                <a:lnTo>
                  <a:pt x="817956" y="258825"/>
                </a:lnTo>
                <a:lnTo>
                  <a:pt x="815612" y="161932"/>
                </a:lnTo>
                <a:lnTo>
                  <a:pt x="807482" y="172320"/>
                </a:lnTo>
                <a:lnTo>
                  <a:pt x="800443" y="183157"/>
                </a:lnTo>
                <a:lnTo>
                  <a:pt x="794493" y="194442"/>
                </a:lnTo>
                <a:lnTo>
                  <a:pt x="789629" y="206174"/>
                </a:lnTo>
                <a:lnTo>
                  <a:pt x="785850" y="218353"/>
                </a:lnTo>
                <a:lnTo>
                  <a:pt x="783153" y="230977"/>
                </a:lnTo>
                <a:lnTo>
                  <a:pt x="781537" y="244045"/>
                </a:lnTo>
                <a:lnTo>
                  <a:pt x="780999" y="257555"/>
                </a:lnTo>
                <a:lnTo>
                  <a:pt x="781527" y="271318"/>
                </a:lnTo>
                <a:lnTo>
                  <a:pt x="783100" y="284517"/>
                </a:lnTo>
                <a:lnTo>
                  <a:pt x="785720" y="297241"/>
                </a:lnTo>
                <a:lnTo>
                  <a:pt x="789389" y="309492"/>
                </a:lnTo>
                <a:lnTo>
                  <a:pt x="794110" y="321272"/>
                </a:lnTo>
                <a:lnTo>
                  <a:pt x="799883" y="332584"/>
                </a:lnTo>
                <a:lnTo>
                  <a:pt x="806712" y="343429"/>
                </a:lnTo>
                <a:lnTo>
                  <a:pt x="814598" y="353809"/>
                </a:lnTo>
                <a:lnTo>
                  <a:pt x="823544" y="363727"/>
                </a:lnTo>
                <a:lnTo>
                  <a:pt x="831333" y="371226"/>
                </a:lnTo>
                <a:lnTo>
                  <a:pt x="841595" y="379699"/>
                </a:lnTo>
                <a:lnTo>
                  <a:pt x="852319" y="387046"/>
                </a:lnTo>
                <a:lnTo>
                  <a:pt x="863503" y="393265"/>
                </a:lnTo>
                <a:lnTo>
                  <a:pt x="875146" y="398356"/>
                </a:lnTo>
                <a:lnTo>
                  <a:pt x="887247" y="402318"/>
                </a:lnTo>
                <a:lnTo>
                  <a:pt x="899805" y="405149"/>
                </a:lnTo>
                <a:lnTo>
                  <a:pt x="912818" y="406849"/>
                </a:lnTo>
                <a:lnTo>
                  <a:pt x="926287" y="407415"/>
                </a:lnTo>
                <a:lnTo>
                  <a:pt x="926743" y="407415"/>
                </a:lnTo>
                <a:lnTo>
                  <a:pt x="939977" y="406821"/>
                </a:lnTo>
                <a:lnTo>
                  <a:pt x="952772" y="405114"/>
                </a:lnTo>
                <a:lnTo>
                  <a:pt x="965140" y="402295"/>
                </a:lnTo>
                <a:lnTo>
                  <a:pt x="977093" y="398363"/>
                </a:lnTo>
                <a:lnTo>
                  <a:pt x="988644" y="393318"/>
                </a:lnTo>
                <a:lnTo>
                  <a:pt x="1001722" y="385958"/>
                </a:lnTo>
                <a:lnTo>
                  <a:pt x="1011939" y="378829"/>
                </a:lnTo>
                <a:lnTo>
                  <a:pt x="1021738" y="370694"/>
                </a:lnTo>
                <a:lnTo>
                  <a:pt x="1031118" y="361554"/>
                </a:lnTo>
                <a:lnTo>
                  <a:pt x="1040079" y="351409"/>
                </a:lnTo>
                <a:lnTo>
                  <a:pt x="1040079" y="400050"/>
                </a:lnTo>
                <a:lnTo>
                  <a:pt x="1076020" y="400050"/>
                </a:lnTo>
                <a:lnTo>
                  <a:pt x="1076020" y="7365"/>
                </a:lnTo>
                <a:lnTo>
                  <a:pt x="1040079" y="7365"/>
                </a:lnTo>
                <a:lnTo>
                  <a:pt x="1040079" y="168783"/>
                </a:lnTo>
                <a:lnTo>
                  <a:pt x="1037997" y="165940"/>
                </a:lnTo>
                <a:lnTo>
                  <a:pt x="1029499" y="155440"/>
                </a:lnTo>
                <a:lnTo>
                  <a:pt x="1020498" y="146017"/>
                </a:lnTo>
                <a:lnTo>
                  <a:pt x="1010988" y="137670"/>
                </a:lnTo>
                <a:lnTo>
                  <a:pt x="1000965" y="130400"/>
                </a:lnTo>
                <a:lnTo>
                  <a:pt x="990422" y="124205"/>
                </a:lnTo>
                <a:lnTo>
                  <a:pt x="977909" y="118540"/>
                </a:lnTo>
                <a:lnTo>
                  <a:pt x="966024" y="114582"/>
                </a:lnTo>
                <a:lnTo>
                  <a:pt x="953624" y="111748"/>
                </a:lnTo>
                <a:lnTo>
                  <a:pt x="940715" y="110043"/>
                </a:lnTo>
                <a:lnTo>
                  <a:pt x="927303" y="109474"/>
                </a:lnTo>
                <a:lnTo>
                  <a:pt x="916110" y="109857"/>
                </a:lnTo>
                <a:lnTo>
                  <a:pt x="903018" y="111338"/>
                </a:lnTo>
                <a:lnTo>
                  <a:pt x="890370" y="113933"/>
                </a:lnTo>
                <a:lnTo>
                  <a:pt x="878167" y="117643"/>
                </a:lnTo>
                <a:lnTo>
                  <a:pt x="866413" y="122468"/>
                </a:lnTo>
                <a:lnTo>
                  <a:pt x="855110" y="128406"/>
                </a:lnTo>
                <a:lnTo>
                  <a:pt x="844259" y="135459"/>
                </a:lnTo>
                <a:lnTo>
                  <a:pt x="833863" y="143626"/>
                </a:lnTo>
                <a:lnTo>
                  <a:pt x="827364" y="213282"/>
                </a:lnTo>
                <a:close/>
              </a:path>
              <a:path w="3007055" h="503681">
                <a:moveTo>
                  <a:pt x="823925" y="152908"/>
                </a:moveTo>
                <a:lnTo>
                  <a:pt x="815612" y="161932"/>
                </a:lnTo>
                <a:lnTo>
                  <a:pt x="817956" y="258825"/>
                </a:lnTo>
                <a:lnTo>
                  <a:pt x="818267" y="250238"/>
                </a:lnTo>
                <a:lnTo>
                  <a:pt x="819900" y="237620"/>
                </a:lnTo>
                <a:lnTo>
                  <a:pt x="822932" y="225304"/>
                </a:lnTo>
                <a:lnTo>
                  <a:pt x="827364" y="213282"/>
                </a:lnTo>
                <a:lnTo>
                  <a:pt x="833863" y="143626"/>
                </a:lnTo>
                <a:lnTo>
                  <a:pt x="823925" y="152908"/>
                </a:lnTo>
                <a:close/>
              </a:path>
              <a:path w="3007055" h="503681">
                <a:moveTo>
                  <a:pt x="231808" y="381374"/>
                </a:moveTo>
                <a:lnTo>
                  <a:pt x="222279" y="341994"/>
                </a:lnTo>
                <a:lnTo>
                  <a:pt x="212622" y="350180"/>
                </a:lnTo>
                <a:lnTo>
                  <a:pt x="201980" y="357250"/>
                </a:lnTo>
                <a:lnTo>
                  <a:pt x="195440" y="360792"/>
                </a:lnTo>
                <a:lnTo>
                  <a:pt x="183710" y="365811"/>
                </a:lnTo>
                <a:lnTo>
                  <a:pt x="171535" y="369386"/>
                </a:lnTo>
                <a:lnTo>
                  <a:pt x="158914" y="371525"/>
                </a:lnTo>
                <a:lnTo>
                  <a:pt x="145846" y="372237"/>
                </a:lnTo>
                <a:lnTo>
                  <a:pt x="135017" y="371785"/>
                </a:lnTo>
                <a:lnTo>
                  <a:pt x="121930" y="369928"/>
                </a:lnTo>
                <a:lnTo>
                  <a:pt x="109489" y="366634"/>
                </a:lnTo>
                <a:lnTo>
                  <a:pt x="97696" y="361903"/>
                </a:lnTo>
                <a:lnTo>
                  <a:pt x="86551" y="355736"/>
                </a:lnTo>
                <a:lnTo>
                  <a:pt x="76053" y="348131"/>
                </a:lnTo>
                <a:lnTo>
                  <a:pt x="66205" y="339089"/>
                </a:lnTo>
                <a:lnTo>
                  <a:pt x="57879" y="329664"/>
                </a:lnTo>
                <a:lnTo>
                  <a:pt x="50539" y="319209"/>
                </a:lnTo>
                <a:lnTo>
                  <a:pt x="47160" y="361339"/>
                </a:lnTo>
                <a:lnTo>
                  <a:pt x="56203" y="370756"/>
                </a:lnTo>
                <a:lnTo>
                  <a:pt x="65717" y="379099"/>
                </a:lnTo>
                <a:lnTo>
                  <a:pt x="75701" y="386365"/>
                </a:lnTo>
                <a:lnTo>
                  <a:pt x="86156" y="392556"/>
                </a:lnTo>
                <a:lnTo>
                  <a:pt x="98341" y="398180"/>
                </a:lnTo>
                <a:lnTo>
                  <a:pt x="110213" y="402221"/>
                </a:lnTo>
                <a:lnTo>
                  <a:pt x="122590" y="405107"/>
                </a:lnTo>
                <a:lnTo>
                  <a:pt x="135471" y="406838"/>
                </a:lnTo>
                <a:lnTo>
                  <a:pt x="148856" y="407415"/>
                </a:lnTo>
                <a:lnTo>
                  <a:pt x="160023" y="407034"/>
                </a:lnTo>
                <a:lnTo>
                  <a:pt x="173105" y="405553"/>
                </a:lnTo>
                <a:lnTo>
                  <a:pt x="185741" y="402955"/>
                </a:lnTo>
                <a:lnTo>
                  <a:pt x="197928" y="399239"/>
                </a:lnTo>
                <a:lnTo>
                  <a:pt x="209669" y="394405"/>
                </a:lnTo>
                <a:lnTo>
                  <a:pt x="220962" y="388450"/>
                </a:lnTo>
                <a:lnTo>
                  <a:pt x="231808" y="381374"/>
                </a:lnTo>
                <a:close/>
              </a:path>
              <a:path w="3007055" h="503681">
                <a:moveTo>
                  <a:pt x="2854147" y="378587"/>
                </a:moveTo>
                <a:lnTo>
                  <a:pt x="2799537" y="503681"/>
                </a:lnTo>
                <a:lnTo>
                  <a:pt x="2838145" y="503681"/>
                </a:lnTo>
                <a:lnTo>
                  <a:pt x="3007055" y="116712"/>
                </a:lnTo>
                <a:lnTo>
                  <a:pt x="2968320" y="116712"/>
                </a:lnTo>
                <a:lnTo>
                  <a:pt x="2873705" y="334899"/>
                </a:lnTo>
                <a:lnTo>
                  <a:pt x="2776296" y="116712"/>
                </a:lnTo>
                <a:lnTo>
                  <a:pt x="2737815" y="116712"/>
                </a:lnTo>
                <a:lnTo>
                  <a:pt x="2854147" y="378587"/>
                </a:lnTo>
                <a:close/>
              </a:path>
              <a:path w="3007055" h="503681">
                <a:moveTo>
                  <a:pt x="356425" y="116712"/>
                </a:moveTo>
                <a:lnTo>
                  <a:pt x="356425" y="400050"/>
                </a:lnTo>
                <a:lnTo>
                  <a:pt x="392887" y="400050"/>
                </a:lnTo>
                <a:lnTo>
                  <a:pt x="392887" y="116712"/>
                </a:lnTo>
                <a:lnTo>
                  <a:pt x="356425" y="116712"/>
                </a:lnTo>
                <a:close/>
              </a:path>
              <a:path w="3007055" h="503681">
                <a:moveTo>
                  <a:pt x="2353258" y="143400"/>
                </a:moveTo>
                <a:lnTo>
                  <a:pt x="2343817" y="152672"/>
                </a:lnTo>
                <a:lnTo>
                  <a:pt x="2344268" y="225417"/>
                </a:lnTo>
                <a:lnTo>
                  <a:pt x="2349118" y="211779"/>
                </a:lnTo>
                <a:lnTo>
                  <a:pt x="2354728" y="199533"/>
                </a:lnTo>
                <a:lnTo>
                  <a:pt x="2363293" y="135251"/>
                </a:lnTo>
                <a:lnTo>
                  <a:pt x="2353258" y="143400"/>
                </a:lnTo>
                <a:close/>
              </a:path>
              <a:path w="3007055" h="503681">
                <a:moveTo>
                  <a:pt x="2137270" y="116495"/>
                </a:moveTo>
                <a:lnTo>
                  <a:pt x="2126294" y="122683"/>
                </a:lnTo>
                <a:lnTo>
                  <a:pt x="2116404" y="130810"/>
                </a:lnTo>
                <a:lnTo>
                  <a:pt x="2111275" y="136257"/>
                </a:lnTo>
                <a:lnTo>
                  <a:pt x="2103851" y="146729"/>
                </a:lnTo>
                <a:lnTo>
                  <a:pt x="2098548" y="158250"/>
                </a:lnTo>
                <a:lnTo>
                  <a:pt x="2095366" y="170811"/>
                </a:lnTo>
                <a:lnTo>
                  <a:pt x="2094306" y="184403"/>
                </a:lnTo>
                <a:lnTo>
                  <a:pt x="2094727" y="192916"/>
                </a:lnTo>
                <a:lnTo>
                  <a:pt x="2097096" y="205606"/>
                </a:lnTo>
                <a:lnTo>
                  <a:pt x="2101565" y="217463"/>
                </a:lnTo>
                <a:lnTo>
                  <a:pt x="2108149" y="228473"/>
                </a:lnTo>
                <a:lnTo>
                  <a:pt x="2115458" y="236969"/>
                </a:lnTo>
                <a:lnTo>
                  <a:pt x="2123901" y="244525"/>
                </a:lnTo>
                <a:lnTo>
                  <a:pt x="2134196" y="252122"/>
                </a:lnTo>
                <a:lnTo>
                  <a:pt x="2146344" y="259766"/>
                </a:lnTo>
                <a:lnTo>
                  <a:pt x="2160346" y="267462"/>
                </a:lnTo>
                <a:lnTo>
                  <a:pt x="2165687" y="270229"/>
                </a:lnTo>
                <a:lnTo>
                  <a:pt x="2179930" y="278101"/>
                </a:lnTo>
                <a:lnTo>
                  <a:pt x="2191438" y="285295"/>
                </a:lnTo>
                <a:lnTo>
                  <a:pt x="2200228" y="291821"/>
                </a:lnTo>
                <a:lnTo>
                  <a:pt x="2206320" y="297688"/>
                </a:lnTo>
                <a:lnTo>
                  <a:pt x="2209050" y="301359"/>
                </a:lnTo>
                <a:lnTo>
                  <a:pt x="2214612" y="312897"/>
                </a:lnTo>
                <a:lnTo>
                  <a:pt x="2216480" y="325627"/>
                </a:lnTo>
                <a:lnTo>
                  <a:pt x="2215081" y="336675"/>
                </a:lnTo>
                <a:lnTo>
                  <a:pt x="2209980" y="348249"/>
                </a:lnTo>
                <a:lnTo>
                  <a:pt x="2201113" y="358648"/>
                </a:lnTo>
                <a:lnTo>
                  <a:pt x="2189036" y="367035"/>
                </a:lnTo>
                <a:lnTo>
                  <a:pt x="2177061" y="371317"/>
                </a:lnTo>
                <a:lnTo>
                  <a:pt x="2163775" y="372744"/>
                </a:lnTo>
                <a:lnTo>
                  <a:pt x="2160366" y="372651"/>
                </a:lnTo>
                <a:lnTo>
                  <a:pt x="2148688" y="370871"/>
                </a:lnTo>
                <a:lnTo>
                  <a:pt x="2137269" y="366836"/>
                </a:lnTo>
                <a:lnTo>
                  <a:pt x="2126100" y="360550"/>
                </a:lnTo>
                <a:lnTo>
                  <a:pt x="2115168" y="352019"/>
                </a:lnTo>
                <a:lnTo>
                  <a:pt x="2104466" y="341249"/>
                </a:lnTo>
                <a:lnTo>
                  <a:pt x="2081606" y="367284"/>
                </a:lnTo>
                <a:lnTo>
                  <a:pt x="2087466" y="374177"/>
                </a:lnTo>
                <a:lnTo>
                  <a:pt x="2096659" y="382866"/>
                </a:lnTo>
                <a:lnTo>
                  <a:pt x="2106988" y="390400"/>
                </a:lnTo>
                <a:lnTo>
                  <a:pt x="2118436" y="396748"/>
                </a:lnTo>
                <a:lnTo>
                  <a:pt x="2127773" y="400712"/>
                </a:lnTo>
                <a:lnTo>
                  <a:pt x="2139963" y="404436"/>
                </a:lnTo>
                <a:lnTo>
                  <a:pt x="2152471" y="406671"/>
                </a:lnTo>
                <a:lnTo>
                  <a:pt x="2165299" y="407415"/>
                </a:lnTo>
                <a:lnTo>
                  <a:pt x="2168027" y="407382"/>
                </a:lnTo>
                <a:lnTo>
                  <a:pt x="2181558" y="406129"/>
                </a:lnTo>
                <a:lnTo>
                  <a:pt x="2194184" y="403074"/>
                </a:lnTo>
                <a:lnTo>
                  <a:pt x="2205906" y="398224"/>
                </a:lnTo>
                <a:lnTo>
                  <a:pt x="2216725" y="391584"/>
                </a:lnTo>
                <a:lnTo>
                  <a:pt x="2226640" y="383159"/>
                </a:lnTo>
                <a:lnTo>
                  <a:pt x="2235702" y="372686"/>
                </a:lnTo>
                <a:lnTo>
                  <a:pt x="2242443" y="361791"/>
                </a:lnTo>
                <a:lnTo>
                  <a:pt x="2247273" y="350045"/>
                </a:lnTo>
                <a:lnTo>
                  <a:pt x="2250179" y="337442"/>
                </a:lnTo>
                <a:lnTo>
                  <a:pt x="2251151" y="323976"/>
                </a:lnTo>
                <a:lnTo>
                  <a:pt x="2250660" y="315074"/>
                </a:lnTo>
                <a:lnTo>
                  <a:pt x="2248149" y="302518"/>
                </a:lnTo>
                <a:lnTo>
                  <a:pt x="2243524" y="290664"/>
                </a:lnTo>
                <a:lnTo>
                  <a:pt x="2236800" y="279526"/>
                </a:lnTo>
                <a:lnTo>
                  <a:pt x="2227402" y="269226"/>
                </a:lnTo>
                <a:lnTo>
                  <a:pt x="2218588" y="261803"/>
                </a:lnTo>
                <a:lnTo>
                  <a:pt x="2207990" y="254278"/>
                </a:lnTo>
                <a:lnTo>
                  <a:pt x="2195605" y="246643"/>
                </a:lnTo>
                <a:lnTo>
                  <a:pt x="2181428" y="238887"/>
                </a:lnTo>
                <a:lnTo>
                  <a:pt x="2178599" y="237418"/>
                </a:lnTo>
                <a:lnTo>
                  <a:pt x="2164428" y="229544"/>
                </a:lnTo>
                <a:lnTo>
                  <a:pt x="2152873" y="222161"/>
                </a:lnTo>
                <a:lnTo>
                  <a:pt x="2143934" y="215281"/>
                </a:lnTo>
                <a:lnTo>
                  <a:pt x="2137613" y="208914"/>
                </a:lnTo>
                <a:lnTo>
                  <a:pt x="2129285" y="194716"/>
                </a:lnTo>
                <a:lnTo>
                  <a:pt x="2127199" y="182625"/>
                </a:lnTo>
                <a:lnTo>
                  <a:pt x="2127501" y="177874"/>
                </a:lnTo>
                <a:lnTo>
                  <a:pt x="2131392" y="165878"/>
                </a:lnTo>
                <a:lnTo>
                  <a:pt x="2139772" y="155321"/>
                </a:lnTo>
                <a:lnTo>
                  <a:pt x="2145710" y="150641"/>
                </a:lnTo>
                <a:lnTo>
                  <a:pt x="2157233" y="145292"/>
                </a:lnTo>
                <a:lnTo>
                  <a:pt x="2170252" y="143510"/>
                </a:lnTo>
                <a:lnTo>
                  <a:pt x="2170549" y="143510"/>
                </a:lnTo>
                <a:lnTo>
                  <a:pt x="2181739" y="144700"/>
                </a:lnTo>
                <a:lnTo>
                  <a:pt x="2193019" y="148146"/>
                </a:lnTo>
                <a:lnTo>
                  <a:pt x="2204389" y="153842"/>
                </a:lnTo>
                <a:lnTo>
                  <a:pt x="2215850" y="161781"/>
                </a:lnTo>
                <a:lnTo>
                  <a:pt x="2227402" y="171958"/>
                </a:lnTo>
                <a:lnTo>
                  <a:pt x="2250897" y="147700"/>
                </a:lnTo>
                <a:lnTo>
                  <a:pt x="2240556" y="138357"/>
                </a:lnTo>
                <a:lnTo>
                  <a:pt x="2229095" y="129522"/>
                </a:lnTo>
                <a:lnTo>
                  <a:pt x="2217650" y="122298"/>
                </a:lnTo>
                <a:lnTo>
                  <a:pt x="2206221" y="116684"/>
                </a:lnTo>
                <a:lnTo>
                  <a:pt x="2194808" y="112677"/>
                </a:lnTo>
                <a:lnTo>
                  <a:pt x="2183411" y="110274"/>
                </a:lnTo>
                <a:lnTo>
                  <a:pt x="2172030" y="109474"/>
                </a:lnTo>
                <a:lnTo>
                  <a:pt x="2162391" y="109937"/>
                </a:lnTo>
                <a:lnTo>
                  <a:pt x="2149310" y="112246"/>
                </a:lnTo>
                <a:lnTo>
                  <a:pt x="2137270" y="116495"/>
                </a:lnTo>
                <a:close/>
              </a:path>
              <a:path w="3007055" h="503681">
                <a:moveTo>
                  <a:pt x="514519" y="205957"/>
                </a:moveTo>
                <a:lnTo>
                  <a:pt x="519990" y="194454"/>
                </a:lnTo>
                <a:lnTo>
                  <a:pt x="526852" y="183772"/>
                </a:lnTo>
                <a:lnTo>
                  <a:pt x="535107" y="173904"/>
                </a:lnTo>
                <a:lnTo>
                  <a:pt x="544753" y="164846"/>
                </a:lnTo>
                <a:lnTo>
                  <a:pt x="555269" y="157161"/>
                </a:lnTo>
                <a:lnTo>
                  <a:pt x="566619" y="150985"/>
                </a:lnTo>
                <a:lnTo>
                  <a:pt x="578529" y="146558"/>
                </a:lnTo>
                <a:lnTo>
                  <a:pt x="590998" y="143893"/>
                </a:lnTo>
                <a:lnTo>
                  <a:pt x="604024" y="143001"/>
                </a:lnTo>
                <a:lnTo>
                  <a:pt x="616330" y="143699"/>
                </a:lnTo>
                <a:lnTo>
                  <a:pt x="629324" y="146284"/>
                </a:lnTo>
                <a:lnTo>
                  <a:pt x="640848" y="150788"/>
                </a:lnTo>
                <a:lnTo>
                  <a:pt x="650900" y="157225"/>
                </a:lnTo>
                <a:lnTo>
                  <a:pt x="658218" y="164077"/>
                </a:lnTo>
                <a:lnTo>
                  <a:pt x="665463" y="173980"/>
                </a:lnTo>
                <a:lnTo>
                  <a:pt x="671130" y="185793"/>
                </a:lnTo>
                <a:lnTo>
                  <a:pt x="675220" y="199516"/>
                </a:lnTo>
                <a:lnTo>
                  <a:pt x="676839" y="208536"/>
                </a:lnTo>
                <a:lnTo>
                  <a:pt x="677904" y="218964"/>
                </a:lnTo>
                <a:lnTo>
                  <a:pt x="678664" y="231841"/>
                </a:lnTo>
                <a:lnTo>
                  <a:pt x="679120" y="247162"/>
                </a:lnTo>
                <a:lnTo>
                  <a:pt x="679272" y="264922"/>
                </a:lnTo>
                <a:lnTo>
                  <a:pt x="679272" y="400050"/>
                </a:lnTo>
                <a:lnTo>
                  <a:pt x="715721" y="400050"/>
                </a:lnTo>
                <a:lnTo>
                  <a:pt x="715721" y="254253"/>
                </a:lnTo>
                <a:lnTo>
                  <a:pt x="715567" y="241439"/>
                </a:lnTo>
                <a:lnTo>
                  <a:pt x="714914" y="226046"/>
                </a:lnTo>
                <a:lnTo>
                  <a:pt x="713750" y="211990"/>
                </a:lnTo>
                <a:lnTo>
                  <a:pt x="712078" y="199266"/>
                </a:lnTo>
                <a:lnTo>
                  <a:pt x="709900" y="187869"/>
                </a:lnTo>
                <a:lnTo>
                  <a:pt x="707219" y="177794"/>
                </a:lnTo>
                <a:lnTo>
                  <a:pt x="701465" y="163529"/>
                </a:lnTo>
                <a:lnTo>
                  <a:pt x="694950" y="152357"/>
                </a:lnTo>
                <a:lnTo>
                  <a:pt x="687154" y="142294"/>
                </a:lnTo>
                <a:lnTo>
                  <a:pt x="678067" y="133367"/>
                </a:lnTo>
                <a:lnTo>
                  <a:pt x="667677" y="125602"/>
                </a:lnTo>
                <a:lnTo>
                  <a:pt x="649550" y="116261"/>
                </a:lnTo>
                <a:lnTo>
                  <a:pt x="637468" y="112485"/>
                </a:lnTo>
                <a:lnTo>
                  <a:pt x="624714" y="110225"/>
                </a:lnTo>
                <a:lnTo>
                  <a:pt x="611289" y="109474"/>
                </a:lnTo>
                <a:lnTo>
                  <a:pt x="602195" y="109787"/>
                </a:lnTo>
                <a:lnTo>
                  <a:pt x="589376" y="111348"/>
                </a:lnTo>
                <a:lnTo>
                  <a:pt x="576983" y="114213"/>
                </a:lnTo>
                <a:lnTo>
                  <a:pt x="565017" y="118374"/>
                </a:lnTo>
                <a:lnTo>
                  <a:pt x="553478" y="123825"/>
                </a:lnTo>
                <a:lnTo>
                  <a:pt x="541946" y="130960"/>
                </a:lnTo>
                <a:lnTo>
                  <a:pt x="532184" y="138432"/>
                </a:lnTo>
                <a:lnTo>
                  <a:pt x="522778" y="147019"/>
                </a:lnTo>
                <a:lnTo>
                  <a:pt x="513726" y="156714"/>
                </a:lnTo>
                <a:lnTo>
                  <a:pt x="505028" y="167512"/>
                </a:lnTo>
                <a:lnTo>
                  <a:pt x="505028" y="116712"/>
                </a:lnTo>
                <a:lnTo>
                  <a:pt x="468566" y="116712"/>
                </a:lnTo>
                <a:lnTo>
                  <a:pt x="468566" y="400050"/>
                </a:lnTo>
                <a:lnTo>
                  <a:pt x="505028" y="400050"/>
                </a:lnTo>
                <a:lnTo>
                  <a:pt x="505029" y="294627"/>
                </a:lnTo>
                <a:lnTo>
                  <a:pt x="505193" y="277320"/>
                </a:lnTo>
                <a:lnTo>
                  <a:pt x="505640" y="261904"/>
                </a:lnTo>
                <a:lnTo>
                  <a:pt x="506367" y="248374"/>
                </a:lnTo>
                <a:lnTo>
                  <a:pt x="507376" y="236729"/>
                </a:lnTo>
                <a:lnTo>
                  <a:pt x="508665" y="226963"/>
                </a:lnTo>
                <a:lnTo>
                  <a:pt x="510235" y="219075"/>
                </a:lnTo>
                <a:lnTo>
                  <a:pt x="510441" y="218287"/>
                </a:lnTo>
                <a:lnTo>
                  <a:pt x="514519" y="205957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6273" y="1204849"/>
            <a:ext cx="0" cy="283337"/>
          </a:xfrm>
          <a:custGeom>
            <a:avLst/>
            <a:gdLst/>
            <a:ahLst/>
            <a:cxnLst/>
            <a:rect l="l" t="t" r="r" b="b"/>
            <a:pathLst>
              <a:path h="283337">
                <a:moveTo>
                  <a:pt x="0" y="0"/>
                </a:moveTo>
                <a:lnTo>
                  <a:pt x="0" y="283337"/>
                </a:lnTo>
              </a:path>
            </a:pathLst>
          </a:custGeom>
          <a:ln w="37731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65995" y="1095502"/>
            <a:ext cx="0" cy="392684"/>
          </a:xfrm>
          <a:custGeom>
            <a:avLst/>
            <a:gdLst/>
            <a:ahLst/>
            <a:cxnLst/>
            <a:rect l="l" t="t" r="r" b="b"/>
            <a:pathLst>
              <a:path h="392684">
                <a:moveTo>
                  <a:pt x="0" y="0"/>
                </a:moveTo>
                <a:lnTo>
                  <a:pt x="0" y="392684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08111" y="1095502"/>
            <a:ext cx="0" cy="392684"/>
          </a:xfrm>
          <a:custGeom>
            <a:avLst/>
            <a:gdLst/>
            <a:ahLst/>
            <a:cxnLst/>
            <a:rect l="l" t="t" r="r" b="b"/>
            <a:pathLst>
              <a:path h="392684">
                <a:moveTo>
                  <a:pt x="0" y="0"/>
                </a:moveTo>
                <a:lnTo>
                  <a:pt x="0" y="392684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74138" y="1233297"/>
            <a:ext cx="221742" cy="227583"/>
          </a:xfrm>
          <a:custGeom>
            <a:avLst/>
            <a:gdLst/>
            <a:ahLst/>
            <a:cxnLst/>
            <a:rect l="l" t="t" r="r" b="b"/>
            <a:pathLst>
              <a:path w="221742" h="227583">
                <a:moveTo>
                  <a:pt x="110870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6" y="33527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7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6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0" y="227583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2" y="114807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7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25142" y="1233297"/>
            <a:ext cx="221741" cy="227583"/>
          </a:xfrm>
          <a:custGeom>
            <a:avLst/>
            <a:gdLst/>
            <a:ahLst/>
            <a:cxnLst/>
            <a:rect l="l" t="t" r="r" b="b"/>
            <a:pathLst>
              <a:path w="221741" h="227583">
                <a:moveTo>
                  <a:pt x="110870" y="0"/>
                </a:moveTo>
                <a:lnTo>
                  <a:pt x="97554" y="748"/>
                </a:lnTo>
                <a:lnTo>
                  <a:pt x="84816" y="2994"/>
                </a:lnTo>
                <a:lnTo>
                  <a:pt x="72656" y="6736"/>
                </a:lnTo>
                <a:lnTo>
                  <a:pt x="61075" y="11976"/>
                </a:lnTo>
                <a:lnTo>
                  <a:pt x="50072" y="18713"/>
                </a:lnTo>
                <a:lnTo>
                  <a:pt x="39647" y="26946"/>
                </a:lnTo>
                <a:lnTo>
                  <a:pt x="32765" y="33527"/>
                </a:lnTo>
                <a:lnTo>
                  <a:pt x="23957" y="43548"/>
                </a:lnTo>
                <a:lnTo>
                  <a:pt x="16524" y="54173"/>
                </a:lnTo>
                <a:lnTo>
                  <a:pt x="10468" y="65396"/>
                </a:lnTo>
                <a:lnTo>
                  <a:pt x="5788" y="77213"/>
                </a:lnTo>
                <a:lnTo>
                  <a:pt x="2485" y="89620"/>
                </a:lnTo>
                <a:lnTo>
                  <a:pt x="557" y="102612"/>
                </a:lnTo>
                <a:lnTo>
                  <a:pt x="0" y="114807"/>
                </a:lnTo>
                <a:lnTo>
                  <a:pt x="698" y="127788"/>
                </a:lnTo>
                <a:lnTo>
                  <a:pt x="2784" y="140403"/>
                </a:lnTo>
                <a:lnTo>
                  <a:pt x="6243" y="152637"/>
                </a:lnTo>
                <a:lnTo>
                  <a:pt x="11059" y="164475"/>
                </a:lnTo>
                <a:lnTo>
                  <a:pt x="14985" y="172085"/>
                </a:lnTo>
                <a:lnTo>
                  <a:pt x="22072" y="183259"/>
                </a:lnTo>
                <a:lnTo>
                  <a:pt x="30191" y="193223"/>
                </a:lnTo>
                <a:lnTo>
                  <a:pt x="39336" y="201992"/>
                </a:lnTo>
                <a:lnTo>
                  <a:pt x="49498" y="209582"/>
                </a:lnTo>
                <a:lnTo>
                  <a:pt x="66682" y="218797"/>
                </a:lnTo>
                <a:lnTo>
                  <a:pt x="78604" y="223074"/>
                </a:lnTo>
                <a:lnTo>
                  <a:pt x="91009" y="225938"/>
                </a:lnTo>
                <a:lnTo>
                  <a:pt x="103898" y="227388"/>
                </a:lnTo>
                <a:lnTo>
                  <a:pt x="110870" y="227583"/>
                </a:lnTo>
                <a:lnTo>
                  <a:pt x="124014" y="226877"/>
                </a:lnTo>
                <a:lnTo>
                  <a:pt x="136673" y="224756"/>
                </a:lnTo>
                <a:lnTo>
                  <a:pt x="148849" y="221222"/>
                </a:lnTo>
                <a:lnTo>
                  <a:pt x="160541" y="216275"/>
                </a:lnTo>
                <a:lnTo>
                  <a:pt x="177190" y="206128"/>
                </a:lnTo>
                <a:lnTo>
                  <a:pt x="186870" y="197981"/>
                </a:lnTo>
                <a:lnTo>
                  <a:pt x="195530" y="188647"/>
                </a:lnTo>
                <a:lnTo>
                  <a:pt x="203160" y="178111"/>
                </a:lnTo>
                <a:lnTo>
                  <a:pt x="212512" y="160516"/>
                </a:lnTo>
                <a:lnTo>
                  <a:pt x="216874" y="148543"/>
                </a:lnTo>
                <a:lnTo>
                  <a:pt x="219848" y="136178"/>
                </a:lnTo>
                <a:lnTo>
                  <a:pt x="221442" y="123438"/>
                </a:lnTo>
                <a:lnTo>
                  <a:pt x="221741" y="114807"/>
                </a:lnTo>
                <a:lnTo>
                  <a:pt x="221054" y="101300"/>
                </a:lnTo>
                <a:lnTo>
                  <a:pt x="218989" y="88373"/>
                </a:lnTo>
                <a:lnTo>
                  <a:pt x="215545" y="76030"/>
                </a:lnTo>
                <a:lnTo>
                  <a:pt x="210719" y="64277"/>
                </a:lnTo>
                <a:lnTo>
                  <a:pt x="204509" y="53118"/>
                </a:lnTo>
                <a:lnTo>
                  <a:pt x="196913" y="42557"/>
                </a:lnTo>
                <a:lnTo>
                  <a:pt x="188849" y="33527"/>
                </a:lnTo>
                <a:lnTo>
                  <a:pt x="178762" y="24245"/>
                </a:lnTo>
                <a:lnTo>
                  <a:pt x="168116" y="16464"/>
                </a:lnTo>
                <a:lnTo>
                  <a:pt x="156912" y="10184"/>
                </a:lnTo>
                <a:lnTo>
                  <a:pt x="145152" y="5405"/>
                </a:lnTo>
                <a:lnTo>
                  <a:pt x="132840" y="2127"/>
                </a:lnTo>
                <a:lnTo>
                  <a:pt x="119977" y="350"/>
                </a:lnTo>
                <a:lnTo>
                  <a:pt x="1108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09573" y="1232662"/>
            <a:ext cx="224535" cy="229235"/>
          </a:xfrm>
          <a:custGeom>
            <a:avLst/>
            <a:gdLst/>
            <a:ahLst/>
            <a:cxnLst/>
            <a:rect l="l" t="t" r="r" b="b"/>
            <a:pathLst>
              <a:path w="224535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80" y="22059"/>
                </a:lnTo>
                <a:lnTo>
                  <a:pt x="35807" y="30247"/>
                </a:lnTo>
                <a:lnTo>
                  <a:pt x="27130" y="39559"/>
                </a:lnTo>
                <a:lnTo>
                  <a:pt x="19464" y="50002"/>
                </a:lnTo>
                <a:lnTo>
                  <a:pt x="15240" y="57023"/>
                </a:lnTo>
                <a:lnTo>
                  <a:pt x="9408" y="68756"/>
                </a:lnTo>
                <a:lnTo>
                  <a:pt x="4976" y="80778"/>
                </a:lnTo>
                <a:lnTo>
                  <a:pt x="1944" y="93094"/>
                </a:lnTo>
                <a:lnTo>
                  <a:pt x="311" y="105712"/>
                </a:lnTo>
                <a:lnTo>
                  <a:pt x="0" y="114300"/>
                </a:lnTo>
                <a:lnTo>
                  <a:pt x="703" y="127013"/>
                </a:lnTo>
                <a:lnTo>
                  <a:pt x="2817" y="139482"/>
                </a:lnTo>
                <a:lnTo>
                  <a:pt x="6350" y="151704"/>
                </a:lnTo>
                <a:lnTo>
                  <a:pt x="11309" y="163681"/>
                </a:lnTo>
                <a:lnTo>
                  <a:pt x="15367" y="171450"/>
                </a:lnTo>
                <a:lnTo>
                  <a:pt x="22398" y="182645"/>
                </a:lnTo>
                <a:lnTo>
                  <a:pt x="30411" y="192698"/>
                </a:lnTo>
                <a:lnTo>
                  <a:pt x="39407" y="201624"/>
                </a:lnTo>
                <a:lnTo>
                  <a:pt x="49385" y="209437"/>
                </a:lnTo>
                <a:lnTo>
                  <a:pt x="56515" y="213995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55" y="228535"/>
                </a:lnTo>
                <a:lnTo>
                  <a:pt x="137475" y="226424"/>
                </a:lnTo>
                <a:lnTo>
                  <a:pt x="149694" y="222889"/>
                </a:lnTo>
                <a:lnTo>
                  <a:pt x="161603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53" y="162128"/>
                </a:lnTo>
                <a:lnTo>
                  <a:pt x="219742" y="150297"/>
                </a:lnTo>
                <a:lnTo>
                  <a:pt x="222627" y="137877"/>
                </a:lnTo>
                <a:lnTo>
                  <a:pt x="224206" y="124883"/>
                </a:lnTo>
                <a:lnTo>
                  <a:pt x="224535" y="115315"/>
                </a:lnTo>
                <a:lnTo>
                  <a:pt x="223866" y="101519"/>
                </a:lnTo>
                <a:lnTo>
                  <a:pt x="221857" y="88386"/>
                </a:lnTo>
                <a:lnTo>
                  <a:pt x="218505" y="75919"/>
                </a:lnTo>
                <a:lnTo>
                  <a:pt x="213809" y="64119"/>
                </a:lnTo>
                <a:lnTo>
                  <a:pt x="207766" y="52990"/>
                </a:lnTo>
                <a:lnTo>
                  <a:pt x="200373" y="42532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934589" y="1232408"/>
            <a:ext cx="211200" cy="85470"/>
          </a:xfrm>
          <a:custGeom>
            <a:avLst/>
            <a:gdLst/>
            <a:ahLst/>
            <a:cxnLst/>
            <a:rect l="l" t="t" r="r" b="b"/>
            <a:pathLst>
              <a:path w="211200" h="85470">
                <a:moveTo>
                  <a:pt x="104902" y="0"/>
                </a:moveTo>
                <a:lnTo>
                  <a:pt x="91390" y="742"/>
                </a:lnTo>
                <a:lnTo>
                  <a:pt x="78513" y="2966"/>
                </a:lnTo>
                <a:lnTo>
                  <a:pt x="66277" y="6669"/>
                </a:lnTo>
                <a:lnTo>
                  <a:pt x="54691" y="11848"/>
                </a:lnTo>
                <a:lnTo>
                  <a:pt x="43759" y="18498"/>
                </a:lnTo>
                <a:lnTo>
                  <a:pt x="33490" y="26616"/>
                </a:lnTo>
                <a:lnTo>
                  <a:pt x="25256" y="34964"/>
                </a:lnTo>
                <a:lnTo>
                  <a:pt x="18125" y="44412"/>
                </a:lnTo>
                <a:lnTo>
                  <a:pt x="11755" y="55261"/>
                </a:lnTo>
                <a:lnTo>
                  <a:pt x="6145" y="67507"/>
                </a:lnTo>
                <a:lnTo>
                  <a:pt x="1296" y="81145"/>
                </a:lnTo>
                <a:lnTo>
                  <a:pt x="0" y="85470"/>
                </a:lnTo>
                <a:lnTo>
                  <a:pt x="211200" y="85470"/>
                </a:lnTo>
                <a:lnTo>
                  <a:pt x="207190" y="71738"/>
                </a:lnTo>
                <a:lnTo>
                  <a:pt x="202347" y="59446"/>
                </a:lnTo>
                <a:lnTo>
                  <a:pt x="196684" y="48585"/>
                </a:lnTo>
                <a:lnTo>
                  <a:pt x="190212" y="39141"/>
                </a:lnTo>
                <a:lnTo>
                  <a:pt x="181693" y="29799"/>
                </a:lnTo>
                <a:lnTo>
                  <a:pt x="172039" y="21775"/>
                </a:lnTo>
                <a:lnTo>
                  <a:pt x="161046" y="14742"/>
                </a:lnTo>
                <a:lnTo>
                  <a:pt x="153162" y="10667"/>
                </a:lnTo>
                <a:lnTo>
                  <a:pt x="141167" y="5889"/>
                </a:lnTo>
                <a:lnTo>
                  <a:pt x="128883" y="2520"/>
                </a:lnTo>
                <a:lnTo>
                  <a:pt x="116324" y="560"/>
                </a:lnTo>
                <a:lnTo>
                  <a:pt x="10490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25475" y="1230629"/>
            <a:ext cx="224243" cy="229743"/>
          </a:xfrm>
          <a:custGeom>
            <a:avLst/>
            <a:gdLst/>
            <a:ahLst/>
            <a:cxnLst/>
            <a:rect l="l" t="t" r="r" b="b"/>
            <a:pathLst>
              <a:path w="224243" h="229743">
                <a:moveTo>
                  <a:pt x="112509" y="0"/>
                </a:moveTo>
                <a:lnTo>
                  <a:pt x="99738" y="711"/>
                </a:lnTo>
                <a:lnTo>
                  <a:pt x="87244" y="2845"/>
                </a:lnTo>
                <a:lnTo>
                  <a:pt x="75028" y="6403"/>
                </a:lnTo>
                <a:lnTo>
                  <a:pt x="63093" y="11383"/>
                </a:lnTo>
                <a:lnTo>
                  <a:pt x="55740" y="15240"/>
                </a:lnTo>
                <a:lnTo>
                  <a:pt x="44600" y="22394"/>
                </a:lnTo>
                <a:lnTo>
                  <a:pt x="34649" y="30555"/>
                </a:lnTo>
                <a:lnTo>
                  <a:pt x="25882" y="39715"/>
                </a:lnTo>
                <a:lnTo>
                  <a:pt x="18300" y="49866"/>
                </a:lnTo>
                <a:lnTo>
                  <a:pt x="8940" y="67490"/>
                </a:lnTo>
                <a:lnTo>
                  <a:pt x="4768" y="79324"/>
                </a:lnTo>
                <a:lnTo>
                  <a:pt x="1897" y="91748"/>
                </a:lnTo>
                <a:lnTo>
                  <a:pt x="326" y="104746"/>
                </a:lnTo>
                <a:lnTo>
                  <a:pt x="0" y="114300"/>
                </a:lnTo>
                <a:lnTo>
                  <a:pt x="667" y="128134"/>
                </a:lnTo>
                <a:lnTo>
                  <a:pt x="2669" y="141293"/>
                </a:lnTo>
                <a:lnTo>
                  <a:pt x="6005" y="153776"/>
                </a:lnTo>
                <a:lnTo>
                  <a:pt x="10676" y="165583"/>
                </a:lnTo>
                <a:lnTo>
                  <a:pt x="16681" y="176715"/>
                </a:lnTo>
                <a:lnTo>
                  <a:pt x="24021" y="187170"/>
                </a:lnTo>
                <a:lnTo>
                  <a:pt x="32346" y="196596"/>
                </a:lnTo>
                <a:lnTo>
                  <a:pt x="42195" y="205637"/>
                </a:lnTo>
                <a:lnTo>
                  <a:pt x="52693" y="213242"/>
                </a:lnTo>
                <a:lnTo>
                  <a:pt x="63838" y="219409"/>
                </a:lnTo>
                <a:lnTo>
                  <a:pt x="75631" y="224140"/>
                </a:lnTo>
                <a:lnTo>
                  <a:pt x="88071" y="227434"/>
                </a:lnTo>
                <a:lnTo>
                  <a:pt x="101158" y="229291"/>
                </a:lnTo>
                <a:lnTo>
                  <a:pt x="111988" y="229743"/>
                </a:lnTo>
                <a:lnTo>
                  <a:pt x="125056" y="229031"/>
                </a:lnTo>
                <a:lnTo>
                  <a:pt x="137677" y="226892"/>
                </a:lnTo>
                <a:lnTo>
                  <a:pt x="149852" y="223317"/>
                </a:lnTo>
                <a:lnTo>
                  <a:pt x="161581" y="218298"/>
                </a:lnTo>
                <a:lnTo>
                  <a:pt x="178764" y="207686"/>
                </a:lnTo>
                <a:lnTo>
                  <a:pt x="188421" y="199500"/>
                </a:lnTo>
                <a:lnTo>
                  <a:pt x="197092" y="190192"/>
                </a:lnTo>
                <a:lnTo>
                  <a:pt x="204777" y="179753"/>
                </a:lnTo>
                <a:lnTo>
                  <a:pt x="209041" y="172720"/>
                </a:lnTo>
                <a:lnTo>
                  <a:pt x="214859" y="160970"/>
                </a:lnTo>
                <a:lnTo>
                  <a:pt x="219280" y="148920"/>
                </a:lnTo>
                <a:lnTo>
                  <a:pt x="222305" y="136586"/>
                </a:lnTo>
                <a:lnTo>
                  <a:pt x="223934" y="123981"/>
                </a:lnTo>
                <a:lnTo>
                  <a:pt x="224243" y="115443"/>
                </a:lnTo>
                <a:lnTo>
                  <a:pt x="223549" y="102684"/>
                </a:lnTo>
                <a:lnTo>
                  <a:pt x="221466" y="90194"/>
                </a:lnTo>
                <a:lnTo>
                  <a:pt x="217994" y="77966"/>
                </a:lnTo>
                <a:lnTo>
                  <a:pt x="213131" y="65992"/>
                </a:lnTo>
                <a:lnTo>
                  <a:pt x="208915" y="57785"/>
                </a:lnTo>
                <a:lnTo>
                  <a:pt x="201853" y="46644"/>
                </a:lnTo>
                <a:lnTo>
                  <a:pt x="193824" y="36597"/>
                </a:lnTo>
                <a:lnTo>
                  <a:pt x="184827" y="27652"/>
                </a:lnTo>
                <a:lnTo>
                  <a:pt x="174863" y="19817"/>
                </a:lnTo>
                <a:lnTo>
                  <a:pt x="167728" y="15240"/>
                </a:lnTo>
                <a:lnTo>
                  <a:pt x="156092" y="9231"/>
                </a:lnTo>
                <a:lnTo>
                  <a:pt x="144109" y="4721"/>
                </a:lnTo>
                <a:lnTo>
                  <a:pt x="131781" y="1709"/>
                </a:lnTo>
                <a:lnTo>
                  <a:pt x="119110" y="195"/>
                </a:lnTo>
                <a:lnTo>
                  <a:pt x="11250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29432" y="1204849"/>
            <a:ext cx="269239" cy="386968"/>
          </a:xfrm>
          <a:custGeom>
            <a:avLst/>
            <a:gdLst/>
            <a:ahLst/>
            <a:cxnLst/>
            <a:rect l="l" t="t" r="r" b="b"/>
            <a:pathLst>
              <a:path w="269239" h="386968">
                <a:moveTo>
                  <a:pt x="0" y="0"/>
                </a:moveTo>
                <a:lnTo>
                  <a:pt x="38480" y="0"/>
                </a:lnTo>
                <a:lnTo>
                  <a:pt x="135889" y="218186"/>
                </a:lnTo>
                <a:lnTo>
                  <a:pt x="230504" y="0"/>
                </a:lnTo>
                <a:lnTo>
                  <a:pt x="269239" y="0"/>
                </a:lnTo>
                <a:lnTo>
                  <a:pt x="100329" y="386968"/>
                </a:lnTo>
                <a:lnTo>
                  <a:pt x="61721" y="386968"/>
                </a:lnTo>
                <a:lnTo>
                  <a:pt x="116331" y="26187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48042" y="1204849"/>
            <a:ext cx="36461" cy="283337"/>
          </a:xfrm>
          <a:custGeom>
            <a:avLst/>
            <a:gdLst/>
            <a:ahLst/>
            <a:cxnLst/>
            <a:rect l="l" t="t" r="r" b="b"/>
            <a:pathLst>
              <a:path w="36461" h="283337">
                <a:moveTo>
                  <a:pt x="0" y="0"/>
                </a:moveTo>
                <a:lnTo>
                  <a:pt x="36461" y="0"/>
                </a:lnTo>
                <a:lnTo>
                  <a:pt x="36461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93441" y="1197610"/>
            <a:ext cx="292481" cy="297941"/>
          </a:xfrm>
          <a:custGeom>
            <a:avLst/>
            <a:gdLst/>
            <a:ahLst/>
            <a:cxnLst/>
            <a:rect l="l" t="t" r="r" b="b"/>
            <a:pathLst>
              <a:path w="292481" h="297941">
                <a:moveTo>
                  <a:pt x="145541" y="0"/>
                </a:moveTo>
                <a:lnTo>
                  <a:pt x="159616" y="539"/>
                </a:lnTo>
                <a:lnTo>
                  <a:pt x="173121" y="2158"/>
                </a:lnTo>
                <a:lnTo>
                  <a:pt x="186054" y="4857"/>
                </a:lnTo>
                <a:lnTo>
                  <a:pt x="198415" y="8635"/>
                </a:lnTo>
                <a:lnTo>
                  <a:pt x="210203" y="13492"/>
                </a:lnTo>
                <a:lnTo>
                  <a:pt x="221418" y="19429"/>
                </a:lnTo>
                <a:lnTo>
                  <a:pt x="232059" y="26445"/>
                </a:lnTo>
                <a:lnTo>
                  <a:pt x="242125" y="34541"/>
                </a:lnTo>
                <a:lnTo>
                  <a:pt x="251616" y="43716"/>
                </a:lnTo>
                <a:lnTo>
                  <a:pt x="260530" y="53971"/>
                </a:lnTo>
                <a:lnTo>
                  <a:pt x="268427" y="64855"/>
                </a:lnTo>
                <a:lnTo>
                  <a:pt x="274686" y="75441"/>
                </a:lnTo>
                <a:lnTo>
                  <a:pt x="280012" y="86623"/>
                </a:lnTo>
                <a:lnTo>
                  <a:pt x="284399" y="98403"/>
                </a:lnTo>
                <a:lnTo>
                  <a:pt x="287844" y="110781"/>
                </a:lnTo>
                <a:lnTo>
                  <a:pt x="290342" y="123759"/>
                </a:lnTo>
                <a:lnTo>
                  <a:pt x="291888" y="137339"/>
                </a:lnTo>
                <a:lnTo>
                  <a:pt x="292479" y="151522"/>
                </a:lnTo>
                <a:lnTo>
                  <a:pt x="292481" y="151764"/>
                </a:lnTo>
                <a:lnTo>
                  <a:pt x="37591" y="151764"/>
                </a:lnTo>
                <a:lnTo>
                  <a:pt x="38504" y="165806"/>
                </a:lnTo>
                <a:lnTo>
                  <a:pt x="40682" y="179097"/>
                </a:lnTo>
                <a:lnTo>
                  <a:pt x="44124" y="191636"/>
                </a:lnTo>
                <a:lnTo>
                  <a:pt x="48827" y="203419"/>
                </a:lnTo>
                <a:lnTo>
                  <a:pt x="54790" y="214444"/>
                </a:lnTo>
                <a:lnTo>
                  <a:pt x="62009" y="224710"/>
                </a:lnTo>
                <a:lnTo>
                  <a:pt x="69087" y="232790"/>
                </a:lnTo>
                <a:lnTo>
                  <a:pt x="78921" y="241814"/>
                </a:lnTo>
                <a:lnTo>
                  <a:pt x="89453" y="249323"/>
                </a:lnTo>
                <a:lnTo>
                  <a:pt x="100680" y="255313"/>
                </a:lnTo>
                <a:lnTo>
                  <a:pt x="112600" y="259782"/>
                </a:lnTo>
                <a:lnTo>
                  <a:pt x="125208" y="262728"/>
                </a:lnTo>
                <a:lnTo>
                  <a:pt x="138503" y="264147"/>
                </a:lnTo>
                <a:lnTo>
                  <a:pt x="144398" y="264287"/>
                </a:lnTo>
                <a:lnTo>
                  <a:pt x="157175" y="263620"/>
                </a:lnTo>
                <a:lnTo>
                  <a:pt x="169731" y="261632"/>
                </a:lnTo>
                <a:lnTo>
                  <a:pt x="182047" y="258345"/>
                </a:lnTo>
                <a:lnTo>
                  <a:pt x="198891" y="251505"/>
                </a:lnTo>
                <a:lnTo>
                  <a:pt x="210025" y="245275"/>
                </a:lnTo>
                <a:lnTo>
                  <a:pt x="219915" y="238081"/>
                </a:lnTo>
                <a:lnTo>
                  <a:pt x="228666" y="229636"/>
                </a:lnTo>
                <a:lnTo>
                  <a:pt x="236282" y="220537"/>
                </a:lnTo>
                <a:lnTo>
                  <a:pt x="244183" y="209532"/>
                </a:lnTo>
                <a:lnTo>
                  <a:pt x="252348" y="196595"/>
                </a:lnTo>
                <a:lnTo>
                  <a:pt x="283082" y="212725"/>
                </a:lnTo>
                <a:lnTo>
                  <a:pt x="276406" y="224935"/>
                </a:lnTo>
                <a:lnTo>
                  <a:pt x="269282" y="236089"/>
                </a:lnTo>
                <a:lnTo>
                  <a:pt x="261719" y="246178"/>
                </a:lnTo>
                <a:lnTo>
                  <a:pt x="253723" y="255194"/>
                </a:lnTo>
                <a:lnTo>
                  <a:pt x="238291" y="268932"/>
                </a:lnTo>
                <a:lnTo>
                  <a:pt x="227845" y="276237"/>
                </a:lnTo>
                <a:lnTo>
                  <a:pt x="216820" y="282518"/>
                </a:lnTo>
                <a:lnTo>
                  <a:pt x="205217" y="287775"/>
                </a:lnTo>
                <a:lnTo>
                  <a:pt x="192185" y="292199"/>
                </a:lnTo>
                <a:lnTo>
                  <a:pt x="180141" y="295030"/>
                </a:lnTo>
                <a:lnTo>
                  <a:pt x="167450" y="296908"/>
                </a:lnTo>
                <a:lnTo>
                  <a:pt x="154112" y="297835"/>
                </a:lnTo>
                <a:lnTo>
                  <a:pt x="147573" y="297941"/>
                </a:lnTo>
                <a:lnTo>
                  <a:pt x="132948" y="297409"/>
                </a:lnTo>
                <a:lnTo>
                  <a:pt x="119026" y="295811"/>
                </a:lnTo>
                <a:lnTo>
                  <a:pt x="105807" y="293151"/>
                </a:lnTo>
                <a:lnTo>
                  <a:pt x="93293" y="289431"/>
                </a:lnTo>
                <a:lnTo>
                  <a:pt x="81486" y="284652"/>
                </a:lnTo>
                <a:lnTo>
                  <a:pt x="70385" y="278816"/>
                </a:lnTo>
                <a:lnTo>
                  <a:pt x="59992" y="271925"/>
                </a:lnTo>
                <a:lnTo>
                  <a:pt x="50307" y="263981"/>
                </a:lnTo>
                <a:lnTo>
                  <a:pt x="41333" y="254986"/>
                </a:lnTo>
                <a:lnTo>
                  <a:pt x="30612" y="241803"/>
                </a:lnTo>
                <a:lnTo>
                  <a:pt x="23146" y="230824"/>
                </a:lnTo>
                <a:lnTo>
                  <a:pt x="16720" y="219535"/>
                </a:lnTo>
                <a:lnTo>
                  <a:pt x="11335" y="207933"/>
                </a:lnTo>
                <a:lnTo>
                  <a:pt x="6992" y="196017"/>
                </a:lnTo>
                <a:lnTo>
                  <a:pt x="3691" y="183785"/>
                </a:lnTo>
                <a:lnTo>
                  <a:pt x="1436" y="171233"/>
                </a:lnTo>
                <a:lnTo>
                  <a:pt x="225" y="158359"/>
                </a:lnTo>
                <a:lnTo>
                  <a:pt x="0" y="149732"/>
                </a:lnTo>
                <a:lnTo>
                  <a:pt x="516" y="136451"/>
                </a:lnTo>
                <a:lnTo>
                  <a:pt x="2067" y="123536"/>
                </a:lnTo>
                <a:lnTo>
                  <a:pt x="4652" y="110987"/>
                </a:lnTo>
                <a:lnTo>
                  <a:pt x="8271" y="98802"/>
                </a:lnTo>
                <a:lnTo>
                  <a:pt x="12924" y="86979"/>
                </a:lnTo>
                <a:lnTo>
                  <a:pt x="18611" y="75517"/>
                </a:lnTo>
                <a:lnTo>
                  <a:pt x="25331" y="64415"/>
                </a:lnTo>
                <a:lnTo>
                  <a:pt x="33146" y="53593"/>
                </a:lnTo>
                <a:lnTo>
                  <a:pt x="41993" y="43198"/>
                </a:lnTo>
                <a:lnTo>
                  <a:pt x="51434" y="33926"/>
                </a:lnTo>
                <a:lnTo>
                  <a:pt x="61469" y="25777"/>
                </a:lnTo>
                <a:lnTo>
                  <a:pt x="72099" y="18748"/>
                </a:lnTo>
                <a:lnTo>
                  <a:pt x="83323" y="12838"/>
                </a:lnTo>
                <a:lnTo>
                  <a:pt x="95142" y="8046"/>
                </a:lnTo>
                <a:lnTo>
                  <a:pt x="107555" y="4370"/>
                </a:lnTo>
                <a:lnTo>
                  <a:pt x="120563" y="1808"/>
                </a:lnTo>
                <a:lnTo>
                  <a:pt x="134165" y="359"/>
                </a:lnTo>
                <a:lnTo>
                  <a:pt x="145541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73223" y="1197610"/>
            <a:ext cx="169544" cy="297941"/>
          </a:xfrm>
          <a:custGeom>
            <a:avLst/>
            <a:gdLst/>
            <a:ahLst/>
            <a:cxnLst/>
            <a:rect l="l" t="t" r="r" b="b"/>
            <a:pathLst>
              <a:path w="169544" h="297941">
                <a:moveTo>
                  <a:pt x="90424" y="0"/>
                </a:moveTo>
                <a:lnTo>
                  <a:pt x="101805" y="800"/>
                </a:lnTo>
                <a:lnTo>
                  <a:pt x="113202" y="3203"/>
                </a:lnTo>
                <a:lnTo>
                  <a:pt x="124615" y="7210"/>
                </a:lnTo>
                <a:lnTo>
                  <a:pt x="136044" y="12824"/>
                </a:lnTo>
                <a:lnTo>
                  <a:pt x="147489" y="20048"/>
                </a:lnTo>
                <a:lnTo>
                  <a:pt x="158950" y="28883"/>
                </a:lnTo>
                <a:lnTo>
                  <a:pt x="169290" y="38226"/>
                </a:lnTo>
                <a:lnTo>
                  <a:pt x="145795" y="62484"/>
                </a:lnTo>
                <a:lnTo>
                  <a:pt x="134244" y="52307"/>
                </a:lnTo>
                <a:lnTo>
                  <a:pt x="122783" y="44368"/>
                </a:lnTo>
                <a:lnTo>
                  <a:pt x="111413" y="38672"/>
                </a:lnTo>
                <a:lnTo>
                  <a:pt x="100132" y="35226"/>
                </a:lnTo>
                <a:lnTo>
                  <a:pt x="88943" y="34036"/>
                </a:lnTo>
                <a:lnTo>
                  <a:pt x="88645" y="34036"/>
                </a:lnTo>
                <a:lnTo>
                  <a:pt x="75627" y="35818"/>
                </a:lnTo>
                <a:lnTo>
                  <a:pt x="64103" y="41167"/>
                </a:lnTo>
                <a:lnTo>
                  <a:pt x="58165" y="45847"/>
                </a:lnTo>
                <a:lnTo>
                  <a:pt x="49786" y="56404"/>
                </a:lnTo>
                <a:lnTo>
                  <a:pt x="45895" y="68400"/>
                </a:lnTo>
                <a:lnTo>
                  <a:pt x="45593" y="73151"/>
                </a:lnTo>
                <a:lnTo>
                  <a:pt x="47679" y="85242"/>
                </a:lnTo>
                <a:lnTo>
                  <a:pt x="53985" y="96871"/>
                </a:lnTo>
                <a:lnTo>
                  <a:pt x="56006" y="99440"/>
                </a:lnTo>
                <a:lnTo>
                  <a:pt x="62328" y="105807"/>
                </a:lnTo>
                <a:lnTo>
                  <a:pt x="71266" y="112687"/>
                </a:lnTo>
                <a:lnTo>
                  <a:pt x="82821" y="120070"/>
                </a:lnTo>
                <a:lnTo>
                  <a:pt x="96993" y="127944"/>
                </a:lnTo>
                <a:lnTo>
                  <a:pt x="99821" y="129412"/>
                </a:lnTo>
                <a:lnTo>
                  <a:pt x="113999" y="137169"/>
                </a:lnTo>
                <a:lnTo>
                  <a:pt x="126384" y="144804"/>
                </a:lnTo>
                <a:lnTo>
                  <a:pt x="136981" y="152329"/>
                </a:lnTo>
                <a:lnTo>
                  <a:pt x="145795" y="159752"/>
                </a:lnTo>
                <a:lnTo>
                  <a:pt x="152831" y="167083"/>
                </a:lnTo>
                <a:lnTo>
                  <a:pt x="161918" y="181190"/>
                </a:lnTo>
                <a:lnTo>
                  <a:pt x="166543" y="193044"/>
                </a:lnTo>
                <a:lnTo>
                  <a:pt x="169053" y="205600"/>
                </a:lnTo>
                <a:lnTo>
                  <a:pt x="169544" y="214502"/>
                </a:lnTo>
                <a:lnTo>
                  <a:pt x="168573" y="227968"/>
                </a:lnTo>
                <a:lnTo>
                  <a:pt x="165667" y="240571"/>
                </a:lnTo>
                <a:lnTo>
                  <a:pt x="160837" y="252317"/>
                </a:lnTo>
                <a:lnTo>
                  <a:pt x="154096" y="263212"/>
                </a:lnTo>
                <a:lnTo>
                  <a:pt x="145456" y="273263"/>
                </a:lnTo>
                <a:lnTo>
                  <a:pt x="135119" y="282110"/>
                </a:lnTo>
                <a:lnTo>
                  <a:pt x="124300" y="288750"/>
                </a:lnTo>
                <a:lnTo>
                  <a:pt x="112578" y="293600"/>
                </a:lnTo>
                <a:lnTo>
                  <a:pt x="99951" y="296655"/>
                </a:lnTo>
                <a:lnTo>
                  <a:pt x="86421" y="297908"/>
                </a:lnTo>
                <a:lnTo>
                  <a:pt x="83693" y="297941"/>
                </a:lnTo>
                <a:lnTo>
                  <a:pt x="70865" y="297197"/>
                </a:lnTo>
                <a:lnTo>
                  <a:pt x="58356" y="294962"/>
                </a:lnTo>
                <a:lnTo>
                  <a:pt x="46167" y="291238"/>
                </a:lnTo>
                <a:lnTo>
                  <a:pt x="36829" y="287274"/>
                </a:lnTo>
                <a:lnTo>
                  <a:pt x="25381" y="280926"/>
                </a:lnTo>
                <a:lnTo>
                  <a:pt x="15053" y="273392"/>
                </a:lnTo>
                <a:lnTo>
                  <a:pt x="5860" y="264703"/>
                </a:lnTo>
                <a:lnTo>
                  <a:pt x="0" y="257810"/>
                </a:lnTo>
                <a:lnTo>
                  <a:pt x="22859" y="231775"/>
                </a:lnTo>
                <a:lnTo>
                  <a:pt x="33562" y="242545"/>
                </a:lnTo>
                <a:lnTo>
                  <a:pt x="44493" y="251076"/>
                </a:lnTo>
                <a:lnTo>
                  <a:pt x="55663" y="257362"/>
                </a:lnTo>
                <a:lnTo>
                  <a:pt x="67082" y="261397"/>
                </a:lnTo>
                <a:lnTo>
                  <a:pt x="78760" y="263177"/>
                </a:lnTo>
                <a:lnTo>
                  <a:pt x="82168" y="263270"/>
                </a:lnTo>
                <a:lnTo>
                  <a:pt x="95455" y="261843"/>
                </a:lnTo>
                <a:lnTo>
                  <a:pt x="107430" y="257561"/>
                </a:lnTo>
                <a:lnTo>
                  <a:pt x="118093" y="250424"/>
                </a:lnTo>
                <a:lnTo>
                  <a:pt x="128374" y="238775"/>
                </a:lnTo>
                <a:lnTo>
                  <a:pt x="133475" y="227201"/>
                </a:lnTo>
                <a:lnTo>
                  <a:pt x="134874" y="216153"/>
                </a:lnTo>
                <a:lnTo>
                  <a:pt x="133006" y="203423"/>
                </a:lnTo>
                <a:lnTo>
                  <a:pt x="127444" y="191885"/>
                </a:lnTo>
                <a:lnTo>
                  <a:pt x="124713" y="188213"/>
                </a:lnTo>
                <a:lnTo>
                  <a:pt x="118622" y="182347"/>
                </a:lnTo>
                <a:lnTo>
                  <a:pt x="109831" y="175821"/>
                </a:lnTo>
                <a:lnTo>
                  <a:pt x="98324" y="168627"/>
                </a:lnTo>
                <a:lnTo>
                  <a:pt x="84081" y="160755"/>
                </a:lnTo>
                <a:lnTo>
                  <a:pt x="78739" y="157987"/>
                </a:lnTo>
                <a:lnTo>
                  <a:pt x="64738" y="150292"/>
                </a:lnTo>
                <a:lnTo>
                  <a:pt x="52590" y="142648"/>
                </a:lnTo>
                <a:lnTo>
                  <a:pt x="42294" y="135051"/>
                </a:lnTo>
                <a:lnTo>
                  <a:pt x="33852" y="127495"/>
                </a:lnTo>
                <a:lnTo>
                  <a:pt x="27263" y="119974"/>
                </a:lnTo>
                <a:lnTo>
                  <a:pt x="19959" y="107989"/>
                </a:lnTo>
                <a:lnTo>
                  <a:pt x="15490" y="96132"/>
                </a:lnTo>
                <a:lnTo>
                  <a:pt x="13121" y="83442"/>
                </a:lnTo>
                <a:lnTo>
                  <a:pt x="12700" y="74929"/>
                </a:lnTo>
                <a:lnTo>
                  <a:pt x="13760" y="61337"/>
                </a:lnTo>
                <a:lnTo>
                  <a:pt x="16942" y="48776"/>
                </a:lnTo>
                <a:lnTo>
                  <a:pt x="22245" y="37255"/>
                </a:lnTo>
                <a:lnTo>
                  <a:pt x="29669" y="26783"/>
                </a:lnTo>
                <a:lnTo>
                  <a:pt x="34797" y="21336"/>
                </a:lnTo>
                <a:lnTo>
                  <a:pt x="44688" y="13209"/>
                </a:lnTo>
                <a:lnTo>
                  <a:pt x="55664" y="7021"/>
                </a:lnTo>
                <a:lnTo>
                  <a:pt x="67704" y="2772"/>
                </a:lnTo>
                <a:lnTo>
                  <a:pt x="80785" y="463"/>
                </a:lnTo>
                <a:lnTo>
                  <a:pt x="904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37181" y="1197610"/>
            <a:ext cx="295656" cy="297941"/>
          </a:xfrm>
          <a:custGeom>
            <a:avLst/>
            <a:gdLst/>
            <a:ahLst/>
            <a:cxnLst/>
            <a:rect l="l" t="t" r="r" b="b"/>
            <a:pathLst>
              <a:path w="295656" h="297941">
                <a:moveTo>
                  <a:pt x="147955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6" y="149732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4" y="253491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5" y="297941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2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88185" y="1197610"/>
            <a:ext cx="295656" cy="297941"/>
          </a:xfrm>
          <a:custGeom>
            <a:avLst/>
            <a:gdLst/>
            <a:ahLst/>
            <a:cxnLst/>
            <a:rect l="l" t="t" r="r" b="b"/>
            <a:pathLst>
              <a:path w="295656" h="297941">
                <a:moveTo>
                  <a:pt x="147954" y="0"/>
                </a:moveTo>
                <a:lnTo>
                  <a:pt x="161746" y="543"/>
                </a:lnTo>
                <a:lnTo>
                  <a:pt x="175022" y="2173"/>
                </a:lnTo>
                <a:lnTo>
                  <a:pt x="187780" y="4890"/>
                </a:lnTo>
                <a:lnTo>
                  <a:pt x="200022" y="8697"/>
                </a:lnTo>
                <a:lnTo>
                  <a:pt x="211748" y="13593"/>
                </a:lnTo>
                <a:lnTo>
                  <a:pt x="222956" y="19579"/>
                </a:lnTo>
                <a:lnTo>
                  <a:pt x="233648" y="26657"/>
                </a:lnTo>
                <a:lnTo>
                  <a:pt x="243823" y="34828"/>
                </a:lnTo>
                <a:lnTo>
                  <a:pt x="253482" y="44092"/>
                </a:lnTo>
                <a:lnTo>
                  <a:pt x="265069" y="57604"/>
                </a:lnTo>
                <a:lnTo>
                  <a:pt x="272554" y="68260"/>
                </a:lnTo>
                <a:lnTo>
                  <a:pt x="278992" y="79340"/>
                </a:lnTo>
                <a:lnTo>
                  <a:pt x="284383" y="90847"/>
                </a:lnTo>
                <a:lnTo>
                  <a:pt x="288725" y="102783"/>
                </a:lnTo>
                <a:lnTo>
                  <a:pt x="292017" y="115150"/>
                </a:lnTo>
                <a:lnTo>
                  <a:pt x="294259" y="127952"/>
                </a:lnTo>
                <a:lnTo>
                  <a:pt x="295447" y="141189"/>
                </a:lnTo>
                <a:lnTo>
                  <a:pt x="295656" y="149732"/>
                </a:lnTo>
                <a:lnTo>
                  <a:pt x="295119" y="163015"/>
                </a:lnTo>
                <a:lnTo>
                  <a:pt x="293510" y="175922"/>
                </a:lnTo>
                <a:lnTo>
                  <a:pt x="290830" y="188450"/>
                </a:lnTo>
                <a:lnTo>
                  <a:pt x="287080" y="200596"/>
                </a:lnTo>
                <a:lnTo>
                  <a:pt x="282261" y="212360"/>
                </a:lnTo>
                <a:lnTo>
                  <a:pt x="276374" y="223738"/>
                </a:lnTo>
                <a:lnTo>
                  <a:pt x="269421" y="234729"/>
                </a:lnTo>
                <a:lnTo>
                  <a:pt x="261401" y="245330"/>
                </a:lnTo>
                <a:lnTo>
                  <a:pt x="254253" y="253491"/>
                </a:lnTo>
                <a:lnTo>
                  <a:pt x="244853" y="262739"/>
                </a:lnTo>
                <a:lnTo>
                  <a:pt x="234879" y="270912"/>
                </a:lnTo>
                <a:lnTo>
                  <a:pt x="224331" y="278009"/>
                </a:lnTo>
                <a:lnTo>
                  <a:pt x="213209" y="284029"/>
                </a:lnTo>
                <a:lnTo>
                  <a:pt x="201513" y="288971"/>
                </a:lnTo>
                <a:lnTo>
                  <a:pt x="189243" y="292834"/>
                </a:lnTo>
                <a:lnTo>
                  <a:pt x="176399" y="295617"/>
                </a:lnTo>
                <a:lnTo>
                  <a:pt x="162981" y="297319"/>
                </a:lnTo>
                <a:lnTo>
                  <a:pt x="148989" y="297939"/>
                </a:lnTo>
                <a:lnTo>
                  <a:pt x="147954" y="297941"/>
                </a:lnTo>
                <a:lnTo>
                  <a:pt x="133907" y="297402"/>
                </a:lnTo>
                <a:lnTo>
                  <a:pt x="120432" y="295785"/>
                </a:lnTo>
                <a:lnTo>
                  <a:pt x="107531" y="293091"/>
                </a:lnTo>
                <a:lnTo>
                  <a:pt x="95205" y="289322"/>
                </a:lnTo>
                <a:lnTo>
                  <a:pt x="83454" y="284478"/>
                </a:lnTo>
                <a:lnTo>
                  <a:pt x="72280" y="278560"/>
                </a:lnTo>
                <a:lnTo>
                  <a:pt x="61684" y="271569"/>
                </a:lnTo>
                <a:lnTo>
                  <a:pt x="51667" y="263507"/>
                </a:lnTo>
                <a:lnTo>
                  <a:pt x="42229" y="254373"/>
                </a:lnTo>
                <a:lnTo>
                  <a:pt x="32535" y="243203"/>
                </a:lnTo>
                <a:lnTo>
                  <a:pt x="24732" y="232523"/>
                </a:lnTo>
                <a:lnTo>
                  <a:pt x="17996" y="221453"/>
                </a:lnTo>
                <a:lnTo>
                  <a:pt x="12326" y="209996"/>
                </a:lnTo>
                <a:lnTo>
                  <a:pt x="7725" y="198154"/>
                </a:lnTo>
                <a:lnTo>
                  <a:pt x="4192" y="185930"/>
                </a:lnTo>
                <a:lnTo>
                  <a:pt x="1730" y="173325"/>
                </a:lnTo>
                <a:lnTo>
                  <a:pt x="340" y="160341"/>
                </a:lnTo>
                <a:lnTo>
                  <a:pt x="0" y="149732"/>
                </a:lnTo>
                <a:lnTo>
                  <a:pt x="529" y="136269"/>
                </a:lnTo>
                <a:lnTo>
                  <a:pt x="2115" y="123228"/>
                </a:lnTo>
                <a:lnTo>
                  <a:pt x="4759" y="110607"/>
                </a:lnTo>
                <a:lnTo>
                  <a:pt x="8457" y="98409"/>
                </a:lnTo>
                <a:lnTo>
                  <a:pt x="13210" y="86631"/>
                </a:lnTo>
                <a:lnTo>
                  <a:pt x="19015" y="75275"/>
                </a:lnTo>
                <a:lnTo>
                  <a:pt x="25872" y="64341"/>
                </a:lnTo>
                <a:lnTo>
                  <a:pt x="33779" y="53828"/>
                </a:lnTo>
                <a:lnTo>
                  <a:pt x="48581" y="37987"/>
                </a:lnTo>
                <a:lnTo>
                  <a:pt x="58569" y="29437"/>
                </a:lnTo>
                <a:lnTo>
                  <a:pt x="69077" y="21976"/>
                </a:lnTo>
                <a:lnTo>
                  <a:pt x="80104" y="15603"/>
                </a:lnTo>
                <a:lnTo>
                  <a:pt x="91651" y="10319"/>
                </a:lnTo>
                <a:lnTo>
                  <a:pt x="103715" y="6124"/>
                </a:lnTo>
                <a:lnTo>
                  <a:pt x="116296" y="3017"/>
                </a:lnTo>
                <a:lnTo>
                  <a:pt x="129393" y="998"/>
                </a:lnTo>
                <a:lnTo>
                  <a:pt x="143005" y="68"/>
                </a:lnTo>
                <a:lnTo>
                  <a:pt x="14795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60183" y="1197610"/>
            <a:ext cx="247154" cy="290575"/>
          </a:xfrm>
          <a:custGeom>
            <a:avLst/>
            <a:gdLst/>
            <a:ahLst/>
            <a:cxnLst/>
            <a:rect l="l" t="t" r="r" b="b"/>
            <a:pathLst>
              <a:path w="247154" h="290575">
                <a:moveTo>
                  <a:pt x="142722" y="0"/>
                </a:moveTo>
                <a:lnTo>
                  <a:pt x="156148" y="751"/>
                </a:lnTo>
                <a:lnTo>
                  <a:pt x="168901" y="3011"/>
                </a:lnTo>
                <a:lnTo>
                  <a:pt x="180983" y="6787"/>
                </a:lnTo>
                <a:lnTo>
                  <a:pt x="192394" y="12087"/>
                </a:lnTo>
                <a:lnTo>
                  <a:pt x="209500" y="23893"/>
                </a:lnTo>
                <a:lnTo>
                  <a:pt x="218588" y="32820"/>
                </a:lnTo>
                <a:lnTo>
                  <a:pt x="226383" y="42883"/>
                </a:lnTo>
                <a:lnTo>
                  <a:pt x="232899" y="54055"/>
                </a:lnTo>
                <a:lnTo>
                  <a:pt x="238652" y="68320"/>
                </a:lnTo>
                <a:lnTo>
                  <a:pt x="241333" y="78395"/>
                </a:lnTo>
                <a:lnTo>
                  <a:pt x="243511" y="89792"/>
                </a:lnTo>
                <a:lnTo>
                  <a:pt x="245183" y="102516"/>
                </a:lnTo>
                <a:lnTo>
                  <a:pt x="246347" y="116572"/>
                </a:lnTo>
                <a:lnTo>
                  <a:pt x="247001" y="131965"/>
                </a:lnTo>
                <a:lnTo>
                  <a:pt x="247154" y="144779"/>
                </a:lnTo>
                <a:lnTo>
                  <a:pt x="247154" y="290575"/>
                </a:lnTo>
                <a:lnTo>
                  <a:pt x="210705" y="290575"/>
                </a:lnTo>
                <a:lnTo>
                  <a:pt x="210705" y="155448"/>
                </a:lnTo>
                <a:lnTo>
                  <a:pt x="210553" y="137688"/>
                </a:lnTo>
                <a:lnTo>
                  <a:pt x="210098" y="122367"/>
                </a:lnTo>
                <a:lnTo>
                  <a:pt x="209338" y="109490"/>
                </a:lnTo>
                <a:lnTo>
                  <a:pt x="208272" y="99062"/>
                </a:lnTo>
                <a:lnTo>
                  <a:pt x="206654" y="90042"/>
                </a:lnTo>
                <a:lnTo>
                  <a:pt x="202563" y="76319"/>
                </a:lnTo>
                <a:lnTo>
                  <a:pt x="196896" y="64506"/>
                </a:lnTo>
                <a:lnTo>
                  <a:pt x="189652" y="54603"/>
                </a:lnTo>
                <a:lnTo>
                  <a:pt x="182333" y="47751"/>
                </a:lnTo>
                <a:lnTo>
                  <a:pt x="172282" y="41314"/>
                </a:lnTo>
                <a:lnTo>
                  <a:pt x="160758" y="36810"/>
                </a:lnTo>
                <a:lnTo>
                  <a:pt x="147764" y="34225"/>
                </a:lnTo>
                <a:lnTo>
                  <a:pt x="135458" y="33527"/>
                </a:lnTo>
                <a:lnTo>
                  <a:pt x="122431" y="34419"/>
                </a:lnTo>
                <a:lnTo>
                  <a:pt x="109963" y="37084"/>
                </a:lnTo>
                <a:lnTo>
                  <a:pt x="98053" y="41511"/>
                </a:lnTo>
                <a:lnTo>
                  <a:pt x="86702" y="47687"/>
                </a:lnTo>
                <a:lnTo>
                  <a:pt x="76187" y="55372"/>
                </a:lnTo>
                <a:lnTo>
                  <a:pt x="66540" y="64430"/>
                </a:lnTo>
                <a:lnTo>
                  <a:pt x="58286" y="74298"/>
                </a:lnTo>
                <a:lnTo>
                  <a:pt x="51423" y="84980"/>
                </a:lnTo>
                <a:lnTo>
                  <a:pt x="45953" y="96483"/>
                </a:lnTo>
                <a:lnTo>
                  <a:pt x="41874" y="108813"/>
                </a:lnTo>
                <a:lnTo>
                  <a:pt x="40099" y="117489"/>
                </a:lnTo>
                <a:lnTo>
                  <a:pt x="38809" y="127255"/>
                </a:lnTo>
                <a:lnTo>
                  <a:pt x="37801" y="138900"/>
                </a:lnTo>
                <a:lnTo>
                  <a:pt x="37073" y="152430"/>
                </a:lnTo>
                <a:lnTo>
                  <a:pt x="36627" y="167846"/>
                </a:lnTo>
                <a:lnTo>
                  <a:pt x="36462" y="185153"/>
                </a:lnTo>
                <a:lnTo>
                  <a:pt x="36461" y="186689"/>
                </a:lnTo>
                <a:lnTo>
                  <a:pt x="3646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61" y="7238"/>
                </a:lnTo>
                <a:lnTo>
                  <a:pt x="36461" y="58038"/>
                </a:lnTo>
                <a:lnTo>
                  <a:pt x="45160" y="47240"/>
                </a:lnTo>
                <a:lnTo>
                  <a:pt x="54211" y="37545"/>
                </a:lnTo>
                <a:lnTo>
                  <a:pt x="63618" y="28958"/>
                </a:lnTo>
                <a:lnTo>
                  <a:pt x="73380" y="21486"/>
                </a:lnTo>
                <a:lnTo>
                  <a:pt x="83499" y="15133"/>
                </a:lnTo>
                <a:lnTo>
                  <a:pt x="96450" y="8900"/>
                </a:lnTo>
                <a:lnTo>
                  <a:pt x="108417" y="4739"/>
                </a:lnTo>
                <a:lnTo>
                  <a:pt x="120810" y="1874"/>
                </a:lnTo>
                <a:lnTo>
                  <a:pt x="133628" y="313"/>
                </a:lnTo>
                <a:lnTo>
                  <a:pt x="14272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47771" y="1095502"/>
            <a:ext cx="36449" cy="392684"/>
          </a:xfrm>
          <a:custGeom>
            <a:avLst/>
            <a:gdLst/>
            <a:ahLst/>
            <a:cxnLst/>
            <a:rect l="l" t="t" r="r" b="b"/>
            <a:pathLst>
              <a:path w="36449" h="392684">
                <a:moveTo>
                  <a:pt x="0" y="0"/>
                </a:moveTo>
                <a:lnTo>
                  <a:pt x="36449" y="0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89887" y="1095502"/>
            <a:ext cx="36449" cy="392684"/>
          </a:xfrm>
          <a:custGeom>
            <a:avLst/>
            <a:gdLst/>
            <a:ahLst/>
            <a:cxnLst/>
            <a:rect l="l" t="t" r="r" b="b"/>
            <a:pathLst>
              <a:path w="36449" h="392684">
                <a:moveTo>
                  <a:pt x="0" y="0"/>
                </a:moveTo>
                <a:lnTo>
                  <a:pt x="36449" y="0"/>
                </a:lnTo>
                <a:lnTo>
                  <a:pt x="36449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72616" y="1095502"/>
            <a:ext cx="295021" cy="400050"/>
          </a:xfrm>
          <a:custGeom>
            <a:avLst/>
            <a:gdLst/>
            <a:ahLst/>
            <a:cxnLst/>
            <a:rect l="l" t="t" r="r" b="b"/>
            <a:pathLst>
              <a:path w="295021" h="400050">
                <a:moveTo>
                  <a:pt x="259079" y="0"/>
                </a:moveTo>
                <a:lnTo>
                  <a:pt x="295021" y="0"/>
                </a:lnTo>
                <a:lnTo>
                  <a:pt x="295021" y="392684"/>
                </a:lnTo>
                <a:lnTo>
                  <a:pt x="259079" y="392684"/>
                </a:lnTo>
                <a:lnTo>
                  <a:pt x="259079" y="344043"/>
                </a:lnTo>
                <a:lnTo>
                  <a:pt x="250119" y="354188"/>
                </a:lnTo>
                <a:lnTo>
                  <a:pt x="240739" y="363328"/>
                </a:lnTo>
                <a:lnTo>
                  <a:pt x="230940" y="371463"/>
                </a:lnTo>
                <a:lnTo>
                  <a:pt x="220723" y="378592"/>
                </a:lnTo>
                <a:lnTo>
                  <a:pt x="210087" y="384717"/>
                </a:lnTo>
                <a:lnTo>
                  <a:pt x="196094" y="390997"/>
                </a:lnTo>
                <a:lnTo>
                  <a:pt x="184141" y="394929"/>
                </a:lnTo>
                <a:lnTo>
                  <a:pt x="171773" y="397748"/>
                </a:lnTo>
                <a:lnTo>
                  <a:pt x="158978" y="399455"/>
                </a:lnTo>
                <a:lnTo>
                  <a:pt x="145744" y="400049"/>
                </a:lnTo>
                <a:lnTo>
                  <a:pt x="145287" y="400050"/>
                </a:lnTo>
                <a:lnTo>
                  <a:pt x="131819" y="399483"/>
                </a:lnTo>
                <a:lnTo>
                  <a:pt x="118805" y="397783"/>
                </a:lnTo>
                <a:lnTo>
                  <a:pt x="106247" y="394952"/>
                </a:lnTo>
                <a:lnTo>
                  <a:pt x="94146" y="390990"/>
                </a:lnTo>
                <a:lnTo>
                  <a:pt x="82504" y="385899"/>
                </a:lnTo>
                <a:lnTo>
                  <a:pt x="71320" y="379680"/>
                </a:lnTo>
                <a:lnTo>
                  <a:pt x="60596" y="372333"/>
                </a:lnTo>
                <a:lnTo>
                  <a:pt x="50334" y="363860"/>
                </a:lnTo>
                <a:lnTo>
                  <a:pt x="42545" y="356362"/>
                </a:lnTo>
                <a:lnTo>
                  <a:pt x="33599" y="346443"/>
                </a:lnTo>
                <a:lnTo>
                  <a:pt x="25713" y="336063"/>
                </a:lnTo>
                <a:lnTo>
                  <a:pt x="18884" y="325218"/>
                </a:lnTo>
                <a:lnTo>
                  <a:pt x="13110" y="313906"/>
                </a:lnTo>
                <a:lnTo>
                  <a:pt x="8390" y="302126"/>
                </a:lnTo>
                <a:lnTo>
                  <a:pt x="4721" y="289875"/>
                </a:lnTo>
                <a:lnTo>
                  <a:pt x="2101" y="277151"/>
                </a:lnTo>
                <a:lnTo>
                  <a:pt x="528" y="263952"/>
                </a:lnTo>
                <a:lnTo>
                  <a:pt x="0" y="250189"/>
                </a:lnTo>
                <a:lnTo>
                  <a:pt x="538" y="236679"/>
                </a:lnTo>
                <a:lnTo>
                  <a:pt x="2154" y="223611"/>
                </a:lnTo>
                <a:lnTo>
                  <a:pt x="4851" y="210987"/>
                </a:lnTo>
                <a:lnTo>
                  <a:pt x="8630" y="198808"/>
                </a:lnTo>
                <a:lnTo>
                  <a:pt x="13493" y="187076"/>
                </a:lnTo>
                <a:lnTo>
                  <a:pt x="19444" y="175791"/>
                </a:lnTo>
                <a:lnTo>
                  <a:pt x="26483" y="164954"/>
                </a:lnTo>
                <a:lnTo>
                  <a:pt x="34613" y="154566"/>
                </a:lnTo>
                <a:lnTo>
                  <a:pt x="42925" y="145542"/>
                </a:lnTo>
                <a:lnTo>
                  <a:pt x="52864" y="136260"/>
                </a:lnTo>
                <a:lnTo>
                  <a:pt x="63260" y="128093"/>
                </a:lnTo>
                <a:lnTo>
                  <a:pt x="74110" y="121040"/>
                </a:lnTo>
                <a:lnTo>
                  <a:pt x="85414" y="115102"/>
                </a:lnTo>
                <a:lnTo>
                  <a:pt x="97168" y="110277"/>
                </a:lnTo>
                <a:lnTo>
                  <a:pt x="109370" y="106567"/>
                </a:lnTo>
                <a:lnTo>
                  <a:pt x="122019" y="103972"/>
                </a:lnTo>
                <a:lnTo>
                  <a:pt x="135111" y="102491"/>
                </a:lnTo>
                <a:lnTo>
                  <a:pt x="146303" y="102108"/>
                </a:lnTo>
                <a:lnTo>
                  <a:pt x="159715" y="102677"/>
                </a:lnTo>
                <a:lnTo>
                  <a:pt x="172624" y="104382"/>
                </a:lnTo>
                <a:lnTo>
                  <a:pt x="185024" y="107216"/>
                </a:lnTo>
                <a:lnTo>
                  <a:pt x="196910" y="111174"/>
                </a:lnTo>
                <a:lnTo>
                  <a:pt x="208275" y="116250"/>
                </a:lnTo>
                <a:lnTo>
                  <a:pt x="219965" y="123034"/>
                </a:lnTo>
                <a:lnTo>
                  <a:pt x="229989" y="130304"/>
                </a:lnTo>
                <a:lnTo>
                  <a:pt x="239499" y="138651"/>
                </a:lnTo>
                <a:lnTo>
                  <a:pt x="248500" y="148074"/>
                </a:lnTo>
                <a:lnTo>
                  <a:pt x="256998" y="158574"/>
                </a:lnTo>
                <a:lnTo>
                  <a:pt x="259079" y="161417"/>
                </a:lnTo>
                <a:lnTo>
                  <a:pt x="25907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1616" y="1095502"/>
            <a:ext cx="295084" cy="400050"/>
          </a:xfrm>
          <a:custGeom>
            <a:avLst/>
            <a:gdLst/>
            <a:ahLst/>
            <a:cxnLst/>
            <a:rect l="l" t="t" r="r" b="b"/>
            <a:pathLst>
              <a:path w="295084" h="400050">
                <a:moveTo>
                  <a:pt x="0" y="0"/>
                </a:moveTo>
                <a:lnTo>
                  <a:pt x="36461" y="0"/>
                </a:lnTo>
                <a:lnTo>
                  <a:pt x="36461" y="157987"/>
                </a:lnTo>
                <a:lnTo>
                  <a:pt x="45435" y="147763"/>
                </a:lnTo>
                <a:lnTo>
                  <a:pt x="54809" y="138556"/>
                </a:lnTo>
                <a:lnTo>
                  <a:pt x="64584" y="130377"/>
                </a:lnTo>
                <a:lnTo>
                  <a:pt x="74761" y="123237"/>
                </a:lnTo>
                <a:lnTo>
                  <a:pt x="85340" y="117147"/>
                </a:lnTo>
                <a:lnTo>
                  <a:pt x="99240" y="110965"/>
                </a:lnTo>
                <a:lnTo>
                  <a:pt x="111200" y="107094"/>
                </a:lnTo>
                <a:lnTo>
                  <a:pt x="123595" y="104331"/>
                </a:lnTo>
                <a:lnTo>
                  <a:pt x="136423" y="102671"/>
                </a:lnTo>
                <a:lnTo>
                  <a:pt x="149684" y="102108"/>
                </a:lnTo>
                <a:lnTo>
                  <a:pt x="149898" y="102108"/>
                </a:lnTo>
                <a:lnTo>
                  <a:pt x="163361" y="102671"/>
                </a:lnTo>
                <a:lnTo>
                  <a:pt x="176369" y="104363"/>
                </a:lnTo>
                <a:lnTo>
                  <a:pt x="188921" y="107184"/>
                </a:lnTo>
                <a:lnTo>
                  <a:pt x="201017" y="111135"/>
                </a:lnTo>
                <a:lnTo>
                  <a:pt x="212657" y="116218"/>
                </a:lnTo>
                <a:lnTo>
                  <a:pt x="223842" y="122433"/>
                </a:lnTo>
                <a:lnTo>
                  <a:pt x="234571" y="129782"/>
                </a:lnTo>
                <a:lnTo>
                  <a:pt x="244845" y="138265"/>
                </a:lnTo>
                <a:lnTo>
                  <a:pt x="252539" y="145669"/>
                </a:lnTo>
                <a:lnTo>
                  <a:pt x="261482" y="155607"/>
                </a:lnTo>
                <a:lnTo>
                  <a:pt x="269371" y="166008"/>
                </a:lnTo>
                <a:lnTo>
                  <a:pt x="276205" y="176871"/>
                </a:lnTo>
                <a:lnTo>
                  <a:pt x="281985" y="188197"/>
                </a:lnTo>
                <a:lnTo>
                  <a:pt x="286712" y="199985"/>
                </a:lnTo>
                <a:lnTo>
                  <a:pt x="290385" y="212234"/>
                </a:lnTo>
                <a:lnTo>
                  <a:pt x="293004" y="224947"/>
                </a:lnTo>
                <a:lnTo>
                  <a:pt x="294570" y="238121"/>
                </a:lnTo>
                <a:lnTo>
                  <a:pt x="295084" y="251587"/>
                </a:lnTo>
                <a:lnTo>
                  <a:pt x="294545" y="265112"/>
                </a:lnTo>
                <a:lnTo>
                  <a:pt x="292928" y="278196"/>
                </a:lnTo>
                <a:lnTo>
                  <a:pt x="290233" y="290835"/>
                </a:lnTo>
                <a:lnTo>
                  <a:pt x="286460" y="303028"/>
                </a:lnTo>
                <a:lnTo>
                  <a:pt x="281609" y="314772"/>
                </a:lnTo>
                <a:lnTo>
                  <a:pt x="275681" y="326065"/>
                </a:lnTo>
                <a:lnTo>
                  <a:pt x="268675" y="336906"/>
                </a:lnTo>
                <a:lnTo>
                  <a:pt x="260592" y="347291"/>
                </a:lnTo>
                <a:lnTo>
                  <a:pt x="252158" y="356488"/>
                </a:lnTo>
                <a:lnTo>
                  <a:pt x="242206" y="365810"/>
                </a:lnTo>
                <a:lnTo>
                  <a:pt x="231808" y="374008"/>
                </a:lnTo>
                <a:lnTo>
                  <a:pt x="220962" y="381084"/>
                </a:lnTo>
                <a:lnTo>
                  <a:pt x="209669" y="387039"/>
                </a:lnTo>
                <a:lnTo>
                  <a:pt x="197928" y="391873"/>
                </a:lnTo>
                <a:lnTo>
                  <a:pt x="185741" y="395589"/>
                </a:lnTo>
                <a:lnTo>
                  <a:pt x="173105" y="398187"/>
                </a:lnTo>
                <a:lnTo>
                  <a:pt x="160023" y="399668"/>
                </a:lnTo>
                <a:lnTo>
                  <a:pt x="148856" y="400050"/>
                </a:lnTo>
                <a:lnTo>
                  <a:pt x="135471" y="399472"/>
                </a:lnTo>
                <a:lnTo>
                  <a:pt x="122590" y="397741"/>
                </a:lnTo>
                <a:lnTo>
                  <a:pt x="110213" y="394855"/>
                </a:lnTo>
                <a:lnTo>
                  <a:pt x="98341" y="390814"/>
                </a:lnTo>
                <a:lnTo>
                  <a:pt x="86974" y="385619"/>
                </a:lnTo>
                <a:lnTo>
                  <a:pt x="75701" y="378999"/>
                </a:lnTo>
                <a:lnTo>
                  <a:pt x="65717" y="371733"/>
                </a:lnTo>
                <a:lnTo>
                  <a:pt x="56203" y="363390"/>
                </a:lnTo>
                <a:lnTo>
                  <a:pt x="47160" y="353973"/>
                </a:lnTo>
                <a:lnTo>
                  <a:pt x="38586" y="343479"/>
                </a:lnTo>
                <a:lnTo>
                  <a:pt x="36461" y="340613"/>
                </a:lnTo>
                <a:lnTo>
                  <a:pt x="36461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36320" y="1088136"/>
            <a:ext cx="59905" cy="60198"/>
          </a:xfrm>
          <a:custGeom>
            <a:avLst/>
            <a:gdLst/>
            <a:ahLst/>
            <a:cxnLst/>
            <a:rect l="l" t="t" r="r" b="b"/>
            <a:pathLst>
              <a:path w="59905" h="60198">
                <a:moveTo>
                  <a:pt x="29819" y="0"/>
                </a:moveTo>
                <a:lnTo>
                  <a:pt x="38112" y="0"/>
                </a:lnTo>
                <a:lnTo>
                  <a:pt x="45199" y="2921"/>
                </a:lnTo>
                <a:lnTo>
                  <a:pt x="51079" y="8889"/>
                </a:lnTo>
                <a:lnTo>
                  <a:pt x="56959" y="14731"/>
                </a:lnTo>
                <a:lnTo>
                  <a:pt x="59905" y="21971"/>
                </a:lnTo>
                <a:lnTo>
                  <a:pt x="59905" y="30225"/>
                </a:lnTo>
                <a:lnTo>
                  <a:pt x="59905" y="38353"/>
                </a:lnTo>
                <a:lnTo>
                  <a:pt x="56959" y="45465"/>
                </a:lnTo>
                <a:lnTo>
                  <a:pt x="51079" y="51308"/>
                </a:lnTo>
                <a:lnTo>
                  <a:pt x="45199" y="57276"/>
                </a:lnTo>
                <a:lnTo>
                  <a:pt x="38112" y="60198"/>
                </a:lnTo>
                <a:lnTo>
                  <a:pt x="29819" y="60198"/>
                </a:lnTo>
                <a:lnTo>
                  <a:pt x="21691" y="60198"/>
                </a:lnTo>
                <a:lnTo>
                  <a:pt x="14693" y="57276"/>
                </a:lnTo>
                <a:lnTo>
                  <a:pt x="8813" y="51308"/>
                </a:lnTo>
                <a:lnTo>
                  <a:pt x="2933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1"/>
                </a:lnTo>
                <a:lnTo>
                  <a:pt x="2933" y="14731"/>
                </a:lnTo>
                <a:lnTo>
                  <a:pt x="8813" y="8889"/>
                </a:lnTo>
                <a:lnTo>
                  <a:pt x="14693" y="2921"/>
                </a:lnTo>
                <a:lnTo>
                  <a:pt x="21691" y="0"/>
                </a:lnTo>
                <a:lnTo>
                  <a:pt x="2981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2400" y="1905000"/>
            <a:ext cx="4343400" cy="457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75885" y="1809077"/>
            <a:ext cx="3331898" cy="3921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second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wash</a:t>
            </a:r>
            <a:endParaRPr sz="2600">
              <a:latin typeface="Century Gothic"/>
              <a:cs typeface="Century Gothic"/>
            </a:endParaRPr>
          </a:p>
          <a:p>
            <a:pPr marL="12700" marR="24301">
              <a:lnSpc>
                <a:spcPts val="3120"/>
              </a:lnSpc>
              <a:spcBef>
                <a:spcPts val="65"/>
              </a:spcBef>
            </a:pP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rel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revers</a:t>
            </a:r>
            <a:r>
              <a:rPr sz="26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ble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bin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ing p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operties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liga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d,</a:t>
            </a:r>
            <a:r>
              <a:rPr sz="2600" b="1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which allows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120"/>
              </a:lnSpc>
            </a:pP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6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2600" b="1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otein</a:t>
            </a:r>
            <a:r>
              <a:rPr sz="2600" b="1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di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sociate</a:t>
            </a:r>
            <a:r>
              <a:rPr sz="2600" b="1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from its liga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 the p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esence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t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endParaRPr sz="2600">
              <a:latin typeface="Century Gothic"/>
              <a:cs typeface="Century Gothic"/>
            </a:endParaRPr>
          </a:p>
          <a:p>
            <a:pPr marL="12700" marR="48027">
              <a:lnSpc>
                <a:spcPts val="3055"/>
              </a:lnSpc>
            </a:pPr>
            <a:r>
              <a:rPr sz="3900" b="1" spc="0" baseline="-1045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3900" b="1" spc="-9" baseline="-1045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900" b="1" spc="0" baseline="-1045" dirty="0" smtClean="0">
                <a:solidFill>
                  <a:srgbClr val="FFFFFF"/>
                </a:solidFill>
                <a:latin typeface="Century Gothic"/>
                <a:cs typeface="Century Gothic"/>
              </a:rPr>
              <a:t>onger</a:t>
            </a:r>
            <a:r>
              <a:rPr sz="3900" b="1" spc="-14" baseline="-10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b="1" spc="0" baseline="-1045" dirty="0" smtClean="0">
                <a:solidFill>
                  <a:srgbClr val="FFFFFF"/>
                </a:solidFill>
                <a:latin typeface="Century Gothic"/>
                <a:cs typeface="Century Gothic"/>
              </a:rPr>
              <a:t>wash.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1583" y="1869489"/>
            <a:ext cx="299861" cy="289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20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050">
              <a:latin typeface="Wingdings 2"/>
              <a:cs typeface="Wingdings 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8846" y="461010"/>
            <a:ext cx="68008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106854" y="461010"/>
            <a:ext cx="76136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8038846" y="597788"/>
            <a:ext cx="6800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106854" y="597788"/>
            <a:ext cx="76136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168642" y="461010"/>
            <a:ext cx="68008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7236650" y="461010"/>
            <a:ext cx="76009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168642" y="597788"/>
            <a:ext cx="6800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7236650" y="597788"/>
            <a:ext cx="76009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856478" y="461010"/>
            <a:ext cx="68008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5924486" y="461010"/>
            <a:ext cx="76009" cy="1367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5856478" y="597788"/>
            <a:ext cx="68008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924486" y="597788"/>
            <a:ext cx="76009" cy="251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70546" y="461899"/>
            <a:ext cx="71094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941641" y="461899"/>
            <a:ext cx="42202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870546" y="566292"/>
            <a:ext cx="113296" cy="61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0546" y="627507"/>
            <a:ext cx="71094" cy="22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41641" y="627507"/>
            <a:ext cx="42202" cy="222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0124" y="7620"/>
            <a:ext cx="2049780" cy="765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39468" y="109727"/>
            <a:ext cx="6969252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8892" y="614172"/>
            <a:ext cx="7866888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8892" y="1101852"/>
            <a:ext cx="2051304" cy="64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8317" y="306450"/>
            <a:ext cx="1390497" cy="449707"/>
          </a:xfrm>
          <a:custGeom>
            <a:avLst/>
            <a:gdLst/>
            <a:ahLst/>
            <a:cxnLst/>
            <a:rect l="l" t="t" r="r" b="b"/>
            <a:pathLst>
              <a:path w="1390497" h="449707">
                <a:moveTo>
                  <a:pt x="914743" y="354139"/>
                </a:moveTo>
                <a:lnTo>
                  <a:pt x="926234" y="348660"/>
                </a:lnTo>
                <a:lnTo>
                  <a:pt x="937243" y="341785"/>
                </a:lnTo>
                <a:lnTo>
                  <a:pt x="947767" y="333515"/>
                </a:lnTo>
                <a:lnTo>
                  <a:pt x="957808" y="323850"/>
                </a:lnTo>
                <a:lnTo>
                  <a:pt x="966800" y="313235"/>
                </a:lnTo>
                <a:lnTo>
                  <a:pt x="974033" y="302756"/>
                </a:lnTo>
                <a:lnTo>
                  <a:pt x="980162" y="291707"/>
                </a:lnTo>
                <a:lnTo>
                  <a:pt x="985183" y="280089"/>
                </a:lnTo>
                <a:lnTo>
                  <a:pt x="989093" y="267905"/>
                </a:lnTo>
                <a:lnTo>
                  <a:pt x="991889" y="255155"/>
                </a:lnTo>
                <a:lnTo>
                  <a:pt x="993569" y="241841"/>
                </a:lnTo>
                <a:lnTo>
                  <a:pt x="994130" y="227964"/>
                </a:lnTo>
                <a:lnTo>
                  <a:pt x="994116" y="225574"/>
                </a:lnTo>
                <a:lnTo>
                  <a:pt x="993417" y="211407"/>
                </a:lnTo>
                <a:lnTo>
                  <a:pt x="991665" y="197897"/>
                </a:lnTo>
                <a:lnTo>
                  <a:pt x="988857" y="185042"/>
                </a:lnTo>
                <a:lnTo>
                  <a:pt x="984994" y="172837"/>
                </a:lnTo>
                <a:lnTo>
                  <a:pt x="980073" y="161277"/>
                </a:lnTo>
                <a:lnTo>
                  <a:pt x="974093" y="150358"/>
                </a:lnTo>
                <a:lnTo>
                  <a:pt x="967053" y="140077"/>
                </a:lnTo>
                <a:lnTo>
                  <a:pt x="958951" y="130428"/>
                </a:lnTo>
                <a:lnTo>
                  <a:pt x="945507" y="117740"/>
                </a:lnTo>
                <a:lnTo>
                  <a:pt x="934914" y="110022"/>
                </a:lnTo>
                <a:lnTo>
                  <a:pt x="923758" y="103703"/>
                </a:lnTo>
                <a:lnTo>
                  <a:pt x="912043" y="98785"/>
                </a:lnTo>
                <a:lnTo>
                  <a:pt x="899776" y="95270"/>
                </a:lnTo>
                <a:lnTo>
                  <a:pt x="886962" y="93159"/>
                </a:lnTo>
                <a:lnTo>
                  <a:pt x="873607" y="92456"/>
                </a:lnTo>
                <a:lnTo>
                  <a:pt x="867153" y="92628"/>
                </a:lnTo>
                <a:lnTo>
                  <a:pt x="854326" y="94051"/>
                </a:lnTo>
                <a:lnTo>
                  <a:pt x="841999" y="96915"/>
                </a:lnTo>
                <a:lnTo>
                  <a:pt x="830173" y="101219"/>
                </a:lnTo>
                <a:lnTo>
                  <a:pt x="812572" y="110784"/>
                </a:lnTo>
                <a:lnTo>
                  <a:pt x="809599" y="172720"/>
                </a:lnTo>
                <a:lnTo>
                  <a:pt x="812507" y="169884"/>
                </a:lnTo>
                <a:lnTo>
                  <a:pt x="822756" y="162026"/>
                </a:lnTo>
                <a:lnTo>
                  <a:pt x="834100" y="156402"/>
                </a:lnTo>
                <a:lnTo>
                  <a:pt x="846556" y="153021"/>
                </a:lnTo>
                <a:lnTo>
                  <a:pt x="860145" y="151891"/>
                </a:lnTo>
                <a:lnTo>
                  <a:pt x="864032" y="151982"/>
                </a:lnTo>
                <a:lnTo>
                  <a:pt x="877249" y="153795"/>
                </a:lnTo>
                <a:lnTo>
                  <a:pt x="889360" y="157925"/>
                </a:lnTo>
                <a:lnTo>
                  <a:pt x="900344" y="164364"/>
                </a:lnTo>
                <a:lnTo>
                  <a:pt x="910183" y="173100"/>
                </a:lnTo>
                <a:lnTo>
                  <a:pt x="914593" y="178268"/>
                </a:lnTo>
                <a:lnTo>
                  <a:pt x="921331" y="188780"/>
                </a:lnTo>
                <a:lnTo>
                  <a:pt x="926145" y="200440"/>
                </a:lnTo>
                <a:lnTo>
                  <a:pt x="929032" y="213247"/>
                </a:lnTo>
                <a:lnTo>
                  <a:pt x="929995" y="227202"/>
                </a:lnTo>
                <a:lnTo>
                  <a:pt x="929658" y="235619"/>
                </a:lnTo>
                <a:lnTo>
                  <a:pt x="927564" y="248879"/>
                </a:lnTo>
                <a:lnTo>
                  <a:pt x="923557" y="261009"/>
                </a:lnTo>
                <a:lnTo>
                  <a:pt x="917636" y="272024"/>
                </a:lnTo>
                <a:lnTo>
                  <a:pt x="909802" y="281939"/>
                </a:lnTo>
                <a:lnTo>
                  <a:pt x="897057" y="292775"/>
                </a:lnTo>
                <a:lnTo>
                  <a:pt x="885786" y="298686"/>
                </a:lnTo>
                <a:lnTo>
                  <a:pt x="873486" y="302225"/>
                </a:lnTo>
                <a:lnTo>
                  <a:pt x="860145" y="303402"/>
                </a:lnTo>
                <a:lnTo>
                  <a:pt x="855786" y="303291"/>
                </a:lnTo>
                <a:lnTo>
                  <a:pt x="842575" y="301434"/>
                </a:lnTo>
                <a:lnTo>
                  <a:pt x="830486" y="297307"/>
                </a:lnTo>
                <a:lnTo>
                  <a:pt x="819832" y="349349"/>
                </a:lnTo>
                <a:lnTo>
                  <a:pt x="830427" y="354457"/>
                </a:lnTo>
                <a:lnTo>
                  <a:pt x="834007" y="355876"/>
                </a:lnTo>
                <a:lnTo>
                  <a:pt x="845981" y="359490"/>
                </a:lnTo>
                <a:lnTo>
                  <a:pt x="858539" y="361627"/>
                </a:lnTo>
                <a:lnTo>
                  <a:pt x="871702" y="362331"/>
                </a:lnTo>
                <a:lnTo>
                  <a:pt x="877366" y="362204"/>
                </a:lnTo>
                <a:lnTo>
                  <a:pt x="890308" y="360911"/>
                </a:lnTo>
                <a:lnTo>
                  <a:pt x="902767" y="358223"/>
                </a:lnTo>
                <a:lnTo>
                  <a:pt x="914743" y="354139"/>
                </a:lnTo>
                <a:close/>
              </a:path>
              <a:path w="1390497" h="449707">
                <a:moveTo>
                  <a:pt x="1316329" y="129539"/>
                </a:moveTo>
                <a:lnTo>
                  <a:pt x="1316440" y="132556"/>
                </a:lnTo>
                <a:lnTo>
                  <a:pt x="1319652" y="144998"/>
                </a:lnTo>
                <a:lnTo>
                  <a:pt x="1327251" y="155575"/>
                </a:lnTo>
                <a:lnTo>
                  <a:pt x="1329526" y="157685"/>
                </a:lnTo>
                <a:lnTo>
                  <a:pt x="1340591" y="164210"/>
                </a:lnTo>
                <a:lnTo>
                  <a:pt x="1353413" y="166370"/>
                </a:lnTo>
                <a:lnTo>
                  <a:pt x="1356571" y="166250"/>
                </a:lnTo>
                <a:lnTo>
                  <a:pt x="1368983" y="163024"/>
                </a:lnTo>
                <a:lnTo>
                  <a:pt x="1379575" y="155448"/>
                </a:lnTo>
                <a:lnTo>
                  <a:pt x="1381573" y="153310"/>
                </a:lnTo>
                <a:lnTo>
                  <a:pt x="1388254" y="142280"/>
                </a:lnTo>
                <a:lnTo>
                  <a:pt x="1390497" y="129539"/>
                </a:lnTo>
                <a:lnTo>
                  <a:pt x="1390378" y="126381"/>
                </a:lnTo>
                <a:lnTo>
                  <a:pt x="1387151" y="113970"/>
                </a:lnTo>
                <a:lnTo>
                  <a:pt x="1379575" y="103377"/>
                </a:lnTo>
                <a:lnTo>
                  <a:pt x="1377269" y="101233"/>
                </a:lnTo>
                <a:lnTo>
                  <a:pt x="1366267" y="94661"/>
                </a:lnTo>
                <a:lnTo>
                  <a:pt x="1353413" y="92456"/>
                </a:lnTo>
                <a:lnTo>
                  <a:pt x="1350287" y="92575"/>
                </a:lnTo>
                <a:lnTo>
                  <a:pt x="1337886" y="95801"/>
                </a:lnTo>
                <a:lnTo>
                  <a:pt x="1327251" y="103377"/>
                </a:lnTo>
                <a:lnTo>
                  <a:pt x="1325107" y="105683"/>
                </a:lnTo>
                <a:lnTo>
                  <a:pt x="1318535" y="116686"/>
                </a:lnTo>
                <a:lnTo>
                  <a:pt x="1316329" y="129539"/>
                </a:lnTo>
                <a:close/>
              </a:path>
              <a:path w="1390497" h="449707">
                <a:moveTo>
                  <a:pt x="488061" y="169348"/>
                </a:moveTo>
                <a:lnTo>
                  <a:pt x="495820" y="162051"/>
                </a:lnTo>
                <a:lnTo>
                  <a:pt x="505610" y="155868"/>
                </a:lnTo>
                <a:lnTo>
                  <a:pt x="517232" y="150916"/>
                </a:lnTo>
                <a:lnTo>
                  <a:pt x="529721" y="147935"/>
                </a:lnTo>
                <a:lnTo>
                  <a:pt x="543077" y="146938"/>
                </a:lnTo>
                <a:lnTo>
                  <a:pt x="554096" y="93014"/>
                </a:lnTo>
                <a:lnTo>
                  <a:pt x="539889" y="92456"/>
                </a:lnTo>
                <a:lnTo>
                  <a:pt x="538789" y="92459"/>
                </a:lnTo>
                <a:lnTo>
                  <a:pt x="524998" y="93148"/>
                </a:lnTo>
                <a:lnTo>
                  <a:pt x="511796" y="95027"/>
                </a:lnTo>
                <a:lnTo>
                  <a:pt x="499183" y="98098"/>
                </a:lnTo>
                <a:lnTo>
                  <a:pt x="488061" y="169348"/>
                </a:lnTo>
                <a:close/>
              </a:path>
              <a:path w="1390497" h="449707">
                <a:moveTo>
                  <a:pt x="407085" y="228853"/>
                </a:moveTo>
                <a:lnTo>
                  <a:pt x="407768" y="243874"/>
                </a:lnTo>
                <a:lnTo>
                  <a:pt x="409608" y="257122"/>
                </a:lnTo>
                <a:lnTo>
                  <a:pt x="412611" y="269778"/>
                </a:lnTo>
                <a:lnTo>
                  <a:pt x="416777" y="281843"/>
                </a:lnTo>
                <a:lnTo>
                  <a:pt x="422104" y="293320"/>
                </a:lnTo>
                <a:lnTo>
                  <a:pt x="428594" y="304209"/>
                </a:lnTo>
                <a:lnTo>
                  <a:pt x="436245" y="314512"/>
                </a:lnTo>
                <a:lnTo>
                  <a:pt x="445058" y="324231"/>
                </a:lnTo>
                <a:lnTo>
                  <a:pt x="457563" y="335274"/>
                </a:lnTo>
                <a:lnTo>
                  <a:pt x="467882" y="342452"/>
                </a:lnTo>
                <a:lnTo>
                  <a:pt x="478850" y="348526"/>
                </a:lnTo>
                <a:lnTo>
                  <a:pt x="490468" y="353496"/>
                </a:lnTo>
                <a:lnTo>
                  <a:pt x="502735" y="357361"/>
                </a:lnTo>
                <a:lnTo>
                  <a:pt x="515652" y="360122"/>
                </a:lnTo>
                <a:lnTo>
                  <a:pt x="529217" y="361778"/>
                </a:lnTo>
                <a:lnTo>
                  <a:pt x="543432" y="362331"/>
                </a:lnTo>
                <a:lnTo>
                  <a:pt x="549180" y="362254"/>
                </a:lnTo>
                <a:lnTo>
                  <a:pt x="562931" y="361406"/>
                </a:lnTo>
                <a:lnTo>
                  <a:pt x="575955" y="359617"/>
                </a:lnTo>
                <a:lnTo>
                  <a:pt x="588253" y="356889"/>
                </a:lnTo>
                <a:lnTo>
                  <a:pt x="599824" y="353222"/>
                </a:lnTo>
                <a:lnTo>
                  <a:pt x="610666" y="348614"/>
                </a:lnTo>
                <a:lnTo>
                  <a:pt x="622433" y="341967"/>
                </a:lnTo>
                <a:lnTo>
                  <a:pt x="632565" y="334680"/>
                </a:lnTo>
                <a:lnTo>
                  <a:pt x="642080" y="326247"/>
                </a:lnTo>
                <a:lnTo>
                  <a:pt x="650978" y="316668"/>
                </a:lnTo>
                <a:lnTo>
                  <a:pt x="659257" y="305943"/>
                </a:lnTo>
                <a:lnTo>
                  <a:pt x="605002" y="280543"/>
                </a:lnTo>
                <a:lnTo>
                  <a:pt x="602307" y="283062"/>
                </a:lnTo>
                <a:lnTo>
                  <a:pt x="591898" y="291207"/>
                </a:lnTo>
                <a:lnTo>
                  <a:pt x="580758" y="297543"/>
                </a:lnTo>
                <a:lnTo>
                  <a:pt x="568888" y="302068"/>
                </a:lnTo>
                <a:lnTo>
                  <a:pt x="556289" y="304783"/>
                </a:lnTo>
                <a:lnTo>
                  <a:pt x="542963" y="305688"/>
                </a:lnTo>
                <a:lnTo>
                  <a:pt x="541339" y="305677"/>
                </a:lnTo>
                <a:lnTo>
                  <a:pt x="527424" y="304517"/>
                </a:lnTo>
                <a:lnTo>
                  <a:pt x="514779" y="301452"/>
                </a:lnTo>
                <a:lnTo>
                  <a:pt x="503405" y="296469"/>
                </a:lnTo>
                <a:lnTo>
                  <a:pt x="493306" y="289560"/>
                </a:lnTo>
                <a:lnTo>
                  <a:pt x="485087" y="281460"/>
                </a:lnTo>
                <a:lnTo>
                  <a:pt x="477881" y="271131"/>
                </a:lnTo>
                <a:lnTo>
                  <a:pt x="472641" y="259353"/>
                </a:lnTo>
                <a:lnTo>
                  <a:pt x="469366" y="246125"/>
                </a:lnTo>
                <a:lnTo>
                  <a:pt x="676236" y="246125"/>
                </a:lnTo>
                <a:lnTo>
                  <a:pt x="676478" y="233807"/>
                </a:lnTo>
                <a:lnTo>
                  <a:pt x="676289" y="224963"/>
                </a:lnTo>
                <a:lnTo>
                  <a:pt x="675154" y="210917"/>
                </a:lnTo>
                <a:lnTo>
                  <a:pt x="672994" y="197539"/>
                </a:lnTo>
                <a:lnTo>
                  <a:pt x="669808" y="184831"/>
                </a:lnTo>
                <a:lnTo>
                  <a:pt x="665596" y="172791"/>
                </a:lnTo>
                <a:lnTo>
                  <a:pt x="660358" y="161419"/>
                </a:lnTo>
                <a:lnTo>
                  <a:pt x="654095" y="150717"/>
                </a:lnTo>
                <a:lnTo>
                  <a:pt x="646806" y="140683"/>
                </a:lnTo>
                <a:lnTo>
                  <a:pt x="638492" y="131318"/>
                </a:lnTo>
                <a:lnTo>
                  <a:pt x="625662" y="119798"/>
                </a:lnTo>
                <a:lnTo>
                  <a:pt x="615362" y="112544"/>
                </a:lnTo>
                <a:lnTo>
                  <a:pt x="604411" y="106406"/>
                </a:lnTo>
                <a:lnTo>
                  <a:pt x="592809" y="101384"/>
                </a:lnTo>
                <a:lnTo>
                  <a:pt x="580555" y="97478"/>
                </a:lnTo>
                <a:lnTo>
                  <a:pt x="567651" y="94688"/>
                </a:lnTo>
                <a:lnTo>
                  <a:pt x="554096" y="93014"/>
                </a:lnTo>
                <a:lnTo>
                  <a:pt x="543077" y="146938"/>
                </a:lnTo>
                <a:lnTo>
                  <a:pt x="551105" y="147311"/>
                </a:lnTo>
                <a:lnTo>
                  <a:pt x="563897" y="149612"/>
                </a:lnTo>
                <a:lnTo>
                  <a:pt x="575754" y="153987"/>
                </a:lnTo>
                <a:lnTo>
                  <a:pt x="586676" y="160400"/>
                </a:lnTo>
                <a:lnTo>
                  <a:pt x="590826" y="163612"/>
                </a:lnTo>
                <a:lnTo>
                  <a:pt x="599988" y="172824"/>
                </a:lnTo>
                <a:lnTo>
                  <a:pt x="606991" y="183402"/>
                </a:lnTo>
                <a:lnTo>
                  <a:pt x="611835" y="195325"/>
                </a:lnTo>
                <a:lnTo>
                  <a:pt x="472185" y="195325"/>
                </a:lnTo>
                <a:lnTo>
                  <a:pt x="473640" y="192223"/>
                </a:lnTo>
                <a:lnTo>
                  <a:pt x="480668" y="179398"/>
                </a:lnTo>
                <a:lnTo>
                  <a:pt x="488061" y="169348"/>
                </a:lnTo>
                <a:lnTo>
                  <a:pt x="499183" y="98098"/>
                </a:lnTo>
                <a:lnTo>
                  <a:pt x="487158" y="102360"/>
                </a:lnTo>
                <a:lnTo>
                  <a:pt x="475722" y="107812"/>
                </a:lnTo>
                <a:lnTo>
                  <a:pt x="464874" y="114456"/>
                </a:lnTo>
                <a:lnTo>
                  <a:pt x="454615" y="122291"/>
                </a:lnTo>
                <a:lnTo>
                  <a:pt x="444944" y="131318"/>
                </a:lnTo>
                <a:lnTo>
                  <a:pt x="434420" y="143447"/>
                </a:lnTo>
                <a:lnTo>
                  <a:pt x="427169" y="153897"/>
                </a:lnTo>
                <a:lnTo>
                  <a:pt x="421033" y="164930"/>
                </a:lnTo>
                <a:lnTo>
                  <a:pt x="416012" y="176547"/>
                </a:lnTo>
                <a:lnTo>
                  <a:pt x="412107" y="188748"/>
                </a:lnTo>
                <a:lnTo>
                  <a:pt x="409317" y="201533"/>
                </a:lnTo>
                <a:lnTo>
                  <a:pt x="407643" y="214901"/>
                </a:lnTo>
                <a:lnTo>
                  <a:pt x="407085" y="228853"/>
                </a:lnTo>
                <a:close/>
              </a:path>
              <a:path w="1390497" h="449707">
                <a:moveTo>
                  <a:pt x="1147673" y="364489"/>
                </a:moveTo>
                <a:lnTo>
                  <a:pt x="1167911" y="362772"/>
                </a:lnTo>
                <a:lnTo>
                  <a:pt x="1180434" y="359773"/>
                </a:lnTo>
                <a:lnTo>
                  <a:pt x="1192330" y="355292"/>
                </a:lnTo>
                <a:lnTo>
                  <a:pt x="1203599" y="349334"/>
                </a:lnTo>
                <a:lnTo>
                  <a:pt x="1214240" y="341900"/>
                </a:lnTo>
                <a:lnTo>
                  <a:pt x="1224254" y="332994"/>
                </a:lnTo>
                <a:lnTo>
                  <a:pt x="1229340" y="327650"/>
                </a:lnTo>
                <a:lnTo>
                  <a:pt x="1237499" y="317360"/>
                </a:lnTo>
                <a:lnTo>
                  <a:pt x="1244168" y="306417"/>
                </a:lnTo>
                <a:lnTo>
                  <a:pt x="1249350" y="294822"/>
                </a:lnTo>
                <a:lnTo>
                  <a:pt x="1253049" y="282579"/>
                </a:lnTo>
                <a:lnTo>
                  <a:pt x="1255266" y="269690"/>
                </a:lnTo>
                <a:lnTo>
                  <a:pt x="1256004" y="256159"/>
                </a:lnTo>
                <a:lnTo>
                  <a:pt x="1255717" y="247259"/>
                </a:lnTo>
                <a:lnTo>
                  <a:pt x="1254120" y="233933"/>
                </a:lnTo>
                <a:lnTo>
                  <a:pt x="1251124" y="221299"/>
                </a:lnTo>
                <a:lnTo>
                  <a:pt x="1246729" y="209355"/>
                </a:lnTo>
                <a:lnTo>
                  <a:pt x="1240933" y="198103"/>
                </a:lnTo>
                <a:lnTo>
                  <a:pt x="1233738" y="187542"/>
                </a:lnTo>
                <a:lnTo>
                  <a:pt x="1225143" y="177673"/>
                </a:lnTo>
                <a:lnTo>
                  <a:pt x="1210844" y="165272"/>
                </a:lnTo>
                <a:lnTo>
                  <a:pt x="1199975" y="158352"/>
                </a:lnTo>
                <a:lnTo>
                  <a:pt x="1188473" y="152969"/>
                </a:lnTo>
                <a:lnTo>
                  <a:pt x="1176330" y="149125"/>
                </a:lnTo>
                <a:lnTo>
                  <a:pt x="1163537" y="146818"/>
                </a:lnTo>
                <a:lnTo>
                  <a:pt x="1150086" y="146050"/>
                </a:lnTo>
                <a:lnTo>
                  <a:pt x="1210792" y="28194"/>
                </a:lnTo>
                <a:lnTo>
                  <a:pt x="1154531" y="0"/>
                </a:lnTo>
                <a:lnTo>
                  <a:pt x="1065377" y="174625"/>
                </a:lnTo>
                <a:lnTo>
                  <a:pt x="1062938" y="179401"/>
                </a:lnTo>
                <a:lnTo>
                  <a:pt x="1055967" y="193517"/>
                </a:lnTo>
                <a:lnTo>
                  <a:pt x="1050333" y="205759"/>
                </a:lnTo>
                <a:lnTo>
                  <a:pt x="1046055" y="216138"/>
                </a:lnTo>
                <a:lnTo>
                  <a:pt x="1043152" y="224662"/>
                </a:lnTo>
                <a:lnTo>
                  <a:pt x="1041219" y="231827"/>
                </a:lnTo>
                <a:lnTo>
                  <a:pt x="1039034" y="244409"/>
                </a:lnTo>
                <a:lnTo>
                  <a:pt x="1038326" y="256921"/>
                </a:lnTo>
                <a:lnTo>
                  <a:pt x="1038444" y="262074"/>
                </a:lnTo>
                <a:lnTo>
                  <a:pt x="1039808" y="274876"/>
                </a:lnTo>
                <a:lnTo>
                  <a:pt x="1042702" y="287201"/>
                </a:lnTo>
                <a:lnTo>
                  <a:pt x="1047125" y="299055"/>
                </a:lnTo>
                <a:lnTo>
                  <a:pt x="1053077" y="310444"/>
                </a:lnTo>
                <a:lnTo>
                  <a:pt x="1060558" y="321374"/>
                </a:lnTo>
                <a:lnTo>
                  <a:pt x="1069568" y="331850"/>
                </a:lnTo>
                <a:lnTo>
                  <a:pt x="1075961" y="338031"/>
                </a:lnTo>
                <a:lnTo>
                  <a:pt x="1086155" y="346105"/>
                </a:lnTo>
                <a:lnTo>
                  <a:pt x="1097052" y="352717"/>
                </a:lnTo>
                <a:lnTo>
                  <a:pt x="1108653" y="357863"/>
                </a:lnTo>
                <a:lnTo>
                  <a:pt x="1120956" y="361543"/>
                </a:lnTo>
                <a:lnTo>
                  <a:pt x="1109381" y="280278"/>
                </a:lnTo>
                <a:lnTo>
                  <a:pt x="1104567" y="268540"/>
                </a:lnTo>
                <a:lnTo>
                  <a:pt x="1102969" y="255270"/>
                </a:lnTo>
                <a:lnTo>
                  <a:pt x="1103982" y="244310"/>
                </a:lnTo>
                <a:lnTo>
                  <a:pt x="1108089" y="232236"/>
                </a:lnTo>
                <a:lnTo>
                  <a:pt x="1115415" y="221869"/>
                </a:lnTo>
                <a:lnTo>
                  <a:pt x="1121904" y="216145"/>
                </a:lnTo>
                <a:lnTo>
                  <a:pt x="1133275" y="210436"/>
                </a:lnTo>
                <a:lnTo>
                  <a:pt x="1146276" y="208534"/>
                </a:lnTo>
                <a:lnTo>
                  <a:pt x="1156356" y="209522"/>
                </a:lnTo>
                <a:lnTo>
                  <a:pt x="1168289" y="213930"/>
                </a:lnTo>
                <a:lnTo>
                  <a:pt x="1178534" y="221869"/>
                </a:lnTo>
                <a:lnTo>
                  <a:pt x="1184878" y="230179"/>
                </a:lnTo>
                <a:lnTo>
                  <a:pt x="1189735" y="241891"/>
                </a:lnTo>
                <a:lnTo>
                  <a:pt x="1191361" y="255270"/>
                </a:lnTo>
                <a:lnTo>
                  <a:pt x="1190148" y="267037"/>
                </a:lnTo>
                <a:lnTo>
                  <a:pt x="1185745" y="278989"/>
                </a:lnTo>
                <a:lnTo>
                  <a:pt x="1178153" y="289178"/>
                </a:lnTo>
                <a:lnTo>
                  <a:pt x="1170929" y="295306"/>
                </a:lnTo>
                <a:lnTo>
                  <a:pt x="1159458" y="300813"/>
                </a:lnTo>
                <a:lnTo>
                  <a:pt x="1147673" y="364489"/>
                </a:lnTo>
                <a:close/>
              </a:path>
              <a:path w="1390497" h="449707">
                <a:moveTo>
                  <a:pt x="1159458" y="300813"/>
                </a:moveTo>
                <a:lnTo>
                  <a:pt x="1146530" y="302640"/>
                </a:lnTo>
                <a:lnTo>
                  <a:pt x="1138470" y="301860"/>
                </a:lnTo>
                <a:lnTo>
                  <a:pt x="1126606" y="297408"/>
                </a:lnTo>
                <a:lnTo>
                  <a:pt x="1116050" y="289051"/>
                </a:lnTo>
                <a:lnTo>
                  <a:pt x="1109381" y="280278"/>
                </a:lnTo>
                <a:lnTo>
                  <a:pt x="1120956" y="361543"/>
                </a:lnTo>
                <a:lnTo>
                  <a:pt x="1133963" y="363752"/>
                </a:lnTo>
                <a:lnTo>
                  <a:pt x="1147673" y="364489"/>
                </a:lnTo>
                <a:lnTo>
                  <a:pt x="1159458" y="300813"/>
                </a:lnTo>
                <a:close/>
              </a:path>
              <a:path w="1390497" h="449707">
                <a:moveTo>
                  <a:pt x="47104" y="346328"/>
                </a:moveTo>
                <a:lnTo>
                  <a:pt x="61031" y="354061"/>
                </a:lnTo>
                <a:lnTo>
                  <a:pt x="72667" y="358616"/>
                </a:lnTo>
                <a:lnTo>
                  <a:pt x="84990" y="361876"/>
                </a:lnTo>
                <a:lnTo>
                  <a:pt x="97999" y="363835"/>
                </a:lnTo>
                <a:lnTo>
                  <a:pt x="111696" y="364489"/>
                </a:lnTo>
                <a:lnTo>
                  <a:pt x="118157" y="364357"/>
                </a:lnTo>
                <a:lnTo>
                  <a:pt x="132069" y="363092"/>
                </a:lnTo>
                <a:lnTo>
                  <a:pt x="145118" y="360488"/>
                </a:lnTo>
                <a:lnTo>
                  <a:pt x="157303" y="356544"/>
                </a:lnTo>
                <a:lnTo>
                  <a:pt x="168624" y="351261"/>
                </a:lnTo>
                <a:lnTo>
                  <a:pt x="179080" y="344638"/>
                </a:lnTo>
                <a:lnTo>
                  <a:pt x="188671" y="336676"/>
                </a:lnTo>
                <a:lnTo>
                  <a:pt x="197873" y="326770"/>
                </a:lnTo>
                <a:lnTo>
                  <a:pt x="205190" y="316286"/>
                </a:lnTo>
                <a:lnTo>
                  <a:pt x="210881" y="304977"/>
                </a:lnTo>
                <a:lnTo>
                  <a:pt x="214946" y="292840"/>
                </a:lnTo>
                <a:lnTo>
                  <a:pt x="217385" y="279870"/>
                </a:lnTo>
                <a:lnTo>
                  <a:pt x="218198" y="266064"/>
                </a:lnTo>
                <a:lnTo>
                  <a:pt x="218149" y="262739"/>
                </a:lnTo>
                <a:lnTo>
                  <a:pt x="216960" y="249736"/>
                </a:lnTo>
                <a:lnTo>
                  <a:pt x="214179" y="237382"/>
                </a:lnTo>
                <a:lnTo>
                  <a:pt x="209803" y="225678"/>
                </a:lnTo>
                <a:lnTo>
                  <a:pt x="205784" y="217865"/>
                </a:lnTo>
                <a:lnTo>
                  <a:pt x="199258" y="207780"/>
                </a:lnTo>
                <a:lnTo>
                  <a:pt x="191105" y="197431"/>
                </a:lnTo>
                <a:lnTo>
                  <a:pt x="181330" y="186816"/>
                </a:lnTo>
                <a:lnTo>
                  <a:pt x="171193" y="177426"/>
                </a:lnTo>
                <a:lnTo>
                  <a:pt x="161892" y="169306"/>
                </a:lnTo>
                <a:lnTo>
                  <a:pt x="149989" y="159141"/>
                </a:lnTo>
                <a:lnTo>
                  <a:pt x="135483" y="146938"/>
                </a:lnTo>
                <a:lnTo>
                  <a:pt x="132666" y="144556"/>
                </a:lnTo>
                <a:lnTo>
                  <a:pt x="118722" y="132600"/>
                </a:lnTo>
                <a:lnTo>
                  <a:pt x="107189" y="122403"/>
                </a:lnTo>
                <a:lnTo>
                  <a:pt x="98066" y="113964"/>
                </a:lnTo>
                <a:lnTo>
                  <a:pt x="91351" y="107284"/>
                </a:lnTo>
                <a:lnTo>
                  <a:pt x="87045" y="102362"/>
                </a:lnTo>
                <a:lnTo>
                  <a:pt x="83108" y="97282"/>
                </a:lnTo>
                <a:lnTo>
                  <a:pt x="81140" y="91694"/>
                </a:lnTo>
                <a:lnTo>
                  <a:pt x="81140" y="80137"/>
                </a:lnTo>
                <a:lnTo>
                  <a:pt x="83896" y="74802"/>
                </a:lnTo>
                <a:lnTo>
                  <a:pt x="89407" y="70231"/>
                </a:lnTo>
                <a:lnTo>
                  <a:pt x="94932" y="65532"/>
                </a:lnTo>
                <a:lnTo>
                  <a:pt x="102019" y="63246"/>
                </a:lnTo>
                <a:lnTo>
                  <a:pt x="110680" y="63246"/>
                </a:lnTo>
                <a:lnTo>
                  <a:pt x="121340" y="64682"/>
                </a:lnTo>
                <a:lnTo>
                  <a:pt x="131905" y="68982"/>
                </a:lnTo>
                <a:lnTo>
                  <a:pt x="142394" y="76145"/>
                </a:lnTo>
                <a:lnTo>
                  <a:pt x="152807" y="86170"/>
                </a:lnTo>
                <a:lnTo>
                  <a:pt x="163144" y="99060"/>
                </a:lnTo>
                <a:lnTo>
                  <a:pt x="212064" y="55879"/>
                </a:lnTo>
                <a:lnTo>
                  <a:pt x="198947" y="41555"/>
                </a:lnTo>
                <a:lnTo>
                  <a:pt x="189084" y="32057"/>
                </a:lnTo>
                <a:lnTo>
                  <a:pt x="179499" y="23976"/>
                </a:lnTo>
                <a:lnTo>
                  <a:pt x="170192" y="17312"/>
                </a:lnTo>
                <a:lnTo>
                  <a:pt x="161162" y="12065"/>
                </a:lnTo>
                <a:lnTo>
                  <a:pt x="149170" y="6770"/>
                </a:lnTo>
                <a:lnTo>
                  <a:pt x="136984" y="3016"/>
                </a:lnTo>
                <a:lnTo>
                  <a:pt x="124488" y="756"/>
                </a:lnTo>
                <a:lnTo>
                  <a:pt x="111683" y="0"/>
                </a:lnTo>
                <a:lnTo>
                  <a:pt x="101697" y="412"/>
                </a:lnTo>
                <a:lnTo>
                  <a:pt x="88542" y="2346"/>
                </a:lnTo>
                <a:lnTo>
                  <a:pt x="76174" y="5862"/>
                </a:lnTo>
                <a:lnTo>
                  <a:pt x="64592" y="10962"/>
                </a:lnTo>
                <a:lnTo>
                  <a:pt x="53797" y="17643"/>
                </a:lnTo>
                <a:lnTo>
                  <a:pt x="43789" y="25907"/>
                </a:lnTo>
                <a:lnTo>
                  <a:pt x="31764" y="39405"/>
                </a:lnTo>
                <a:lnTo>
                  <a:pt x="24984" y="50412"/>
                </a:lnTo>
                <a:lnTo>
                  <a:pt x="20142" y="62146"/>
                </a:lnTo>
                <a:lnTo>
                  <a:pt x="17236" y="74598"/>
                </a:lnTo>
                <a:lnTo>
                  <a:pt x="16268" y="87757"/>
                </a:lnTo>
                <a:lnTo>
                  <a:pt x="16292" y="89669"/>
                </a:lnTo>
                <a:lnTo>
                  <a:pt x="17553" y="101695"/>
                </a:lnTo>
                <a:lnTo>
                  <a:pt x="20727" y="113753"/>
                </a:lnTo>
                <a:lnTo>
                  <a:pt x="25814" y="125832"/>
                </a:lnTo>
                <a:lnTo>
                  <a:pt x="32816" y="137922"/>
                </a:lnTo>
                <a:lnTo>
                  <a:pt x="37828" y="144857"/>
                </a:lnTo>
                <a:lnTo>
                  <a:pt x="43859" y="152108"/>
                </a:lnTo>
                <a:lnTo>
                  <a:pt x="51128" y="160008"/>
                </a:lnTo>
                <a:lnTo>
                  <a:pt x="59637" y="168558"/>
                </a:lnTo>
                <a:lnTo>
                  <a:pt x="69385" y="177761"/>
                </a:lnTo>
                <a:lnTo>
                  <a:pt x="80373" y="187617"/>
                </a:lnTo>
                <a:lnTo>
                  <a:pt x="92601" y="198128"/>
                </a:lnTo>
                <a:lnTo>
                  <a:pt x="106070" y="209296"/>
                </a:lnTo>
                <a:lnTo>
                  <a:pt x="108252" y="211076"/>
                </a:lnTo>
                <a:lnTo>
                  <a:pt x="120985" y="221797"/>
                </a:lnTo>
                <a:lnTo>
                  <a:pt x="131284" y="231091"/>
                </a:lnTo>
                <a:lnTo>
                  <a:pt x="139148" y="238951"/>
                </a:lnTo>
                <a:lnTo>
                  <a:pt x="144576" y="245363"/>
                </a:lnTo>
                <a:lnTo>
                  <a:pt x="150406" y="253237"/>
                </a:lnTo>
                <a:lnTo>
                  <a:pt x="153327" y="261112"/>
                </a:lnTo>
                <a:lnTo>
                  <a:pt x="153326" y="269215"/>
                </a:lnTo>
                <a:lnTo>
                  <a:pt x="150380" y="281279"/>
                </a:lnTo>
                <a:lnTo>
                  <a:pt x="141744" y="291846"/>
                </a:lnTo>
                <a:lnTo>
                  <a:pt x="137887" y="294770"/>
                </a:lnTo>
                <a:lnTo>
                  <a:pt x="126479" y="300006"/>
                </a:lnTo>
                <a:lnTo>
                  <a:pt x="113156" y="301751"/>
                </a:lnTo>
                <a:lnTo>
                  <a:pt x="104254" y="300864"/>
                </a:lnTo>
                <a:lnTo>
                  <a:pt x="93611" y="297296"/>
                </a:lnTo>
                <a:lnTo>
                  <a:pt x="83414" y="290999"/>
                </a:lnTo>
                <a:lnTo>
                  <a:pt x="73666" y="281978"/>
                </a:lnTo>
                <a:lnTo>
                  <a:pt x="64365" y="270236"/>
                </a:lnTo>
                <a:lnTo>
                  <a:pt x="55511" y="255777"/>
                </a:lnTo>
                <a:lnTo>
                  <a:pt x="0" y="289178"/>
                </a:lnTo>
                <a:lnTo>
                  <a:pt x="5746" y="299890"/>
                </a:lnTo>
                <a:lnTo>
                  <a:pt x="13085" y="311642"/>
                </a:lnTo>
                <a:lnTo>
                  <a:pt x="20892" y="322162"/>
                </a:lnTo>
                <a:lnTo>
                  <a:pt x="29164" y="331450"/>
                </a:lnTo>
                <a:lnTo>
                  <a:pt x="37902" y="339506"/>
                </a:lnTo>
                <a:lnTo>
                  <a:pt x="47104" y="346328"/>
                </a:lnTo>
                <a:close/>
              </a:path>
              <a:path w="1390497" h="449707">
                <a:moveTo>
                  <a:pt x="346519" y="99060"/>
                </a:moveTo>
                <a:lnTo>
                  <a:pt x="346519" y="4572"/>
                </a:lnTo>
                <a:lnTo>
                  <a:pt x="282117" y="4572"/>
                </a:lnTo>
                <a:lnTo>
                  <a:pt x="282117" y="99060"/>
                </a:lnTo>
                <a:lnTo>
                  <a:pt x="249097" y="99060"/>
                </a:lnTo>
                <a:lnTo>
                  <a:pt x="249097" y="154559"/>
                </a:lnTo>
                <a:lnTo>
                  <a:pt x="282117" y="154559"/>
                </a:lnTo>
                <a:lnTo>
                  <a:pt x="282117" y="355726"/>
                </a:lnTo>
                <a:lnTo>
                  <a:pt x="346519" y="355726"/>
                </a:lnTo>
                <a:lnTo>
                  <a:pt x="346519" y="154559"/>
                </a:lnTo>
                <a:lnTo>
                  <a:pt x="384733" y="154559"/>
                </a:lnTo>
                <a:lnTo>
                  <a:pt x="384733" y="99060"/>
                </a:lnTo>
                <a:lnTo>
                  <a:pt x="346519" y="99060"/>
                </a:lnTo>
                <a:close/>
              </a:path>
              <a:path w="1390497" h="449707">
                <a:moveTo>
                  <a:pt x="792454" y="449707"/>
                </a:moveTo>
                <a:lnTo>
                  <a:pt x="792454" y="328675"/>
                </a:lnTo>
                <a:lnTo>
                  <a:pt x="798864" y="334474"/>
                </a:lnTo>
                <a:lnTo>
                  <a:pt x="809322" y="342683"/>
                </a:lnTo>
                <a:lnTo>
                  <a:pt x="819832" y="349349"/>
                </a:lnTo>
                <a:lnTo>
                  <a:pt x="830486" y="297307"/>
                </a:lnTo>
                <a:lnTo>
                  <a:pt x="819500" y="290930"/>
                </a:lnTo>
                <a:lnTo>
                  <a:pt x="809599" y="282321"/>
                </a:lnTo>
                <a:lnTo>
                  <a:pt x="804475" y="276262"/>
                </a:lnTo>
                <a:lnTo>
                  <a:pt x="797949" y="265767"/>
                </a:lnTo>
                <a:lnTo>
                  <a:pt x="793279" y="254055"/>
                </a:lnTo>
                <a:lnTo>
                  <a:pt x="790471" y="241118"/>
                </a:lnTo>
                <a:lnTo>
                  <a:pt x="789533" y="226949"/>
                </a:lnTo>
                <a:lnTo>
                  <a:pt x="789831" y="218996"/>
                </a:lnTo>
                <a:lnTo>
                  <a:pt x="791877" y="205579"/>
                </a:lnTo>
                <a:lnTo>
                  <a:pt x="795860" y="193399"/>
                </a:lnTo>
                <a:lnTo>
                  <a:pt x="801770" y="182449"/>
                </a:lnTo>
                <a:lnTo>
                  <a:pt x="809599" y="172720"/>
                </a:lnTo>
                <a:lnTo>
                  <a:pt x="812572" y="110784"/>
                </a:lnTo>
                <a:lnTo>
                  <a:pt x="802280" y="118433"/>
                </a:lnTo>
                <a:lnTo>
                  <a:pt x="792454" y="127381"/>
                </a:lnTo>
                <a:lnTo>
                  <a:pt x="792454" y="99060"/>
                </a:lnTo>
                <a:lnTo>
                  <a:pt x="728446" y="99060"/>
                </a:lnTo>
                <a:lnTo>
                  <a:pt x="728446" y="449707"/>
                </a:lnTo>
                <a:lnTo>
                  <a:pt x="792454" y="449707"/>
                </a:lnTo>
                <a:close/>
              </a:path>
              <a:path w="1390497" h="449707">
                <a:moveTo>
                  <a:pt x="1316329" y="325374"/>
                </a:moveTo>
                <a:lnTo>
                  <a:pt x="1316449" y="328500"/>
                </a:lnTo>
                <a:lnTo>
                  <a:pt x="1319675" y="340901"/>
                </a:lnTo>
                <a:lnTo>
                  <a:pt x="1327251" y="351536"/>
                </a:lnTo>
                <a:lnTo>
                  <a:pt x="1329526" y="353646"/>
                </a:lnTo>
                <a:lnTo>
                  <a:pt x="1340591" y="360171"/>
                </a:lnTo>
                <a:lnTo>
                  <a:pt x="1353413" y="362331"/>
                </a:lnTo>
                <a:lnTo>
                  <a:pt x="1356525" y="362218"/>
                </a:lnTo>
                <a:lnTo>
                  <a:pt x="1368963" y="359067"/>
                </a:lnTo>
                <a:lnTo>
                  <a:pt x="1379575" y="351536"/>
                </a:lnTo>
                <a:lnTo>
                  <a:pt x="1381719" y="349226"/>
                </a:lnTo>
                <a:lnTo>
                  <a:pt x="1388291" y="338175"/>
                </a:lnTo>
                <a:lnTo>
                  <a:pt x="1390497" y="325374"/>
                </a:lnTo>
                <a:lnTo>
                  <a:pt x="1390378" y="322215"/>
                </a:lnTo>
                <a:lnTo>
                  <a:pt x="1387151" y="309804"/>
                </a:lnTo>
                <a:lnTo>
                  <a:pt x="1379575" y="299212"/>
                </a:lnTo>
                <a:lnTo>
                  <a:pt x="1377339" y="297165"/>
                </a:lnTo>
                <a:lnTo>
                  <a:pt x="1366308" y="290699"/>
                </a:lnTo>
                <a:lnTo>
                  <a:pt x="1353413" y="288544"/>
                </a:lnTo>
                <a:lnTo>
                  <a:pt x="1350378" y="288652"/>
                </a:lnTo>
                <a:lnTo>
                  <a:pt x="1337925" y="291776"/>
                </a:lnTo>
                <a:lnTo>
                  <a:pt x="1327251" y="299212"/>
                </a:lnTo>
                <a:lnTo>
                  <a:pt x="1325107" y="301517"/>
                </a:lnTo>
                <a:lnTo>
                  <a:pt x="1318535" y="312520"/>
                </a:lnTo>
                <a:lnTo>
                  <a:pt x="1316329" y="32537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74647" y="594995"/>
            <a:ext cx="74167" cy="73787"/>
          </a:xfrm>
          <a:custGeom>
            <a:avLst/>
            <a:gdLst/>
            <a:ahLst/>
            <a:cxnLst/>
            <a:rect l="l" t="t" r="r" b="b"/>
            <a:pathLst>
              <a:path w="74167" h="73787">
                <a:moveTo>
                  <a:pt x="37083" y="0"/>
                </a:moveTo>
                <a:lnTo>
                  <a:pt x="49978" y="2155"/>
                </a:lnTo>
                <a:lnTo>
                  <a:pt x="61009" y="8621"/>
                </a:lnTo>
                <a:lnTo>
                  <a:pt x="63245" y="10667"/>
                </a:lnTo>
                <a:lnTo>
                  <a:pt x="70822" y="21260"/>
                </a:lnTo>
                <a:lnTo>
                  <a:pt x="74048" y="33671"/>
                </a:lnTo>
                <a:lnTo>
                  <a:pt x="74167" y="36829"/>
                </a:lnTo>
                <a:lnTo>
                  <a:pt x="71962" y="49631"/>
                </a:lnTo>
                <a:lnTo>
                  <a:pt x="65390" y="60682"/>
                </a:lnTo>
                <a:lnTo>
                  <a:pt x="63245" y="62991"/>
                </a:lnTo>
                <a:lnTo>
                  <a:pt x="52633" y="70523"/>
                </a:lnTo>
                <a:lnTo>
                  <a:pt x="40196" y="73674"/>
                </a:lnTo>
                <a:lnTo>
                  <a:pt x="37083" y="73787"/>
                </a:lnTo>
                <a:lnTo>
                  <a:pt x="24261" y="71627"/>
                </a:lnTo>
                <a:lnTo>
                  <a:pt x="13196" y="65102"/>
                </a:lnTo>
                <a:lnTo>
                  <a:pt x="10921" y="62991"/>
                </a:lnTo>
                <a:lnTo>
                  <a:pt x="3345" y="52357"/>
                </a:lnTo>
                <a:lnTo>
                  <a:pt x="119" y="39956"/>
                </a:lnTo>
                <a:lnTo>
                  <a:pt x="0" y="36829"/>
                </a:lnTo>
                <a:lnTo>
                  <a:pt x="2205" y="23976"/>
                </a:lnTo>
                <a:lnTo>
                  <a:pt x="8777" y="12973"/>
                </a:lnTo>
                <a:lnTo>
                  <a:pt x="10921" y="10667"/>
                </a:lnTo>
                <a:lnTo>
                  <a:pt x="21596" y="3232"/>
                </a:lnTo>
                <a:lnTo>
                  <a:pt x="34048" y="108"/>
                </a:lnTo>
                <a:lnTo>
                  <a:pt x="370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61287" y="514985"/>
            <a:ext cx="88392" cy="94106"/>
          </a:xfrm>
          <a:custGeom>
            <a:avLst/>
            <a:gdLst/>
            <a:ahLst/>
            <a:cxnLst/>
            <a:rect l="l" t="t" r="r" b="b"/>
            <a:pathLst>
              <a:path w="88392" h="94106">
                <a:moveTo>
                  <a:pt x="43306" y="0"/>
                </a:moveTo>
                <a:lnTo>
                  <a:pt x="30305" y="1902"/>
                </a:lnTo>
                <a:lnTo>
                  <a:pt x="18935" y="7611"/>
                </a:lnTo>
                <a:lnTo>
                  <a:pt x="12445" y="13335"/>
                </a:lnTo>
                <a:lnTo>
                  <a:pt x="5119" y="23702"/>
                </a:lnTo>
                <a:lnTo>
                  <a:pt x="1013" y="35776"/>
                </a:lnTo>
                <a:lnTo>
                  <a:pt x="0" y="46736"/>
                </a:lnTo>
                <a:lnTo>
                  <a:pt x="1597" y="60006"/>
                </a:lnTo>
                <a:lnTo>
                  <a:pt x="6412" y="71744"/>
                </a:lnTo>
                <a:lnTo>
                  <a:pt x="13081" y="80517"/>
                </a:lnTo>
                <a:lnTo>
                  <a:pt x="23636" y="88874"/>
                </a:lnTo>
                <a:lnTo>
                  <a:pt x="35501" y="93326"/>
                </a:lnTo>
                <a:lnTo>
                  <a:pt x="43561" y="94106"/>
                </a:lnTo>
                <a:lnTo>
                  <a:pt x="56488" y="92279"/>
                </a:lnTo>
                <a:lnTo>
                  <a:pt x="67960" y="86772"/>
                </a:lnTo>
                <a:lnTo>
                  <a:pt x="75183" y="80644"/>
                </a:lnTo>
                <a:lnTo>
                  <a:pt x="82775" y="70455"/>
                </a:lnTo>
                <a:lnTo>
                  <a:pt x="87179" y="58503"/>
                </a:lnTo>
                <a:lnTo>
                  <a:pt x="88392" y="46736"/>
                </a:lnTo>
                <a:lnTo>
                  <a:pt x="86765" y="33357"/>
                </a:lnTo>
                <a:lnTo>
                  <a:pt x="81909" y="21645"/>
                </a:lnTo>
                <a:lnTo>
                  <a:pt x="75564" y="13335"/>
                </a:lnTo>
                <a:lnTo>
                  <a:pt x="65319" y="5396"/>
                </a:lnTo>
                <a:lnTo>
                  <a:pt x="53386" y="988"/>
                </a:lnTo>
                <a:lnTo>
                  <a:pt x="43306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47851" y="458342"/>
            <a:ext cx="140462" cy="151511"/>
          </a:xfrm>
          <a:custGeom>
            <a:avLst/>
            <a:gdLst/>
            <a:ahLst/>
            <a:cxnLst/>
            <a:rect l="l" t="t" r="r" b="b"/>
            <a:pathLst>
              <a:path w="140462" h="151511">
                <a:moveTo>
                  <a:pt x="70612" y="0"/>
                </a:moveTo>
                <a:lnTo>
                  <a:pt x="57023" y="1129"/>
                </a:lnTo>
                <a:lnTo>
                  <a:pt x="44566" y="4510"/>
                </a:lnTo>
                <a:lnTo>
                  <a:pt x="33223" y="10134"/>
                </a:lnTo>
                <a:lnTo>
                  <a:pt x="22973" y="17992"/>
                </a:lnTo>
                <a:lnTo>
                  <a:pt x="12236" y="30557"/>
                </a:lnTo>
                <a:lnTo>
                  <a:pt x="6326" y="41507"/>
                </a:lnTo>
                <a:lnTo>
                  <a:pt x="2344" y="53687"/>
                </a:lnTo>
                <a:lnTo>
                  <a:pt x="297" y="67104"/>
                </a:lnTo>
                <a:lnTo>
                  <a:pt x="0" y="75057"/>
                </a:lnTo>
                <a:lnTo>
                  <a:pt x="937" y="89226"/>
                </a:lnTo>
                <a:lnTo>
                  <a:pt x="3745" y="102163"/>
                </a:lnTo>
                <a:lnTo>
                  <a:pt x="8416" y="113875"/>
                </a:lnTo>
                <a:lnTo>
                  <a:pt x="14941" y="124370"/>
                </a:lnTo>
                <a:lnTo>
                  <a:pt x="20065" y="130429"/>
                </a:lnTo>
                <a:lnTo>
                  <a:pt x="29967" y="139038"/>
                </a:lnTo>
                <a:lnTo>
                  <a:pt x="40952" y="145415"/>
                </a:lnTo>
                <a:lnTo>
                  <a:pt x="53041" y="149542"/>
                </a:lnTo>
                <a:lnTo>
                  <a:pt x="66252" y="151399"/>
                </a:lnTo>
                <a:lnTo>
                  <a:pt x="70612" y="151511"/>
                </a:lnTo>
                <a:lnTo>
                  <a:pt x="83952" y="150333"/>
                </a:lnTo>
                <a:lnTo>
                  <a:pt x="96253" y="146794"/>
                </a:lnTo>
                <a:lnTo>
                  <a:pt x="107523" y="140883"/>
                </a:lnTo>
                <a:lnTo>
                  <a:pt x="117773" y="132591"/>
                </a:lnTo>
                <a:lnTo>
                  <a:pt x="128103" y="120132"/>
                </a:lnTo>
                <a:lnTo>
                  <a:pt x="134024" y="109117"/>
                </a:lnTo>
                <a:lnTo>
                  <a:pt x="138031" y="96987"/>
                </a:lnTo>
                <a:lnTo>
                  <a:pt x="140124" y="83727"/>
                </a:lnTo>
                <a:lnTo>
                  <a:pt x="140462" y="75311"/>
                </a:lnTo>
                <a:lnTo>
                  <a:pt x="139499" y="61355"/>
                </a:lnTo>
                <a:lnTo>
                  <a:pt x="136611" y="48548"/>
                </a:lnTo>
                <a:lnTo>
                  <a:pt x="131798" y="36888"/>
                </a:lnTo>
                <a:lnTo>
                  <a:pt x="125059" y="26376"/>
                </a:lnTo>
                <a:lnTo>
                  <a:pt x="120650" y="21209"/>
                </a:lnTo>
                <a:lnTo>
                  <a:pt x="110811" y="12472"/>
                </a:lnTo>
                <a:lnTo>
                  <a:pt x="99826" y="6033"/>
                </a:lnTo>
                <a:lnTo>
                  <a:pt x="87716" y="1903"/>
                </a:lnTo>
                <a:lnTo>
                  <a:pt x="74498" y="90"/>
                </a:lnTo>
                <a:lnTo>
                  <a:pt x="706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0503" y="453389"/>
            <a:ext cx="139649" cy="48387"/>
          </a:xfrm>
          <a:custGeom>
            <a:avLst/>
            <a:gdLst/>
            <a:ahLst/>
            <a:cxnLst/>
            <a:rect l="l" t="t" r="r" b="b"/>
            <a:pathLst>
              <a:path w="139649" h="48387">
                <a:moveTo>
                  <a:pt x="70891" y="0"/>
                </a:moveTo>
                <a:lnTo>
                  <a:pt x="57535" y="996"/>
                </a:lnTo>
                <a:lnTo>
                  <a:pt x="45046" y="3977"/>
                </a:lnTo>
                <a:lnTo>
                  <a:pt x="33424" y="8929"/>
                </a:lnTo>
                <a:lnTo>
                  <a:pt x="23634" y="15112"/>
                </a:lnTo>
                <a:lnTo>
                  <a:pt x="15875" y="22409"/>
                </a:lnTo>
                <a:lnTo>
                  <a:pt x="8482" y="32459"/>
                </a:lnTo>
                <a:lnTo>
                  <a:pt x="1454" y="45284"/>
                </a:lnTo>
                <a:lnTo>
                  <a:pt x="0" y="48387"/>
                </a:lnTo>
                <a:lnTo>
                  <a:pt x="139649" y="48387"/>
                </a:lnTo>
                <a:lnTo>
                  <a:pt x="134805" y="36463"/>
                </a:lnTo>
                <a:lnTo>
                  <a:pt x="127802" y="25885"/>
                </a:lnTo>
                <a:lnTo>
                  <a:pt x="118640" y="16673"/>
                </a:lnTo>
                <a:lnTo>
                  <a:pt x="114490" y="13462"/>
                </a:lnTo>
                <a:lnTo>
                  <a:pt x="103568" y="7048"/>
                </a:lnTo>
                <a:lnTo>
                  <a:pt x="91711" y="2673"/>
                </a:lnTo>
                <a:lnTo>
                  <a:pt x="78919" y="372"/>
                </a:lnTo>
                <a:lnTo>
                  <a:pt x="7089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4647" y="398907"/>
            <a:ext cx="74167" cy="73913"/>
          </a:xfrm>
          <a:custGeom>
            <a:avLst/>
            <a:gdLst/>
            <a:ahLst/>
            <a:cxnLst/>
            <a:rect l="l" t="t" r="r" b="b"/>
            <a:pathLst>
              <a:path w="74167" h="73913">
                <a:moveTo>
                  <a:pt x="37083" y="0"/>
                </a:moveTo>
                <a:lnTo>
                  <a:pt x="49937" y="2205"/>
                </a:lnTo>
                <a:lnTo>
                  <a:pt x="60940" y="8777"/>
                </a:lnTo>
                <a:lnTo>
                  <a:pt x="63245" y="10921"/>
                </a:lnTo>
                <a:lnTo>
                  <a:pt x="70822" y="21514"/>
                </a:lnTo>
                <a:lnTo>
                  <a:pt x="74048" y="33925"/>
                </a:lnTo>
                <a:lnTo>
                  <a:pt x="74167" y="37083"/>
                </a:lnTo>
                <a:lnTo>
                  <a:pt x="71925" y="49824"/>
                </a:lnTo>
                <a:lnTo>
                  <a:pt x="65244" y="60854"/>
                </a:lnTo>
                <a:lnTo>
                  <a:pt x="63245" y="62991"/>
                </a:lnTo>
                <a:lnTo>
                  <a:pt x="52653" y="70568"/>
                </a:lnTo>
                <a:lnTo>
                  <a:pt x="40242" y="73794"/>
                </a:lnTo>
                <a:lnTo>
                  <a:pt x="37083" y="73913"/>
                </a:lnTo>
                <a:lnTo>
                  <a:pt x="24261" y="71754"/>
                </a:lnTo>
                <a:lnTo>
                  <a:pt x="13196" y="65229"/>
                </a:lnTo>
                <a:lnTo>
                  <a:pt x="10921" y="63118"/>
                </a:lnTo>
                <a:lnTo>
                  <a:pt x="3323" y="52542"/>
                </a:lnTo>
                <a:lnTo>
                  <a:pt x="111" y="40100"/>
                </a:lnTo>
                <a:lnTo>
                  <a:pt x="0" y="37083"/>
                </a:lnTo>
                <a:lnTo>
                  <a:pt x="2205" y="24230"/>
                </a:lnTo>
                <a:lnTo>
                  <a:pt x="8777" y="13227"/>
                </a:lnTo>
                <a:lnTo>
                  <a:pt x="10921" y="10921"/>
                </a:lnTo>
                <a:lnTo>
                  <a:pt x="21556" y="3345"/>
                </a:lnTo>
                <a:lnTo>
                  <a:pt x="33957" y="119"/>
                </a:lnTo>
                <a:lnTo>
                  <a:pt x="3708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86764" y="398907"/>
            <a:ext cx="265684" cy="357250"/>
          </a:xfrm>
          <a:custGeom>
            <a:avLst/>
            <a:gdLst/>
            <a:ahLst/>
            <a:cxnLst/>
            <a:rect l="l" t="t" r="r" b="b"/>
            <a:pathLst>
              <a:path w="265684" h="357250">
                <a:moveTo>
                  <a:pt x="145161" y="0"/>
                </a:moveTo>
                <a:lnTo>
                  <a:pt x="158515" y="703"/>
                </a:lnTo>
                <a:lnTo>
                  <a:pt x="171329" y="2814"/>
                </a:lnTo>
                <a:lnTo>
                  <a:pt x="183596" y="6329"/>
                </a:lnTo>
                <a:lnTo>
                  <a:pt x="195311" y="11247"/>
                </a:lnTo>
                <a:lnTo>
                  <a:pt x="206468" y="17566"/>
                </a:lnTo>
                <a:lnTo>
                  <a:pt x="217060" y="25284"/>
                </a:lnTo>
                <a:lnTo>
                  <a:pt x="227083" y="34399"/>
                </a:lnTo>
                <a:lnTo>
                  <a:pt x="238606" y="47621"/>
                </a:lnTo>
                <a:lnTo>
                  <a:pt x="245647" y="57902"/>
                </a:lnTo>
                <a:lnTo>
                  <a:pt x="251627" y="68821"/>
                </a:lnTo>
                <a:lnTo>
                  <a:pt x="256547" y="80381"/>
                </a:lnTo>
                <a:lnTo>
                  <a:pt x="260411" y="92586"/>
                </a:lnTo>
                <a:lnTo>
                  <a:pt x="263218" y="105441"/>
                </a:lnTo>
                <a:lnTo>
                  <a:pt x="264970" y="118951"/>
                </a:lnTo>
                <a:lnTo>
                  <a:pt x="265669" y="133118"/>
                </a:lnTo>
                <a:lnTo>
                  <a:pt x="265684" y="135508"/>
                </a:lnTo>
                <a:lnTo>
                  <a:pt x="265123" y="149385"/>
                </a:lnTo>
                <a:lnTo>
                  <a:pt x="263443" y="162699"/>
                </a:lnTo>
                <a:lnTo>
                  <a:pt x="260646" y="175449"/>
                </a:lnTo>
                <a:lnTo>
                  <a:pt x="256736" y="187633"/>
                </a:lnTo>
                <a:lnTo>
                  <a:pt x="251715" y="199251"/>
                </a:lnTo>
                <a:lnTo>
                  <a:pt x="245587" y="210300"/>
                </a:lnTo>
                <a:lnTo>
                  <a:pt x="238353" y="220779"/>
                </a:lnTo>
                <a:lnTo>
                  <a:pt x="230018" y="230687"/>
                </a:lnTo>
                <a:lnTo>
                  <a:pt x="219321" y="241059"/>
                </a:lnTo>
                <a:lnTo>
                  <a:pt x="208796" y="249329"/>
                </a:lnTo>
                <a:lnTo>
                  <a:pt x="197788" y="256204"/>
                </a:lnTo>
                <a:lnTo>
                  <a:pt x="186296" y="261683"/>
                </a:lnTo>
                <a:lnTo>
                  <a:pt x="174321" y="265767"/>
                </a:lnTo>
                <a:lnTo>
                  <a:pt x="161862" y="268455"/>
                </a:lnTo>
                <a:lnTo>
                  <a:pt x="148919" y="269748"/>
                </a:lnTo>
                <a:lnTo>
                  <a:pt x="143256" y="269875"/>
                </a:lnTo>
                <a:lnTo>
                  <a:pt x="130092" y="269171"/>
                </a:lnTo>
                <a:lnTo>
                  <a:pt x="117534" y="267034"/>
                </a:lnTo>
                <a:lnTo>
                  <a:pt x="105561" y="263420"/>
                </a:lnTo>
                <a:lnTo>
                  <a:pt x="91386" y="256893"/>
                </a:lnTo>
                <a:lnTo>
                  <a:pt x="80875" y="250227"/>
                </a:lnTo>
                <a:lnTo>
                  <a:pt x="70417" y="242018"/>
                </a:lnTo>
                <a:lnTo>
                  <a:pt x="64008" y="236219"/>
                </a:lnTo>
                <a:lnTo>
                  <a:pt x="64008" y="357250"/>
                </a:lnTo>
                <a:lnTo>
                  <a:pt x="0" y="357250"/>
                </a:lnTo>
                <a:lnTo>
                  <a:pt x="0" y="6603"/>
                </a:lnTo>
                <a:lnTo>
                  <a:pt x="64008" y="6603"/>
                </a:lnTo>
                <a:lnTo>
                  <a:pt x="64008" y="34925"/>
                </a:lnTo>
                <a:lnTo>
                  <a:pt x="73833" y="25977"/>
                </a:lnTo>
                <a:lnTo>
                  <a:pt x="84125" y="18328"/>
                </a:lnTo>
                <a:lnTo>
                  <a:pt x="94884" y="11995"/>
                </a:lnTo>
                <a:lnTo>
                  <a:pt x="101727" y="8762"/>
                </a:lnTo>
                <a:lnTo>
                  <a:pt x="113552" y="4459"/>
                </a:lnTo>
                <a:lnTo>
                  <a:pt x="125879" y="1595"/>
                </a:lnTo>
                <a:lnTo>
                  <a:pt x="138707" y="172"/>
                </a:lnTo>
                <a:lnTo>
                  <a:pt x="1451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5403" y="398907"/>
            <a:ext cx="269392" cy="269875"/>
          </a:xfrm>
          <a:custGeom>
            <a:avLst/>
            <a:gdLst/>
            <a:ahLst/>
            <a:cxnLst/>
            <a:rect l="l" t="t" r="r" b="b"/>
            <a:pathLst>
              <a:path w="269392" h="269875">
                <a:moveTo>
                  <a:pt x="132803" y="0"/>
                </a:moveTo>
                <a:lnTo>
                  <a:pt x="147010" y="558"/>
                </a:lnTo>
                <a:lnTo>
                  <a:pt x="160565" y="2232"/>
                </a:lnTo>
                <a:lnTo>
                  <a:pt x="173469" y="5022"/>
                </a:lnTo>
                <a:lnTo>
                  <a:pt x="185723" y="8928"/>
                </a:lnTo>
                <a:lnTo>
                  <a:pt x="197325" y="13950"/>
                </a:lnTo>
                <a:lnTo>
                  <a:pt x="208276" y="20088"/>
                </a:lnTo>
                <a:lnTo>
                  <a:pt x="218577" y="27342"/>
                </a:lnTo>
                <a:lnTo>
                  <a:pt x="228226" y="35712"/>
                </a:lnTo>
                <a:lnTo>
                  <a:pt x="239721" y="48227"/>
                </a:lnTo>
                <a:lnTo>
                  <a:pt x="247009" y="58261"/>
                </a:lnTo>
                <a:lnTo>
                  <a:pt x="253273" y="68963"/>
                </a:lnTo>
                <a:lnTo>
                  <a:pt x="258510" y="80335"/>
                </a:lnTo>
                <a:lnTo>
                  <a:pt x="262722" y="92375"/>
                </a:lnTo>
                <a:lnTo>
                  <a:pt x="265908" y="105083"/>
                </a:lnTo>
                <a:lnTo>
                  <a:pt x="268068" y="118461"/>
                </a:lnTo>
                <a:lnTo>
                  <a:pt x="269203" y="132507"/>
                </a:lnTo>
                <a:lnTo>
                  <a:pt x="269392" y="141350"/>
                </a:lnTo>
                <a:lnTo>
                  <a:pt x="269151" y="153669"/>
                </a:lnTo>
                <a:lnTo>
                  <a:pt x="62280" y="153669"/>
                </a:lnTo>
                <a:lnTo>
                  <a:pt x="65555" y="166897"/>
                </a:lnTo>
                <a:lnTo>
                  <a:pt x="70795" y="178675"/>
                </a:lnTo>
                <a:lnTo>
                  <a:pt x="78001" y="189004"/>
                </a:lnTo>
                <a:lnTo>
                  <a:pt x="86220" y="197103"/>
                </a:lnTo>
                <a:lnTo>
                  <a:pt x="96320" y="204013"/>
                </a:lnTo>
                <a:lnTo>
                  <a:pt x="107693" y="208996"/>
                </a:lnTo>
                <a:lnTo>
                  <a:pt x="120338" y="212061"/>
                </a:lnTo>
                <a:lnTo>
                  <a:pt x="134253" y="213221"/>
                </a:lnTo>
                <a:lnTo>
                  <a:pt x="135877" y="213232"/>
                </a:lnTo>
                <a:lnTo>
                  <a:pt x="149203" y="212327"/>
                </a:lnTo>
                <a:lnTo>
                  <a:pt x="161802" y="209612"/>
                </a:lnTo>
                <a:lnTo>
                  <a:pt x="173672" y="205087"/>
                </a:lnTo>
                <a:lnTo>
                  <a:pt x="184812" y="198751"/>
                </a:lnTo>
                <a:lnTo>
                  <a:pt x="195221" y="190606"/>
                </a:lnTo>
                <a:lnTo>
                  <a:pt x="197916" y="188087"/>
                </a:lnTo>
                <a:lnTo>
                  <a:pt x="252171" y="213487"/>
                </a:lnTo>
                <a:lnTo>
                  <a:pt x="243892" y="224212"/>
                </a:lnTo>
                <a:lnTo>
                  <a:pt x="234994" y="233791"/>
                </a:lnTo>
                <a:lnTo>
                  <a:pt x="225479" y="242224"/>
                </a:lnTo>
                <a:lnTo>
                  <a:pt x="215347" y="249511"/>
                </a:lnTo>
                <a:lnTo>
                  <a:pt x="204600" y="255651"/>
                </a:lnTo>
                <a:lnTo>
                  <a:pt x="192738" y="260766"/>
                </a:lnTo>
                <a:lnTo>
                  <a:pt x="181167" y="264433"/>
                </a:lnTo>
                <a:lnTo>
                  <a:pt x="168870" y="267161"/>
                </a:lnTo>
                <a:lnTo>
                  <a:pt x="155845" y="268950"/>
                </a:lnTo>
                <a:lnTo>
                  <a:pt x="142094" y="269798"/>
                </a:lnTo>
                <a:lnTo>
                  <a:pt x="136347" y="269875"/>
                </a:lnTo>
                <a:lnTo>
                  <a:pt x="122132" y="269322"/>
                </a:lnTo>
                <a:lnTo>
                  <a:pt x="108566" y="267666"/>
                </a:lnTo>
                <a:lnTo>
                  <a:pt x="95649" y="264905"/>
                </a:lnTo>
                <a:lnTo>
                  <a:pt x="83382" y="261040"/>
                </a:lnTo>
                <a:lnTo>
                  <a:pt x="71765" y="256070"/>
                </a:lnTo>
                <a:lnTo>
                  <a:pt x="60796" y="249996"/>
                </a:lnTo>
                <a:lnTo>
                  <a:pt x="50477" y="242818"/>
                </a:lnTo>
                <a:lnTo>
                  <a:pt x="40808" y="234536"/>
                </a:lnTo>
                <a:lnTo>
                  <a:pt x="29159" y="222056"/>
                </a:lnTo>
                <a:lnTo>
                  <a:pt x="21508" y="211753"/>
                </a:lnTo>
                <a:lnTo>
                  <a:pt x="15019" y="200864"/>
                </a:lnTo>
                <a:lnTo>
                  <a:pt x="9691" y="189387"/>
                </a:lnTo>
                <a:lnTo>
                  <a:pt x="5526" y="177322"/>
                </a:lnTo>
                <a:lnTo>
                  <a:pt x="2523" y="164666"/>
                </a:lnTo>
                <a:lnTo>
                  <a:pt x="682" y="151418"/>
                </a:lnTo>
                <a:lnTo>
                  <a:pt x="4" y="137578"/>
                </a:lnTo>
                <a:lnTo>
                  <a:pt x="0" y="136397"/>
                </a:lnTo>
                <a:lnTo>
                  <a:pt x="557" y="122445"/>
                </a:lnTo>
                <a:lnTo>
                  <a:pt x="2231" y="109077"/>
                </a:lnTo>
                <a:lnTo>
                  <a:pt x="5021" y="96292"/>
                </a:lnTo>
                <a:lnTo>
                  <a:pt x="8926" y="84091"/>
                </a:lnTo>
                <a:lnTo>
                  <a:pt x="13947" y="72474"/>
                </a:lnTo>
                <a:lnTo>
                  <a:pt x="20083" y="61441"/>
                </a:lnTo>
                <a:lnTo>
                  <a:pt x="27334" y="50991"/>
                </a:lnTo>
                <a:lnTo>
                  <a:pt x="35700" y="41126"/>
                </a:lnTo>
                <a:lnTo>
                  <a:pt x="47529" y="29835"/>
                </a:lnTo>
                <a:lnTo>
                  <a:pt x="57788" y="22000"/>
                </a:lnTo>
                <a:lnTo>
                  <a:pt x="68636" y="15356"/>
                </a:lnTo>
                <a:lnTo>
                  <a:pt x="80072" y="9904"/>
                </a:lnTo>
                <a:lnTo>
                  <a:pt x="92097" y="5642"/>
                </a:lnTo>
                <a:lnTo>
                  <a:pt x="104710" y="2571"/>
                </a:lnTo>
                <a:lnTo>
                  <a:pt x="117912" y="692"/>
                </a:lnTo>
                <a:lnTo>
                  <a:pt x="131703" y="3"/>
                </a:lnTo>
                <a:lnTo>
                  <a:pt x="13280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415" y="311023"/>
            <a:ext cx="135636" cy="351154"/>
          </a:xfrm>
          <a:custGeom>
            <a:avLst/>
            <a:gdLst/>
            <a:ahLst/>
            <a:cxnLst/>
            <a:rect l="l" t="t" r="r" b="b"/>
            <a:pathLst>
              <a:path w="135636" h="351154">
                <a:moveTo>
                  <a:pt x="33020" y="0"/>
                </a:moveTo>
                <a:lnTo>
                  <a:pt x="97421" y="0"/>
                </a:lnTo>
                <a:lnTo>
                  <a:pt x="97421" y="94487"/>
                </a:lnTo>
                <a:lnTo>
                  <a:pt x="135636" y="94487"/>
                </a:lnTo>
                <a:lnTo>
                  <a:pt x="135636" y="149987"/>
                </a:lnTo>
                <a:lnTo>
                  <a:pt x="97421" y="149987"/>
                </a:lnTo>
                <a:lnTo>
                  <a:pt x="97421" y="351154"/>
                </a:lnTo>
                <a:lnTo>
                  <a:pt x="33020" y="351154"/>
                </a:lnTo>
                <a:lnTo>
                  <a:pt x="33020" y="149987"/>
                </a:lnTo>
                <a:lnTo>
                  <a:pt x="0" y="149987"/>
                </a:lnTo>
                <a:lnTo>
                  <a:pt x="0" y="94487"/>
                </a:lnTo>
                <a:lnTo>
                  <a:pt x="33020" y="94487"/>
                </a:lnTo>
                <a:lnTo>
                  <a:pt x="3302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96644" y="306450"/>
            <a:ext cx="217678" cy="364489"/>
          </a:xfrm>
          <a:custGeom>
            <a:avLst/>
            <a:gdLst/>
            <a:ahLst/>
            <a:cxnLst/>
            <a:rect l="l" t="t" r="r" b="b"/>
            <a:pathLst>
              <a:path w="217678" h="364489">
                <a:moveTo>
                  <a:pt x="116205" y="0"/>
                </a:moveTo>
                <a:lnTo>
                  <a:pt x="172466" y="28194"/>
                </a:lnTo>
                <a:lnTo>
                  <a:pt x="111760" y="146050"/>
                </a:lnTo>
                <a:lnTo>
                  <a:pt x="125210" y="146818"/>
                </a:lnTo>
                <a:lnTo>
                  <a:pt x="138003" y="149125"/>
                </a:lnTo>
                <a:lnTo>
                  <a:pt x="150146" y="152969"/>
                </a:lnTo>
                <a:lnTo>
                  <a:pt x="161648" y="158352"/>
                </a:lnTo>
                <a:lnTo>
                  <a:pt x="172518" y="165272"/>
                </a:lnTo>
                <a:lnTo>
                  <a:pt x="182764" y="173729"/>
                </a:lnTo>
                <a:lnTo>
                  <a:pt x="195411" y="187542"/>
                </a:lnTo>
                <a:lnTo>
                  <a:pt x="202606" y="198103"/>
                </a:lnTo>
                <a:lnTo>
                  <a:pt x="208402" y="209355"/>
                </a:lnTo>
                <a:lnTo>
                  <a:pt x="212798" y="221299"/>
                </a:lnTo>
                <a:lnTo>
                  <a:pt x="215794" y="233933"/>
                </a:lnTo>
                <a:lnTo>
                  <a:pt x="217390" y="247259"/>
                </a:lnTo>
                <a:lnTo>
                  <a:pt x="217678" y="256159"/>
                </a:lnTo>
                <a:lnTo>
                  <a:pt x="216939" y="269690"/>
                </a:lnTo>
                <a:lnTo>
                  <a:pt x="214722" y="282579"/>
                </a:lnTo>
                <a:lnTo>
                  <a:pt x="211024" y="294822"/>
                </a:lnTo>
                <a:lnTo>
                  <a:pt x="205841" y="306417"/>
                </a:lnTo>
                <a:lnTo>
                  <a:pt x="199172" y="317360"/>
                </a:lnTo>
                <a:lnTo>
                  <a:pt x="191014" y="327650"/>
                </a:lnTo>
                <a:lnTo>
                  <a:pt x="185928" y="332994"/>
                </a:lnTo>
                <a:lnTo>
                  <a:pt x="175914" y="341900"/>
                </a:lnTo>
                <a:lnTo>
                  <a:pt x="165272" y="349334"/>
                </a:lnTo>
                <a:lnTo>
                  <a:pt x="154004" y="355292"/>
                </a:lnTo>
                <a:lnTo>
                  <a:pt x="142108" y="359773"/>
                </a:lnTo>
                <a:lnTo>
                  <a:pt x="129584" y="362772"/>
                </a:lnTo>
                <a:lnTo>
                  <a:pt x="116434" y="364288"/>
                </a:lnTo>
                <a:lnTo>
                  <a:pt x="109347" y="364489"/>
                </a:lnTo>
                <a:lnTo>
                  <a:pt x="95637" y="363752"/>
                </a:lnTo>
                <a:lnTo>
                  <a:pt x="82630" y="361543"/>
                </a:lnTo>
                <a:lnTo>
                  <a:pt x="70326" y="357863"/>
                </a:lnTo>
                <a:lnTo>
                  <a:pt x="58726" y="352717"/>
                </a:lnTo>
                <a:lnTo>
                  <a:pt x="47829" y="346105"/>
                </a:lnTo>
                <a:lnTo>
                  <a:pt x="37635" y="338031"/>
                </a:lnTo>
                <a:lnTo>
                  <a:pt x="31242" y="331850"/>
                </a:lnTo>
                <a:lnTo>
                  <a:pt x="22231" y="321374"/>
                </a:lnTo>
                <a:lnTo>
                  <a:pt x="14750" y="310444"/>
                </a:lnTo>
                <a:lnTo>
                  <a:pt x="8798" y="299055"/>
                </a:lnTo>
                <a:lnTo>
                  <a:pt x="4375" y="287201"/>
                </a:lnTo>
                <a:lnTo>
                  <a:pt x="1482" y="274876"/>
                </a:lnTo>
                <a:lnTo>
                  <a:pt x="117" y="262074"/>
                </a:lnTo>
                <a:lnTo>
                  <a:pt x="0" y="256921"/>
                </a:lnTo>
                <a:lnTo>
                  <a:pt x="708" y="244409"/>
                </a:lnTo>
                <a:lnTo>
                  <a:pt x="2892" y="231827"/>
                </a:lnTo>
                <a:lnTo>
                  <a:pt x="4825" y="224662"/>
                </a:lnTo>
                <a:lnTo>
                  <a:pt x="7729" y="216138"/>
                </a:lnTo>
                <a:lnTo>
                  <a:pt x="12007" y="205759"/>
                </a:lnTo>
                <a:lnTo>
                  <a:pt x="17641" y="193517"/>
                </a:lnTo>
                <a:lnTo>
                  <a:pt x="24612" y="179401"/>
                </a:lnTo>
                <a:lnTo>
                  <a:pt x="27050" y="174625"/>
                </a:lnTo>
                <a:lnTo>
                  <a:pt x="11620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8317" y="306450"/>
            <a:ext cx="218198" cy="364489"/>
          </a:xfrm>
          <a:custGeom>
            <a:avLst/>
            <a:gdLst/>
            <a:ahLst/>
            <a:cxnLst/>
            <a:rect l="l" t="t" r="r" b="b"/>
            <a:pathLst>
              <a:path w="218198" h="364489">
                <a:moveTo>
                  <a:pt x="111683" y="0"/>
                </a:moveTo>
                <a:lnTo>
                  <a:pt x="124488" y="756"/>
                </a:lnTo>
                <a:lnTo>
                  <a:pt x="136984" y="3016"/>
                </a:lnTo>
                <a:lnTo>
                  <a:pt x="149170" y="6770"/>
                </a:lnTo>
                <a:lnTo>
                  <a:pt x="161162" y="12065"/>
                </a:lnTo>
                <a:lnTo>
                  <a:pt x="170192" y="17312"/>
                </a:lnTo>
                <a:lnTo>
                  <a:pt x="179499" y="23976"/>
                </a:lnTo>
                <a:lnTo>
                  <a:pt x="189084" y="32057"/>
                </a:lnTo>
                <a:lnTo>
                  <a:pt x="198947" y="41555"/>
                </a:lnTo>
                <a:lnTo>
                  <a:pt x="209088" y="52469"/>
                </a:lnTo>
                <a:lnTo>
                  <a:pt x="212064" y="55879"/>
                </a:lnTo>
                <a:lnTo>
                  <a:pt x="163144" y="99060"/>
                </a:lnTo>
                <a:lnTo>
                  <a:pt x="152807" y="86170"/>
                </a:lnTo>
                <a:lnTo>
                  <a:pt x="142394" y="76145"/>
                </a:lnTo>
                <a:lnTo>
                  <a:pt x="131905" y="68982"/>
                </a:lnTo>
                <a:lnTo>
                  <a:pt x="121340" y="64682"/>
                </a:lnTo>
                <a:lnTo>
                  <a:pt x="110680" y="63246"/>
                </a:lnTo>
                <a:lnTo>
                  <a:pt x="102019" y="63246"/>
                </a:lnTo>
                <a:lnTo>
                  <a:pt x="94932" y="65532"/>
                </a:lnTo>
                <a:lnTo>
                  <a:pt x="89407" y="70231"/>
                </a:lnTo>
                <a:lnTo>
                  <a:pt x="83896" y="74802"/>
                </a:lnTo>
                <a:lnTo>
                  <a:pt x="81140" y="80137"/>
                </a:lnTo>
                <a:lnTo>
                  <a:pt x="81140" y="85851"/>
                </a:lnTo>
                <a:lnTo>
                  <a:pt x="81140" y="91694"/>
                </a:lnTo>
                <a:lnTo>
                  <a:pt x="83108" y="97282"/>
                </a:lnTo>
                <a:lnTo>
                  <a:pt x="87045" y="102362"/>
                </a:lnTo>
                <a:lnTo>
                  <a:pt x="91351" y="107284"/>
                </a:lnTo>
                <a:lnTo>
                  <a:pt x="98066" y="113964"/>
                </a:lnTo>
                <a:lnTo>
                  <a:pt x="107189" y="122403"/>
                </a:lnTo>
                <a:lnTo>
                  <a:pt x="118722" y="132600"/>
                </a:lnTo>
                <a:lnTo>
                  <a:pt x="132666" y="144556"/>
                </a:lnTo>
                <a:lnTo>
                  <a:pt x="135483" y="146938"/>
                </a:lnTo>
                <a:lnTo>
                  <a:pt x="149989" y="159141"/>
                </a:lnTo>
                <a:lnTo>
                  <a:pt x="161892" y="169306"/>
                </a:lnTo>
                <a:lnTo>
                  <a:pt x="171193" y="177426"/>
                </a:lnTo>
                <a:lnTo>
                  <a:pt x="177894" y="183496"/>
                </a:lnTo>
                <a:lnTo>
                  <a:pt x="191105" y="197431"/>
                </a:lnTo>
                <a:lnTo>
                  <a:pt x="199258" y="207780"/>
                </a:lnTo>
                <a:lnTo>
                  <a:pt x="205784" y="217865"/>
                </a:lnTo>
                <a:lnTo>
                  <a:pt x="209803" y="225678"/>
                </a:lnTo>
                <a:lnTo>
                  <a:pt x="214179" y="237382"/>
                </a:lnTo>
                <a:lnTo>
                  <a:pt x="216960" y="249736"/>
                </a:lnTo>
                <a:lnTo>
                  <a:pt x="218149" y="262739"/>
                </a:lnTo>
                <a:lnTo>
                  <a:pt x="218198" y="266064"/>
                </a:lnTo>
                <a:lnTo>
                  <a:pt x="217385" y="279870"/>
                </a:lnTo>
                <a:lnTo>
                  <a:pt x="214946" y="292840"/>
                </a:lnTo>
                <a:lnTo>
                  <a:pt x="210881" y="304977"/>
                </a:lnTo>
                <a:lnTo>
                  <a:pt x="205190" y="316286"/>
                </a:lnTo>
                <a:lnTo>
                  <a:pt x="197873" y="326770"/>
                </a:lnTo>
                <a:lnTo>
                  <a:pt x="188930" y="336431"/>
                </a:lnTo>
                <a:lnTo>
                  <a:pt x="179080" y="344638"/>
                </a:lnTo>
                <a:lnTo>
                  <a:pt x="168624" y="351261"/>
                </a:lnTo>
                <a:lnTo>
                  <a:pt x="157303" y="356544"/>
                </a:lnTo>
                <a:lnTo>
                  <a:pt x="145118" y="360488"/>
                </a:lnTo>
                <a:lnTo>
                  <a:pt x="132069" y="363092"/>
                </a:lnTo>
                <a:lnTo>
                  <a:pt x="118157" y="364357"/>
                </a:lnTo>
                <a:lnTo>
                  <a:pt x="111696" y="364489"/>
                </a:lnTo>
                <a:lnTo>
                  <a:pt x="97999" y="363835"/>
                </a:lnTo>
                <a:lnTo>
                  <a:pt x="84990" y="361876"/>
                </a:lnTo>
                <a:lnTo>
                  <a:pt x="72667" y="358616"/>
                </a:lnTo>
                <a:lnTo>
                  <a:pt x="61031" y="354061"/>
                </a:lnTo>
                <a:lnTo>
                  <a:pt x="50080" y="348217"/>
                </a:lnTo>
                <a:lnTo>
                  <a:pt x="37902" y="339506"/>
                </a:lnTo>
                <a:lnTo>
                  <a:pt x="29164" y="331450"/>
                </a:lnTo>
                <a:lnTo>
                  <a:pt x="20892" y="322162"/>
                </a:lnTo>
                <a:lnTo>
                  <a:pt x="13085" y="311642"/>
                </a:lnTo>
                <a:lnTo>
                  <a:pt x="5746" y="299890"/>
                </a:lnTo>
                <a:lnTo>
                  <a:pt x="0" y="289178"/>
                </a:lnTo>
                <a:lnTo>
                  <a:pt x="55511" y="255777"/>
                </a:lnTo>
                <a:lnTo>
                  <a:pt x="64365" y="270236"/>
                </a:lnTo>
                <a:lnTo>
                  <a:pt x="73666" y="281978"/>
                </a:lnTo>
                <a:lnTo>
                  <a:pt x="83414" y="290999"/>
                </a:lnTo>
                <a:lnTo>
                  <a:pt x="93611" y="297296"/>
                </a:lnTo>
                <a:lnTo>
                  <a:pt x="104254" y="300864"/>
                </a:lnTo>
                <a:lnTo>
                  <a:pt x="113156" y="301751"/>
                </a:lnTo>
                <a:lnTo>
                  <a:pt x="126479" y="300006"/>
                </a:lnTo>
                <a:lnTo>
                  <a:pt x="137887" y="294770"/>
                </a:lnTo>
                <a:lnTo>
                  <a:pt x="141744" y="291846"/>
                </a:lnTo>
                <a:lnTo>
                  <a:pt x="150380" y="281279"/>
                </a:lnTo>
                <a:lnTo>
                  <a:pt x="153326" y="269215"/>
                </a:lnTo>
                <a:lnTo>
                  <a:pt x="153327" y="268986"/>
                </a:lnTo>
                <a:lnTo>
                  <a:pt x="153327" y="261112"/>
                </a:lnTo>
                <a:lnTo>
                  <a:pt x="150406" y="253237"/>
                </a:lnTo>
                <a:lnTo>
                  <a:pt x="144576" y="245363"/>
                </a:lnTo>
                <a:lnTo>
                  <a:pt x="139148" y="238951"/>
                </a:lnTo>
                <a:lnTo>
                  <a:pt x="131284" y="231091"/>
                </a:lnTo>
                <a:lnTo>
                  <a:pt x="120985" y="221797"/>
                </a:lnTo>
                <a:lnTo>
                  <a:pt x="108252" y="211076"/>
                </a:lnTo>
                <a:lnTo>
                  <a:pt x="106070" y="209296"/>
                </a:lnTo>
                <a:lnTo>
                  <a:pt x="92601" y="198128"/>
                </a:lnTo>
                <a:lnTo>
                  <a:pt x="80373" y="187617"/>
                </a:lnTo>
                <a:lnTo>
                  <a:pt x="69385" y="177761"/>
                </a:lnTo>
                <a:lnTo>
                  <a:pt x="59637" y="168558"/>
                </a:lnTo>
                <a:lnTo>
                  <a:pt x="51128" y="160008"/>
                </a:lnTo>
                <a:lnTo>
                  <a:pt x="43859" y="152108"/>
                </a:lnTo>
                <a:lnTo>
                  <a:pt x="37828" y="144857"/>
                </a:lnTo>
                <a:lnTo>
                  <a:pt x="33037" y="138255"/>
                </a:lnTo>
                <a:lnTo>
                  <a:pt x="25814" y="125832"/>
                </a:lnTo>
                <a:lnTo>
                  <a:pt x="20727" y="113753"/>
                </a:lnTo>
                <a:lnTo>
                  <a:pt x="17553" y="101695"/>
                </a:lnTo>
                <a:lnTo>
                  <a:pt x="16292" y="89669"/>
                </a:lnTo>
                <a:lnTo>
                  <a:pt x="16268" y="87757"/>
                </a:lnTo>
                <a:lnTo>
                  <a:pt x="17236" y="74598"/>
                </a:lnTo>
                <a:lnTo>
                  <a:pt x="20142" y="62146"/>
                </a:lnTo>
                <a:lnTo>
                  <a:pt x="24984" y="50412"/>
                </a:lnTo>
                <a:lnTo>
                  <a:pt x="31764" y="39405"/>
                </a:lnTo>
                <a:lnTo>
                  <a:pt x="40483" y="29136"/>
                </a:lnTo>
                <a:lnTo>
                  <a:pt x="53797" y="17643"/>
                </a:lnTo>
                <a:lnTo>
                  <a:pt x="64592" y="10962"/>
                </a:lnTo>
                <a:lnTo>
                  <a:pt x="76174" y="5862"/>
                </a:lnTo>
                <a:lnTo>
                  <a:pt x="88542" y="2346"/>
                </a:lnTo>
                <a:lnTo>
                  <a:pt x="101697" y="412"/>
                </a:lnTo>
                <a:lnTo>
                  <a:pt x="1116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145030" y="356997"/>
            <a:ext cx="6275705" cy="389889"/>
          </a:xfrm>
          <a:custGeom>
            <a:avLst/>
            <a:gdLst/>
            <a:ahLst/>
            <a:cxnLst/>
            <a:rect l="l" t="t" r="r" b="b"/>
            <a:pathLst>
              <a:path w="6275705" h="389889">
                <a:moveTo>
                  <a:pt x="3752850" y="310768"/>
                </a:moveTo>
                <a:lnTo>
                  <a:pt x="3762767" y="310373"/>
                </a:lnTo>
                <a:lnTo>
                  <a:pt x="3775728" y="308567"/>
                </a:lnTo>
                <a:lnTo>
                  <a:pt x="3788101" y="305300"/>
                </a:lnTo>
                <a:lnTo>
                  <a:pt x="3799887" y="300571"/>
                </a:lnTo>
                <a:lnTo>
                  <a:pt x="3811084" y="294382"/>
                </a:lnTo>
                <a:lnTo>
                  <a:pt x="3821694" y="286732"/>
                </a:lnTo>
                <a:lnTo>
                  <a:pt x="3831717" y="277622"/>
                </a:lnTo>
                <a:lnTo>
                  <a:pt x="3839100" y="269474"/>
                </a:lnTo>
                <a:lnTo>
                  <a:pt x="3846856" y="258954"/>
                </a:lnTo>
                <a:lnTo>
                  <a:pt x="3853202" y="247837"/>
                </a:lnTo>
                <a:lnTo>
                  <a:pt x="3858137" y="236126"/>
                </a:lnTo>
                <a:lnTo>
                  <a:pt x="3861662" y="223828"/>
                </a:lnTo>
                <a:lnTo>
                  <a:pt x="3863777" y="210945"/>
                </a:lnTo>
                <a:lnTo>
                  <a:pt x="3864482" y="197485"/>
                </a:lnTo>
                <a:lnTo>
                  <a:pt x="3863972" y="185861"/>
                </a:lnTo>
                <a:lnTo>
                  <a:pt x="3862086" y="172836"/>
                </a:lnTo>
                <a:lnTo>
                  <a:pt x="3858815" y="160412"/>
                </a:lnTo>
                <a:lnTo>
                  <a:pt x="3854163" y="148587"/>
                </a:lnTo>
                <a:lnTo>
                  <a:pt x="3848135" y="137363"/>
                </a:lnTo>
                <a:lnTo>
                  <a:pt x="3840736" y="126738"/>
                </a:lnTo>
                <a:lnTo>
                  <a:pt x="3831971" y="116712"/>
                </a:lnTo>
                <a:lnTo>
                  <a:pt x="3825108" y="110192"/>
                </a:lnTo>
                <a:lnTo>
                  <a:pt x="3814705" y="102038"/>
                </a:lnTo>
                <a:lnTo>
                  <a:pt x="3803699" y="95356"/>
                </a:lnTo>
                <a:lnTo>
                  <a:pt x="3792094" y="90150"/>
                </a:lnTo>
                <a:lnTo>
                  <a:pt x="3779895" y="86425"/>
                </a:lnTo>
                <a:lnTo>
                  <a:pt x="3767109" y="84186"/>
                </a:lnTo>
                <a:lnTo>
                  <a:pt x="3753739" y="83438"/>
                </a:lnTo>
                <a:lnTo>
                  <a:pt x="3742689" y="83943"/>
                </a:lnTo>
                <a:lnTo>
                  <a:pt x="3729976" y="85878"/>
                </a:lnTo>
                <a:lnTo>
                  <a:pt x="3717835" y="89266"/>
                </a:lnTo>
                <a:lnTo>
                  <a:pt x="3706241" y="94106"/>
                </a:lnTo>
                <a:lnTo>
                  <a:pt x="3695773" y="100038"/>
                </a:lnTo>
                <a:lnTo>
                  <a:pt x="3685704" y="107401"/>
                </a:lnTo>
                <a:lnTo>
                  <a:pt x="3676162" y="116130"/>
                </a:lnTo>
                <a:lnTo>
                  <a:pt x="3667125" y="126237"/>
                </a:lnTo>
                <a:lnTo>
                  <a:pt x="3667125" y="5587"/>
                </a:lnTo>
                <a:lnTo>
                  <a:pt x="3639311" y="5587"/>
                </a:lnTo>
                <a:lnTo>
                  <a:pt x="3639311" y="305180"/>
                </a:lnTo>
                <a:lnTo>
                  <a:pt x="3667125" y="305180"/>
                </a:lnTo>
                <a:lnTo>
                  <a:pt x="3667125" y="265429"/>
                </a:lnTo>
                <a:lnTo>
                  <a:pt x="3667251" y="265602"/>
                </a:lnTo>
                <a:lnTo>
                  <a:pt x="3675802" y="276165"/>
                </a:lnTo>
                <a:lnTo>
                  <a:pt x="3668696" y="222507"/>
                </a:lnTo>
                <a:lnTo>
                  <a:pt x="3666087" y="209669"/>
                </a:lnTo>
                <a:lnTo>
                  <a:pt x="3665220" y="195961"/>
                </a:lnTo>
                <a:lnTo>
                  <a:pt x="3665512" y="187915"/>
                </a:lnTo>
                <a:lnTo>
                  <a:pt x="3667341" y="175028"/>
                </a:lnTo>
                <a:lnTo>
                  <a:pt x="3670873" y="162941"/>
                </a:lnTo>
                <a:lnTo>
                  <a:pt x="3676142" y="151637"/>
                </a:lnTo>
                <a:lnTo>
                  <a:pt x="3679451" y="146257"/>
                </a:lnTo>
                <a:lnTo>
                  <a:pt x="3687318" y="136325"/>
                </a:lnTo>
                <a:lnTo>
                  <a:pt x="3696719" y="127705"/>
                </a:lnTo>
                <a:lnTo>
                  <a:pt x="3707637" y="120395"/>
                </a:lnTo>
                <a:lnTo>
                  <a:pt x="3713886" y="117155"/>
                </a:lnTo>
                <a:lnTo>
                  <a:pt x="3725905" y="112476"/>
                </a:lnTo>
                <a:lnTo>
                  <a:pt x="3738263" y="109655"/>
                </a:lnTo>
                <a:lnTo>
                  <a:pt x="3750945" y="108712"/>
                </a:lnTo>
                <a:lnTo>
                  <a:pt x="3756703" y="108908"/>
                </a:lnTo>
                <a:lnTo>
                  <a:pt x="3769285" y="110780"/>
                </a:lnTo>
                <a:lnTo>
                  <a:pt x="3781408" y="114616"/>
                </a:lnTo>
                <a:lnTo>
                  <a:pt x="3793108" y="120395"/>
                </a:lnTo>
                <a:lnTo>
                  <a:pt x="3799048" y="124216"/>
                </a:lnTo>
                <a:lnTo>
                  <a:pt x="3808822" y="132287"/>
                </a:lnTo>
                <a:lnTo>
                  <a:pt x="3817293" y="141808"/>
                </a:lnTo>
                <a:lnTo>
                  <a:pt x="3824478" y="152780"/>
                </a:lnTo>
                <a:lnTo>
                  <a:pt x="3828008" y="159649"/>
                </a:lnTo>
                <a:lnTo>
                  <a:pt x="3832608" y="171678"/>
                </a:lnTo>
                <a:lnTo>
                  <a:pt x="3835368" y="184031"/>
                </a:lnTo>
                <a:lnTo>
                  <a:pt x="3836289" y="196723"/>
                </a:lnTo>
                <a:lnTo>
                  <a:pt x="3835996" y="203927"/>
                </a:lnTo>
                <a:lnTo>
                  <a:pt x="3834030" y="216481"/>
                </a:lnTo>
                <a:lnTo>
                  <a:pt x="3830227" y="228647"/>
                </a:lnTo>
                <a:lnTo>
                  <a:pt x="3824604" y="240411"/>
                </a:lnTo>
                <a:lnTo>
                  <a:pt x="3820942" y="246420"/>
                </a:lnTo>
                <a:lnTo>
                  <a:pt x="3813034" y="256625"/>
                </a:lnTo>
                <a:lnTo>
                  <a:pt x="3803841" y="265326"/>
                </a:lnTo>
                <a:lnTo>
                  <a:pt x="3793362" y="272541"/>
                </a:lnTo>
                <a:lnTo>
                  <a:pt x="3787804" y="275517"/>
                </a:lnTo>
                <a:lnTo>
                  <a:pt x="3775987" y="280214"/>
                </a:lnTo>
                <a:lnTo>
                  <a:pt x="3763579" y="283032"/>
                </a:lnTo>
                <a:lnTo>
                  <a:pt x="3750564" y="283972"/>
                </a:lnTo>
                <a:lnTo>
                  <a:pt x="3748105" y="283942"/>
                </a:lnTo>
                <a:lnTo>
                  <a:pt x="3734759" y="282669"/>
                </a:lnTo>
                <a:lnTo>
                  <a:pt x="3722251" y="279514"/>
                </a:lnTo>
                <a:lnTo>
                  <a:pt x="3710590" y="274471"/>
                </a:lnTo>
                <a:lnTo>
                  <a:pt x="3699789" y="267534"/>
                </a:lnTo>
                <a:lnTo>
                  <a:pt x="3689857" y="258699"/>
                </a:lnTo>
                <a:lnTo>
                  <a:pt x="3687074" y="255745"/>
                </a:lnTo>
                <a:lnTo>
                  <a:pt x="3694702" y="293085"/>
                </a:lnTo>
                <a:lnTo>
                  <a:pt x="3705098" y="299465"/>
                </a:lnTo>
                <a:lnTo>
                  <a:pt x="3714902" y="303938"/>
                </a:lnTo>
                <a:lnTo>
                  <a:pt x="3726895" y="307724"/>
                </a:lnTo>
                <a:lnTo>
                  <a:pt x="3739553" y="310005"/>
                </a:lnTo>
                <a:lnTo>
                  <a:pt x="3752850" y="310768"/>
                </a:lnTo>
                <a:close/>
              </a:path>
              <a:path w="6275705" h="389889">
                <a:moveTo>
                  <a:pt x="3694702" y="293085"/>
                </a:moveTo>
                <a:lnTo>
                  <a:pt x="3687074" y="255745"/>
                </a:lnTo>
                <a:lnTo>
                  <a:pt x="3679179" y="245550"/>
                </a:lnTo>
                <a:lnTo>
                  <a:pt x="3673057" y="234469"/>
                </a:lnTo>
                <a:lnTo>
                  <a:pt x="3668696" y="222507"/>
                </a:lnTo>
                <a:lnTo>
                  <a:pt x="3675802" y="276165"/>
                </a:lnTo>
                <a:lnTo>
                  <a:pt x="3684945" y="285322"/>
                </a:lnTo>
                <a:lnTo>
                  <a:pt x="3694702" y="293085"/>
                </a:lnTo>
                <a:close/>
              </a:path>
              <a:path w="6275705" h="389889">
                <a:moveTo>
                  <a:pt x="5658358" y="288798"/>
                </a:moveTo>
                <a:lnTo>
                  <a:pt x="5616702" y="384301"/>
                </a:lnTo>
                <a:lnTo>
                  <a:pt x="5646039" y="384301"/>
                </a:lnTo>
                <a:lnTo>
                  <a:pt x="5775071" y="89026"/>
                </a:lnTo>
                <a:lnTo>
                  <a:pt x="5745480" y="89026"/>
                </a:lnTo>
                <a:lnTo>
                  <a:pt x="5673344" y="255524"/>
                </a:lnTo>
                <a:lnTo>
                  <a:pt x="5599049" y="89026"/>
                </a:lnTo>
                <a:lnTo>
                  <a:pt x="5569585" y="89026"/>
                </a:lnTo>
                <a:lnTo>
                  <a:pt x="5658358" y="288798"/>
                </a:lnTo>
                <a:close/>
              </a:path>
              <a:path w="6275705" h="389889">
                <a:moveTo>
                  <a:pt x="4767199" y="89026"/>
                </a:moveTo>
                <a:lnTo>
                  <a:pt x="4767199" y="305180"/>
                </a:lnTo>
                <a:lnTo>
                  <a:pt x="4795012" y="305180"/>
                </a:lnTo>
                <a:lnTo>
                  <a:pt x="4795012" y="89026"/>
                </a:lnTo>
                <a:lnTo>
                  <a:pt x="4767199" y="89026"/>
                </a:lnTo>
                <a:close/>
              </a:path>
              <a:path w="6275705" h="389889">
                <a:moveTo>
                  <a:pt x="3910710" y="89026"/>
                </a:moveTo>
                <a:lnTo>
                  <a:pt x="3910710" y="305180"/>
                </a:lnTo>
                <a:lnTo>
                  <a:pt x="3938524" y="305180"/>
                </a:lnTo>
                <a:lnTo>
                  <a:pt x="3938524" y="89026"/>
                </a:lnTo>
                <a:lnTo>
                  <a:pt x="3910710" y="89026"/>
                </a:lnTo>
                <a:close/>
              </a:path>
              <a:path w="6275705" h="389889">
                <a:moveTo>
                  <a:pt x="2120010" y="89026"/>
                </a:moveTo>
                <a:lnTo>
                  <a:pt x="2120010" y="305180"/>
                </a:lnTo>
                <a:lnTo>
                  <a:pt x="2147823" y="305180"/>
                </a:lnTo>
                <a:lnTo>
                  <a:pt x="2147823" y="89026"/>
                </a:lnTo>
                <a:lnTo>
                  <a:pt x="2120010" y="89026"/>
                </a:lnTo>
                <a:close/>
              </a:path>
              <a:path w="6275705" h="389889">
                <a:moveTo>
                  <a:pt x="321851" y="290415"/>
                </a:moveTo>
                <a:lnTo>
                  <a:pt x="332358" y="297941"/>
                </a:lnTo>
                <a:lnTo>
                  <a:pt x="345859" y="304422"/>
                </a:lnTo>
                <a:lnTo>
                  <a:pt x="357774" y="307941"/>
                </a:lnTo>
                <a:lnTo>
                  <a:pt x="370839" y="310060"/>
                </a:lnTo>
                <a:lnTo>
                  <a:pt x="385063" y="310768"/>
                </a:lnTo>
                <a:lnTo>
                  <a:pt x="388903" y="310720"/>
                </a:lnTo>
                <a:lnTo>
                  <a:pt x="402850" y="309637"/>
                </a:lnTo>
                <a:lnTo>
                  <a:pt x="415622" y="307139"/>
                </a:lnTo>
                <a:lnTo>
                  <a:pt x="427219" y="303238"/>
                </a:lnTo>
                <a:lnTo>
                  <a:pt x="437642" y="297941"/>
                </a:lnTo>
                <a:lnTo>
                  <a:pt x="445406" y="292590"/>
                </a:lnTo>
                <a:lnTo>
                  <a:pt x="454780" y="283990"/>
                </a:lnTo>
                <a:lnTo>
                  <a:pt x="462644" y="273963"/>
                </a:lnTo>
                <a:lnTo>
                  <a:pt x="469011" y="262508"/>
                </a:lnTo>
                <a:lnTo>
                  <a:pt x="473649" y="249560"/>
                </a:lnTo>
                <a:lnTo>
                  <a:pt x="476183" y="238252"/>
                </a:lnTo>
                <a:lnTo>
                  <a:pt x="477987" y="225419"/>
                </a:lnTo>
                <a:lnTo>
                  <a:pt x="479066" y="211066"/>
                </a:lnTo>
                <a:lnTo>
                  <a:pt x="479425" y="195199"/>
                </a:lnTo>
                <a:lnTo>
                  <a:pt x="479425" y="89026"/>
                </a:lnTo>
                <a:lnTo>
                  <a:pt x="451103" y="89026"/>
                </a:lnTo>
                <a:lnTo>
                  <a:pt x="451095" y="193667"/>
                </a:lnTo>
                <a:lnTo>
                  <a:pt x="450764" y="210802"/>
                </a:lnTo>
                <a:lnTo>
                  <a:pt x="449957" y="224742"/>
                </a:lnTo>
                <a:lnTo>
                  <a:pt x="448673" y="235497"/>
                </a:lnTo>
                <a:lnTo>
                  <a:pt x="446913" y="243077"/>
                </a:lnTo>
                <a:lnTo>
                  <a:pt x="441976" y="253873"/>
                </a:lnTo>
                <a:lnTo>
                  <a:pt x="434368" y="264028"/>
                </a:lnTo>
                <a:lnTo>
                  <a:pt x="424433" y="272541"/>
                </a:lnTo>
                <a:lnTo>
                  <a:pt x="411077" y="279457"/>
                </a:lnTo>
                <a:lnTo>
                  <a:pt x="398714" y="282656"/>
                </a:lnTo>
                <a:lnTo>
                  <a:pt x="384937" y="283717"/>
                </a:lnTo>
                <a:lnTo>
                  <a:pt x="381066" y="283636"/>
                </a:lnTo>
                <a:lnTo>
                  <a:pt x="367814" y="281983"/>
                </a:lnTo>
                <a:lnTo>
                  <a:pt x="355769" y="278200"/>
                </a:lnTo>
                <a:lnTo>
                  <a:pt x="344931" y="272288"/>
                </a:lnTo>
                <a:lnTo>
                  <a:pt x="334517" y="263239"/>
                </a:lnTo>
                <a:lnTo>
                  <a:pt x="327159" y="252922"/>
                </a:lnTo>
                <a:lnTo>
                  <a:pt x="322071" y="240791"/>
                </a:lnTo>
                <a:lnTo>
                  <a:pt x="320318" y="232319"/>
                </a:lnTo>
                <a:lnTo>
                  <a:pt x="319097" y="221078"/>
                </a:lnTo>
                <a:lnTo>
                  <a:pt x="318373" y="206973"/>
                </a:lnTo>
                <a:lnTo>
                  <a:pt x="318134" y="189991"/>
                </a:lnTo>
                <a:lnTo>
                  <a:pt x="318134" y="89026"/>
                </a:lnTo>
                <a:lnTo>
                  <a:pt x="290321" y="89026"/>
                </a:lnTo>
                <a:lnTo>
                  <a:pt x="290407" y="201378"/>
                </a:lnTo>
                <a:lnTo>
                  <a:pt x="291090" y="216602"/>
                </a:lnTo>
                <a:lnTo>
                  <a:pt x="292460" y="230297"/>
                </a:lnTo>
                <a:lnTo>
                  <a:pt x="294521" y="242468"/>
                </a:lnTo>
                <a:lnTo>
                  <a:pt x="297278" y="253119"/>
                </a:lnTo>
                <a:lnTo>
                  <a:pt x="300736" y="262254"/>
                </a:lnTo>
                <a:lnTo>
                  <a:pt x="305377" y="271041"/>
                </a:lnTo>
                <a:lnTo>
                  <a:pt x="312857" y="281443"/>
                </a:lnTo>
                <a:lnTo>
                  <a:pt x="321851" y="290415"/>
                </a:lnTo>
                <a:close/>
              </a:path>
              <a:path w="6275705" h="389889">
                <a:moveTo>
                  <a:pt x="4880420" y="110256"/>
                </a:moveTo>
                <a:lnTo>
                  <a:pt x="4871172" y="118999"/>
                </a:lnTo>
                <a:lnTo>
                  <a:pt x="4871495" y="177066"/>
                </a:lnTo>
                <a:lnTo>
                  <a:pt x="4875212" y="164915"/>
                </a:lnTo>
                <a:lnTo>
                  <a:pt x="4880737" y="153288"/>
                </a:lnTo>
                <a:lnTo>
                  <a:pt x="4890746" y="102553"/>
                </a:lnTo>
                <a:lnTo>
                  <a:pt x="4880420" y="110256"/>
                </a:lnTo>
                <a:close/>
              </a:path>
              <a:path w="6275705" h="389889">
                <a:moveTo>
                  <a:pt x="4874006" y="322072"/>
                </a:moveTo>
                <a:lnTo>
                  <a:pt x="4843780" y="322072"/>
                </a:lnTo>
                <a:lnTo>
                  <a:pt x="4848092" y="330863"/>
                </a:lnTo>
                <a:lnTo>
                  <a:pt x="4854890" y="342697"/>
                </a:lnTo>
                <a:lnTo>
                  <a:pt x="4861999" y="352683"/>
                </a:lnTo>
                <a:lnTo>
                  <a:pt x="4869434" y="360806"/>
                </a:lnTo>
                <a:lnTo>
                  <a:pt x="4881649" y="370419"/>
                </a:lnTo>
                <a:lnTo>
                  <a:pt x="4892828" y="376695"/>
                </a:lnTo>
                <a:lnTo>
                  <a:pt x="4905502" y="382015"/>
                </a:lnTo>
                <a:lnTo>
                  <a:pt x="4916825" y="385417"/>
                </a:lnTo>
                <a:lnTo>
                  <a:pt x="4929019" y="387894"/>
                </a:lnTo>
                <a:lnTo>
                  <a:pt x="4941932" y="389389"/>
                </a:lnTo>
                <a:lnTo>
                  <a:pt x="4955540" y="389889"/>
                </a:lnTo>
                <a:lnTo>
                  <a:pt x="4959334" y="389848"/>
                </a:lnTo>
                <a:lnTo>
                  <a:pt x="4973125" y="388947"/>
                </a:lnTo>
                <a:lnTo>
                  <a:pt x="4986125" y="386877"/>
                </a:lnTo>
                <a:lnTo>
                  <a:pt x="4998341" y="383649"/>
                </a:lnTo>
                <a:lnTo>
                  <a:pt x="5009776" y="379273"/>
                </a:lnTo>
                <a:lnTo>
                  <a:pt x="5020437" y="373761"/>
                </a:lnTo>
                <a:lnTo>
                  <a:pt x="5037833" y="360424"/>
                </a:lnTo>
                <a:lnTo>
                  <a:pt x="5046171" y="350826"/>
                </a:lnTo>
                <a:lnTo>
                  <a:pt x="5053032" y="339984"/>
                </a:lnTo>
                <a:lnTo>
                  <a:pt x="5058410" y="327913"/>
                </a:lnTo>
                <a:lnTo>
                  <a:pt x="5061815" y="316247"/>
                </a:lnTo>
                <a:lnTo>
                  <a:pt x="5063825" y="305130"/>
                </a:lnTo>
                <a:lnTo>
                  <a:pt x="5065262" y="292274"/>
                </a:lnTo>
                <a:lnTo>
                  <a:pt x="5066123" y="277684"/>
                </a:lnTo>
                <a:lnTo>
                  <a:pt x="5066411" y="261365"/>
                </a:lnTo>
                <a:lnTo>
                  <a:pt x="5066411" y="89026"/>
                </a:lnTo>
                <a:lnTo>
                  <a:pt x="5038598" y="89026"/>
                </a:lnTo>
                <a:lnTo>
                  <a:pt x="5038598" y="126618"/>
                </a:lnTo>
                <a:lnTo>
                  <a:pt x="5037438" y="125269"/>
                </a:lnTo>
                <a:lnTo>
                  <a:pt x="5027831" y="115032"/>
                </a:lnTo>
                <a:lnTo>
                  <a:pt x="5018077" y="106320"/>
                </a:lnTo>
                <a:lnTo>
                  <a:pt x="5008165" y="99133"/>
                </a:lnTo>
                <a:lnTo>
                  <a:pt x="4998085" y="93472"/>
                </a:lnTo>
                <a:lnTo>
                  <a:pt x="4990546" y="90259"/>
                </a:lnTo>
                <a:lnTo>
                  <a:pt x="4978473" y="86491"/>
                </a:lnTo>
                <a:lnTo>
                  <a:pt x="4965910" y="84207"/>
                </a:lnTo>
                <a:lnTo>
                  <a:pt x="4952873" y="83438"/>
                </a:lnTo>
                <a:lnTo>
                  <a:pt x="4945951" y="83653"/>
                </a:lnTo>
                <a:lnTo>
                  <a:pt x="4933331" y="85185"/>
                </a:lnTo>
                <a:lnTo>
                  <a:pt x="4921007" y="88184"/>
                </a:lnTo>
                <a:lnTo>
                  <a:pt x="4908979" y="92643"/>
                </a:lnTo>
                <a:lnTo>
                  <a:pt x="4897247" y="98551"/>
                </a:lnTo>
                <a:lnTo>
                  <a:pt x="4890746" y="102553"/>
                </a:lnTo>
                <a:lnTo>
                  <a:pt x="4880737" y="153288"/>
                </a:lnTo>
                <a:lnTo>
                  <a:pt x="4884450" y="147372"/>
                </a:lnTo>
                <a:lnTo>
                  <a:pt x="4892432" y="137401"/>
                </a:lnTo>
                <a:lnTo>
                  <a:pt x="4901809" y="128832"/>
                </a:lnTo>
                <a:lnTo>
                  <a:pt x="4912614" y="121665"/>
                </a:lnTo>
                <a:lnTo>
                  <a:pt x="4919080" y="118390"/>
                </a:lnTo>
                <a:lnTo>
                  <a:pt x="4930989" y="113942"/>
                </a:lnTo>
                <a:lnTo>
                  <a:pt x="4943439" y="111260"/>
                </a:lnTo>
                <a:lnTo>
                  <a:pt x="4956429" y="110362"/>
                </a:lnTo>
                <a:lnTo>
                  <a:pt x="4962307" y="110552"/>
                </a:lnTo>
                <a:lnTo>
                  <a:pt x="4974965" y="112316"/>
                </a:lnTo>
                <a:lnTo>
                  <a:pt x="4987139" y="115936"/>
                </a:lnTo>
                <a:lnTo>
                  <a:pt x="4998847" y="121412"/>
                </a:lnTo>
                <a:lnTo>
                  <a:pt x="5013399" y="131877"/>
                </a:lnTo>
                <a:lnTo>
                  <a:pt x="5022090" y="141107"/>
                </a:lnTo>
                <a:lnTo>
                  <a:pt x="5029200" y="151764"/>
                </a:lnTo>
                <a:lnTo>
                  <a:pt x="5032168" y="157626"/>
                </a:lnTo>
                <a:lnTo>
                  <a:pt x="5036446" y="169340"/>
                </a:lnTo>
                <a:lnTo>
                  <a:pt x="5039012" y="181918"/>
                </a:lnTo>
                <a:lnTo>
                  <a:pt x="5039868" y="195325"/>
                </a:lnTo>
                <a:lnTo>
                  <a:pt x="5039857" y="196920"/>
                </a:lnTo>
                <a:lnTo>
                  <a:pt x="5038772" y="210936"/>
                </a:lnTo>
                <a:lnTo>
                  <a:pt x="5035907" y="223842"/>
                </a:lnTo>
                <a:lnTo>
                  <a:pt x="5031261" y="235639"/>
                </a:lnTo>
                <a:lnTo>
                  <a:pt x="5024834" y="246326"/>
                </a:lnTo>
                <a:lnTo>
                  <a:pt x="5016627" y="255904"/>
                </a:lnTo>
                <a:lnTo>
                  <a:pt x="5005103" y="265269"/>
                </a:lnTo>
                <a:lnTo>
                  <a:pt x="4994209" y="271276"/>
                </a:lnTo>
                <a:lnTo>
                  <a:pt x="4982211" y="275574"/>
                </a:lnTo>
                <a:lnTo>
                  <a:pt x="4969109" y="278156"/>
                </a:lnTo>
                <a:lnTo>
                  <a:pt x="4954905" y="279018"/>
                </a:lnTo>
                <a:lnTo>
                  <a:pt x="4951974" y="278983"/>
                </a:lnTo>
                <a:lnTo>
                  <a:pt x="4938116" y="277777"/>
                </a:lnTo>
                <a:lnTo>
                  <a:pt x="4925284" y="274853"/>
                </a:lnTo>
                <a:lnTo>
                  <a:pt x="4913489" y="270212"/>
                </a:lnTo>
                <a:lnTo>
                  <a:pt x="4902743" y="263853"/>
                </a:lnTo>
                <a:lnTo>
                  <a:pt x="4893056" y="255777"/>
                </a:lnTo>
                <a:lnTo>
                  <a:pt x="4884530" y="246035"/>
                </a:lnTo>
                <a:lnTo>
                  <a:pt x="4877861" y="235234"/>
                </a:lnTo>
                <a:lnTo>
                  <a:pt x="4873104" y="223449"/>
                </a:lnTo>
                <a:lnTo>
                  <a:pt x="4870255" y="210693"/>
                </a:lnTo>
                <a:lnTo>
                  <a:pt x="4869307" y="196976"/>
                </a:lnTo>
                <a:lnTo>
                  <a:pt x="4869586" y="189727"/>
                </a:lnTo>
                <a:lnTo>
                  <a:pt x="4871495" y="177066"/>
                </a:lnTo>
                <a:lnTo>
                  <a:pt x="4871172" y="118999"/>
                </a:lnTo>
                <a:lnTo>
                  <a:pt x="4863017" y="128774"/>
                </a:lnTo>
                <a:lnTo>
                  <a:pt x="4855972" y="139573"/>
                </a:lnTo>
                <a:lnTo>
                  <a:pt x="4852515" y="146051"/>
                </a:lnTo>
                <a:lnTo>
                  <a:pt x="4847495" y="157830"/>
                </a:lnTo>
                <a:lnTo>
                  <a:pt x="4843889" y="170011"/>
                </a:lnTo>
                <a:lnTo>
                  <a:pt x="4841714" y="182594"/>
                </a:lnTo>
                <a:lnTo>
                  <a:pt x="4840986" y="195579"/>
                </a:lnTo>
                <a:lnTo>
                  <a:pt x="4841148" y="201877"/>
                </a:lnTo>
                <a:lnTo>
                  <a:pt x="4842554" y="214790"/>
                </a:lnTo>
                <a:lnTo>
                  <a:pt x="4845393" y="227221"/>
                </a:lnTo>
                <a:lnTo>
                  <a:pt x="4849656" y="239154"/>
                </a:lnTo>
                <a:lnTo>
                  <a:pt x="4855337" y="250570"/>
                </a:lnTo>
                <a:lnTo>
                  <a:pt x="4866120" y="265994"/>
                </a:lnTo>
                <a:lnTo>
                  <a:pt x="4874883" y="275155"/>
                </a:lnTo>
                <a:lnTo>
                  <a:pt x="4884838" y="283309"/>
                </a:lnTo>
                <a:lnTo>
                  <a:pt x="4895977" y="290449"/>
                </a:lnTo>
                <a:lnTo>
                  <a:pt x="4902449" y="293833"/>
                </a:lnTo>
                <a:lnTo>
                  <a:pt x="4914309" y="298785"/>
                </a:lnTo>
                <a:lnTo>
                  <a:pt x="4926534" y="302333"/>
                </a:lnTo>
                <a:lnTo>
                  <a:pt x="4939100" y="304467"/>
                </a:lnTo>
                <a:lnTo>
                  <a:pt x="4951984" y="305180"/>
                </a:lnTo>
                <a:lnTo>
                  <a:pt x="4963406" y="304633"/>
                </a:lnTo>
                <a:lnTo>
                  <a:pt x="4976019" y="302691"/>
                </a:lnTo>
                <a:lnTo>
                  <a:pt x="4988251" y="299355"/>
                </a:lnTo>
                <a:lnTo>
                  <a:pt x="5000117" y="294639"/>
                </a:lnTo>
                <a:lnTo>
                  <a:pt x="5009976" y="289372"/>
                </a:lnTo>
                <a:lnTo>
                  <a:pt x="5020431" y="282174"/>
                </a:lnTo>
                <a:lnTo>
                  <a:pt x="5029972" y="273732"/>
                </a:lnTo>
                <a:lnTo>
                  <a:pt x="5038598" y="264032"/>
                </a:lnTo>
                <a:lnTo>
                  <a:pt x="5038589" y="277494"/>
                </a:lnTo>
                <a:lnTo>
                  <a:pt x="5037968" y="293356"/>
                </a:lnTo>
                <a:lnTo>
                  <a:pt x="5036365" y="306898"/>
                </a:lnTo>
                <a:lnTo>
                  <a:pt x="5033781" y="318121"/>
                </a:lnTo>
                <a:lnTo>
                  <a:pt x="5030216" y="327025"/>
                </a:lnTo>
                <a:lnTo>
                  <a:pt x="5023211" y="337310"/>
                </a:lnTo>
                <a:lnTo>
                  <a:pt x="5013971" y="346046"/>
                </a:lnTo>
                <a:lnTo>
                  <a:pt x="5002276" y="353567"/>
                </a:lnTo>
                <a:lnTo>
                  <a:pt x="4992906" y="357864"/>
                </a:lnTo>
                <a:lnTo>
                  <a:pt x="4981177" y="361404"/>
                </a:lnTo>
                <a:lnTo>
                  <a:pt x="4968260" y="363528"/>
                </a:lnTo>
                <a:lnTo>
                  <a:pt x="4954143" y="364236"/>
                </a:lnTo>
                <a:lnTo>
                  <a:pt x="4941509" y="363701"/>
                </a:lnTo>
                <a:lnTo>
                  <a:pt x="4928393" y="361813"/>
                </a:lnTo>
                <a:lnTo>
                  <a:pt x="4916513" y="358562"/>
                </a:lnTo>
                <a:lnTo>
                  <a:pt x="4905883" y="353949"/>
                </a:lnTo>
                <a:lnTo>
                  <a:pt x="4899987" y="350447"/>
                </a:lnTo>
                <a:lnTo>
                  <a:pt x="4890181" y="342746"/>
                </a:lnTo>
                <a:lnTo>
                  <a:pt x="4881532" y="333299"/>
                </a:lnTo>
                <a:lnTo>
                  <a:pt x="4874006" y="322072"/>
                </a:lnTo>
                <a:close/>
              </a:path>
              <a:path w="6275705" h="389889">
                <a:moveTo>
                  <a:pt x="4023486" y="127762"/>
                </a:moveTo>
                <a:lnTo>
                  <a:pt x="4023486" y="89026"/>
                </a:lnTo>
                <a:lnTo>
                  <a:pt x="3995674" y="89026"/>
                </a:lnTo>
                <a:lnTo>
                  <a:pt x="3995674" y="305180"/>
                </a:lnTo>
                <a:lnTo>
                  <a:pt x="4023486" y="305180"/>
                </a:lnTo>
                <a:lnTo>
                  <a:pt x="4023566" y="214656"/>
                </a:lnTo>
                <a:lnTo>
                  <a:pt x="4023999" y="199060"/>
                </a:lnTo>
                <a:lnTo>
                  <a:pt x="4024797" y="185930"/>
                </a:lnTo>
                <a:lnTo>
                  <a:pt x="4025943" y="175282"/>
                </a:lnTo>
                <a:lnTo>
                  <a:pt x="4027424" y="167131"/>
                </a:lnTo>
                <a:lnTo>
                  <a:pt x="4030968" y="156575"/>
                </a:lnTo>
                <a:lnTo>
                  <a:pt x="4036771" y="145254"/>
                </a:lnTo>
                <a:lnTo>
                  <a:pt x="4044391" y="135005"/>
                </a:lnTo>
                <a:lnTo>
                  <a:pt x="4053840" y="125856"/>
                </a:lnTo>
                <a:lnTo>
                  <a:pt x="4062456" y="119558"/>
                </a:lnTo>
                <a:lnTo>
                  <a:pt x="4073908" y="113744"/>
                </a:lnTo>
                <a:lnTo>
                  <a:pt x="4086097" y="110255"/>
                </a:lnTo>
                <a:lnTo>
                  <a:pt x="4099052" y="109092"/>
                </a:lnTo>
                <a:lnTo>
                  <a:pt x="4112200" y="110207"/>
                </a:lnTo>
                <a:lnTo>
                  <a:pt x="4124427" y="113823"/>
                </a:lnTo>
                <a:lnTo>
                  <a:pt x="4134739" y="119887"/>
                </a:lnTo>
                <a:lnTo>
                  <a:pt x="4142601" y="127911"/>
                </a:lnTo>
                <a:lnTo>
                  <a:pt x="4148985" y="138856"/>
                </a:lnTo>
                <a:lnTo>
                  <a:pt x="4153280" y="152273"/>
                </a:lnTo>
                <a:lnTo>
                  <a:pt x="4154621" y="159525"/>
                </a:lnTo>
                <a:lnTo>
                  <a:pt x="4155649" y="170471"/>
                </a:lnTo>
                <a:lnTo>
                  <a:pt x="4156256" y="184652"/>
                </a:lnTo>
                <a:lnTo>
                  <a:pt x="4156455" y="202056"/>
                </a:lnTo>
                <a:lnTo>
                  <a:pt x="4156455" y="305180"/>
                </a:lnTo>
                <a:lnTo>
                  <a:pt x="4184269" y="305180"/>
                </a:lnTo>
                <a:lnTo>
                  <a:pt x="4184260" y="191236"/>
                </a:lnTo>
                <a:lnTo>
                  <a:pt x="4183808" y="175312"/>
                </a:lnTo>
                <a:lnTo>
                  <a:pt x="4182676" y="161118"/>
                </a:lnTo>
                <a:lnTo>
                  <a:pt x="4180869" y="148666"/>
                </a:lnTo>
                <a:lnTo>
                  <a:pt x="4178392" y="137967"/>
                </a:lnTo>
                <a:lnTo>
                  <a:pt x="4175252" y="129031"/>
                </a:lnTo>
                <a:lnTo>
                  <a:pt x="4166208" y="113201"/>
                </a:lnTo>
                <a:lnTo>
                  <a:pt x="4157753" y="103748"/>
                </a:lnTo>
                <a:lnTo>
                  <a:pt x="4147566" y="95757"/>
                </a:lnTo>
                <a:lnTo>
                  <a:pt x="4130335" y="87437"/>
                </a:lnTo>
                <a:lnTo>
                  <a:pt x="4117884" y="84444"/>
                </a:lnTo>
                <a:lnTo>
                  <a:pt x="4104512" y="83438"/>
                </a:lnTo>
                <a:lnTo>
                  <a:pt x="4096916" y="83726"/>
                </a:lnTo>
                <a:lnTo>
                  <a:pt x="4084191" y="85587"/>
                </a:lnTo>
                <a:lnTo>
                  <a:pt x="4072028" y="89174"/>
                </a:lnTo>
                <a:lnTo>
                  <a:pt x="4060444" y="94487"/>
                </a:lnTo>
                <a:lnTo>
                  <a:pt x="4051187" y="100261"/>
                </a:lnTo>
                <a:lnTo>
                  <a:pt x="4041506" y="107958"/>
                </a:lnTo>
                <a:lnTo>
                  <a:pt x="4032273" y="117121"/>
                </a:lnTo>
                <a:lnTo>
                  <a:pt x="4023486" y="127762"/>
                </a:lnTo>
                <a:close/>
              </a:path>
              <a:path w="6275705" h="389889">
                <a:moveTo>
                  <a:pt x="2483739" y="112522"/>
                </a:moveTo>
                <a:lnTo>
                  <a:pt x="2491485" y="109474"/>
                </a:lnTo>
                <a:lnTo>
                  <a:pt x="2500630" y="109474"/>
                </a:lnTo>
                <a:lnTo>
                  <a:pt x="2509886" y="110498"/>
                </a:lnTo>
                <a:lnTo>
                  <a:pt x="2521172" y="114439"/>
                </a:lnTo>
                <a:lnTo>
                  <a:pt x="2532616" y="121336"/>
                </a:lnTo>
                <a:lnTo>
                  <a:pt x="2544191" y="131190"/>
                </a:lnTo>
                <a:lnTo>
                  <a:pt x="2562097" y="112649"/>
                </a:lnTo>
                <a:lnTo>
                  <a:pt x="2547614" y="100351"/>
                </a:lnTo>
                <a:lnTo>
                  <a:pt x="2536153" y="92960"/>
                </a:lnTo>
                <a:lnTo>
                  <a:pt x="2524731" y="87674"/>
                </a:lnTo>
                <a:lnTo>
                  <a:pt x="2513354" y="84498"/>
                </a:lnTo>
                <a:lnTo>
                  <a:pt x="2502027" y="83438"/>
                </a:lnTo>
                <a:lnTo>
                  <a:pt x="2493813" y="83881"/>
                </a:lnTo>
                <a:lnTo>
                  <a:pt x="2480977" y="86652"/>
                </a:lnTo>
                <a:lnTo>
                  <a:pt x="2469528" y="91965"/>
                </a:lnTo>
                <a:lnTo>
                  <a:pt x="2459482" y="99822"/>
                </a:lnTo>
                <a:lnTo>
                  <a:pt x="2455175" y="104455"/>
                </a:lnTo>
                <a:lnTo>
                  <a:pt x="2448254" y="115160"/>
                </a:lnTo>
                <a:lnTo>
                  <a:pt x="2444102" y="127259"/>
                </a:lnTo>
                <a:lnTo>
                  <a:pt x="2442718" y="140715"/>
                </a:lnTo>
                <a:lnTo>
                  <a:pt x="2443514" y="150853"/>
                </a:lnTo>
                <a:lnTo>
                  <a:pt x="2446979" y="163095"/>
                </a:lnTo>
                <a:lnTo>
                  <a:pt x="2453259" y="174243"/>
                </a:lnTo>
                <a:lnTo>
                  <a:pt x="2459188" y="181133"/>
                </a:lnTo>
                <a:lnTo>
                  <a:pt x="2468032" y="188742"/>
                </a:lnTo>
                <a:lnTo>
                  <a:pt x="2479314" y="196403"/>
                </a:lnTo>
                <a:lnTo>
                  <a:pt x="2493010" y="204088"/>
                </a:lnTo>
                <a:lnTo>
                  <a:pt x="2497810" y="206580"/>
                </a:lnTo>
                <a:lnTo>
                  <a:pt x="2511461" y="214287"/>
                </a:lnTo>
                <a:lnTo>
                  <a:pt x="2521545" y="221111"/>
                </a:lnTo>
                <a:lnTo>
                  <a:pt x="2528061" y="227075"/>
                </a:lnTo>
                <a:lnTo>
                  <a:pt x="2533269" y="233299"/>
                </a:lnTo>
                <a:lnTo>
                  <a:pt x="2535809" y="240411"/>
                </a:lnTo>
                <a:lnTo>
                  <a:pt x="2535718" y="250923"/>
                </a:lnTo>
                <a:lnTo>
                  <a:pt x="2532335" y="263053"/>
                </a:lnTo>
                <a:lnTo>
                  <a:pt x="2524124" y="273685"/>
                </a:lnTo>
                <a:lnTo>
                  <a:pt x="2520118" y="276897"/>
                </a:lnTo>
                <a:lnTo>
                  <a:pt x="2508724" y="282489"/>
                </a:lnTo>
                <a:lnTo>
                  <a:pt x="2495677" y="284352"/>
                </a:lnTo>
                <a:lnTo>
                  <a:pt x="2495312" y="284351"/>
                </a:lnTo>
                <a:lnTo>
                  <a:pt x="2483578" y="282783"/>
                </a:lnTo>
                <a:lnTo>
                  <a:pt x="2472184" y="278260"/>
                </a:lnTo>
                <a:lnTo>
                  <a:pt x="2461143" y="270782"/>
                </a:lnTo>
                <a:lnTo>
                  <a:pt x="2450465" y="260350"/>
                </a:lnTo>
                <a:lnTo>
                  <a:pt x="2432939" y="280162"/>
                </a:lnTo>
                <a:lnTo>
                  <a:pt x="2440003" y="288075"/>
                </a:lnTo>
                <a:lnTo>
                  <a:pt x="2449812" y="296114"/>
                </a:lnTo>
                <a:lnTo>
                  <a:pt x="2461133" y="302640"/>
                </a:lnTo>
                <a:lnTo>
                  <a:pt x="2471684" y="306873"/>
                </a:lnTo>
                <a:lnTo>
                  <a:pt x="2484053" y="309800"/>
                </a:lnTo>
                <a:lnTo>
                  <a:pt x="2496820" y="310768"/>
                </a:lnTo>
                <a:lnTo>
                  <a:pt x="2509812" y="309700"/>
                </a:lnTo>
                <a:lnTo>
                  <a:pt x="2522257" y="306284"/>
                </a:lnTo>
                <a:lnTo>
                  <a:pt x="2533509" y="300506"/>
                </a:lnTo>
                <a:lnTo>
                  <a:pt x="2543556" y="292353"/>
                </a:lnTo>
                <a:lnTo>
                  <a:pt x="2550898" y="283774"/>
                </a:lnTo>
                <a:lnTo>
                  <a:pt x="2557191" y="272664"/>
                </a:lnTo>
                <a:lnTo>
                  <a:pt x="2560966" y="260449"/>
                </a:lnTo>
                <a:lnTo>
                  <a:pt x="2562224" y="247141"/>
                </a:lnTo>
                <a:lnTo>
                  <a:pt x="2561340" y="236630"/>
                </a:lnTo>
                <a:lnTo>
                  <a:pt x="2557739" y="224447"/>
                </a:lnTo>
                <a:lnTo>
                  <a:pt x="2551303" y="213232"/>
                </a:lnTo>
                <a:lnTo>
                  <a:pt x="2543804" y="205045"/>
                </a:lnTo>
                <a:lnTo>
                  <a:pt x="2534601" y="197571"/>
                </a:lnTo>
                <a:lnTo>
                  <a:pt x="2523042" y="189964"/>
                </a:lnTo>
                <a:lnTo>
                  <a:pt x="2509139" y="182244"/>
                </a:lnTo>
                <a:lnTo>
                  <a:pt x="2506084" y="180651"/>
                </a:lnTo>
                <a:lnTo>
                  <a:pt x="2492493" y="172890"/>
                </a:lnTo>
                <a:lnTo>
                  <a:pt x="2482335" y="165802"/>
                </a:lnTo>
                <a:lnTo>
                  <a:pt x="2475610" y="159385"/>
                </a:lnTo>
                <a:lnTo>
                  <a:pt x="2470404" y="153035"/>
                </a:lnTo>
                <a:lnTo>
                  <a:pt x="2467736" y="146303"/>
                </a:lnTo>
                <a:lnTo>
                  <a:pt x="2467736" y="131317"/>
                </a:lnTo>
                <a:lnTo>
                  <a:pt x="2470911" y="124460"/>
                </a:lnTo>
                <a:lnTo>
                  <a:pt x="2477389" y="118490"/>
                </a:lnTo>
                <a:lnTo>
                  <a:pt x="2483739" y="112522"/>
                </a:lnTo>
                <a:close/>
              </a:path>
              <a:path w="6275705" h="389889">
                <a:moveTo>
                  <a:pt x="2232786" y="127762"/>
                </a:moveTo>
                <a:lnTo>
                  <a:pt x="2232786" y="89026"/>
                </a:lnTo>
                <a:lnTo>
                  <a:pt x="2204973" y="89026"/>
                </a:lnTo>
                <a:lnTo>
                  <a:pt x="2204973" y="305180"/>
                </a:lnTo>
                <a:lnTo>
                  <a:pt x="2232786" y="305180"/>
                </a:lnTo>
                <a:lnTo>
                  <a:pt x="2232866" y="214656"/>
                </a:lnTo>
                <a:lnTo>
                  <a:pt x="2233299" y="199060"/>
                </a:lnTo>
                <a:lnTo>
                  <a:pt x="2234097" y="185930"/>
                </a:lnTo>
                <a:lnTo>
                  <a:pt x="2235243" y="175282"/>
                </a:lnTo>
                <a:lnTo>
                  <a:pt x="2236723" y="167131"/>
                </a:lnTo>
                <a:lnTo>
                  <a:pt x="2240268" y="156575"/>
                </a:lnTo>
                <a:lnTo>
                  <a:pt x="2246071" y="145254"/>
                </a:lnTo>
                <a:lnTo>
                  <a:pt x="2253691" y="135005"/>
                </a:lnTo>
                <a:lnTo>
                  <a:pt x="2263140" y="125856"/>
                </a:lnTo>
                <a:lnTo>
                  <a:pt x="2271756" y="119558"/>
                </a:lnTo>
                <a:lnTo>
                  <a:pt x="2283208" y="113744"/>
                </a:lnTo>
                <a:lnTo>
                  <a:pt x="2295397" y="110255"/>
                </a:lnTo>
                <a:lnTo>
                  <a:pt x="2308352" y="109092"/>
                </a:lnTo>
                <a:lnTo>
                  <a:pt x="2321500" y="110207"/>
                </a:lnTo>
                <a:lnTo>
                  <a:pt x="2333727" y="113823"/>
                </a:lnTo>
                <a:lnTo>
                  <a:pt x="2344039" y="119887"/>
                </a:lnTo>
                <a:lnTo>
                  <a:pt x="2351901" y="127911"/>
                </a:lnTo>
                <a:lnTo>
                  <a:pt x="2358285" y="138856"/>
                </a:lnTo>
                <a:lnTo>
                  <a:pt x="2362581" y="152273"/>
                </a:lnTo>
                <a:lnTo>
                  <a:pt x="2363921" y="159525"/>
                </a:lnTo>
                <a:lnTo>
                  <a:pt x="2364949" y="170471"/>
                </a:lnTo>
                <a:lnTo>
                  <a:pt x="2365556" y="184652"/>
                </a:lnTo>
                <a:lnTo>
                  <a:pt x="2365756" y="202056"/>
                </a:lnTo>
                <a:lnTo>
                  <a:pt x="2365756" y="305180"/>
                </a:lnTo>
                <a:lnTo>
                  <a:pt x="2393569" y="305180"/>
                </a:lnTo>
                <a:lnTo>
                  <a:pt x="2393560" y="191236"/>
                </a:lnTo>
                <a:lnTo>
                  <a:pt x="2393108" y="175312"/>
                </a:lnTo>
                <a:lnTo>
                  <a:pt x="2391976" y="161118"/>
                </a:lnTo>
                <a:lnTo>
                  <a:pt x="2390169" y="148666"/>
                </a:lnTo>
                <a:lnTo>
                  <a:pt x="2387692" y="137967"/>
                </a:lnTo>
                <a:lnTo>
                  <a:pt x="2384552" y="129031"/>
                </a:lnTo>
                <a:lnTo>
                  <a:pt x="2375508" y="113201"/>
                </a:lnTo>
                <a:lnTo>
                  <a:pt x="2367053" y="103748"/>
                </a:lnTo>
                <a:lnTo>
                  <a:pt x="2356866" y="95757"/>
                </a:lnTo>
                <a:lnTo>
                  <a:pt x="2339635" y="87437"/>
                </a:lnTo>
                <a:lnTo>
                  <a:pt x="2327184" y="84444"/>
                </a:lnTo>
                <a:lnTo>
                  <a:pt x="2313812" y="83438"/>
                </a:lnTo>
                <a:lnTo>
                  <a:pt x="2306216" y="83726"/>
                </a:lnTo>
                <a:lnTo>
                  <a:pt x="2293491" y="85587"/>
                </a:lnTo>
                <a:lnTo>
                  <a:pt x="2281328" y="89174"/>
                </a:lnTo>
                <a:lnTo>
                  <a:pt x="2269744" y="94487"/>
                </a:lnTo>
                <a:lnTo>
                  <a:pt x="2260487" y="100261"/>
                </a:lnTo>
                <a:lnTo>
                  <a:pt x="2250806" y="107958"/>
                </a:lnTo>
                <a:lnTo>
                  <a:pt x="2241573" y="117121"/>
                </a:lnTo>
                <a:lnTo>
                  <a:pt x="2232786" y="127762"/>
                </a:lnTo>
                <a:close/>
              </a:path>
              <a:path w="6275705" h="389889">
                <a:moveTo>
                  <a:pt x="1905127" y="130555"/>
                </a:moveTo>
                <a:lnTo>
                  <a:pt x="1911253" y="125576"/>
                </a:lnTo>
                <a:lnTo>
                  <a:pt x="1922137" y="118821"/>
                </a:lnTo>
                <a:lnTo>
                  <a:pt x="1933871" y="113986"/>
                </a:lnTo>
                <a:lnTo>
                  <a:pt x="1946449" y="111079"/>
                </a:lnTo>
                <a:lnTo>
                  <a:pt x="1959864" y="110108"/>
                </a:lnTo>
                <a:lnTo>
                  <a:pt x="1972263" y="110966"/>
                </a:lnTo>
                <a:lnTo>
                  <a:pt x="1984679" y="113665"/>
                </a:lnTo>
                <a:lnTo>
                  <a:pt x="1996694" y="118237"/>
                </a:lnTo>
                <a:lnTo>
                  <a:pt x="2006003" y="123236"/>
                </a:lnTo>
                <a:lnTo>
                  <a:pt x="2016299" y="130797"/>
                </a:lnTo>
                <a:lnTo>
                  <a:pt x="2024760" y="139700"/>
                </a:lnTo>
                <a:lnTo>
                  <a:pt x="2031623" y="150125"/>
                </a:lnTo>
                <a:lnTo>
                  <a:pt x="2036869" y="161741"/>
                </a:lnTo>
                <a:lnTo>
                  <a:pt x="2041017" y="175260"/>
                </a:lnTo>
                <a:lnTo>
                  <a:pt x="1879854" y="175260"/>
                </a:lnTo>
                <a:lnTo>
                  <a:pt x="1882699" y="114241"/>
                </a:lnTo>
                <a:lnTo>
                  <a:pt x="1873758" y="124460"/>
                </a:lnTo>
                <a:lnTo>
                  <a:pt x="1865429" y="136388"/>
                </a:lnTo>
                <a:lnTo>
                  <a:pt x="1859320" y="147697"/>
                </a:lnTo>
                <a:lnTo>
                  <a:pt x="1854575" y="159482"/>
                </a:lnTo>
                <a:lnTo>
                  <a:pt x="1851189" y="171749"/>
                </a:lnTo>
                <a:lnTo>
                  <a:pt x="1849160" y="184500"/>
                </a:lnTo>
                <a:lnTo>
                  <a:pt x="1848484" y="197738"/>
                </a:lnTo>
                <a:lnTo>
                  <a:pt x="1848732" y="205626"/>
                </a:lnTo>
                <a:lnTo>
                  <a:pt x="1850237" y="218396"/>
                </a:lnTo>
                <a:lnTo>
                  <a:pt x="1853109" y="230759"/>
                </a:lnTo>
                <a:lnTo>
                  <a:pt x="1857352" y="242714"/>
                </a:lnTo>
                <a:lnTo>
                  <a:pt x="1862968" y="254257"/>
                </a:lnTo>
                <a:lnTo>
                  <a:pt x="1869960" y="265386"/>
                </a:lnTo>
                <a:lnTo>
                  <a:pt x="1878330" y="276098"/>
                </a:lnTo>
                <a:lnTo>
                  <a:pt x="1887820" y="285722"/>
                </a:lnTo>
                <a:lnTo>
                  <a:pt x="1897724" y="293375"/>
                </a:lnTo>
                <a:lnTo>
                  <a:pt x="1908546" y="299637"/>
                </a:lnTo>
                <a:lnTo>
                  <a:pt x="1920285" y="304507"/>
                </a:lnTo>
                <a:lnTo>
                  <a:pt x="1932941" y="307986"/>
                </a:lnTo>
                <a:lnTo>
                  <a:pt x="1946515" y="310073"/>
                </a:lnTo>
                <a:lnTo>
                  <a:pt x="1961007" y="310768"/>
                </a:lnTo>
                <a:lnTo>
                  <a:pt x="1966796" y="310660"/>
                </a:lnTo>
                <a:lnTo>
                  <a:pt x="1980012" y="309523"/>
                </a:lnTo>
                <a:lnTo>
                  <a:pt x="1992342" y="307146"/>
                </a:lnTo>
                <a:lnTo>
                  <a:pt x="2003806" y="303529"/>
                </a:lnTo>
                <a:lnTo>
                  <a:pt x="2017161" y="297306"/>
                </a:lnTo>
                <a:lnTo>
                  <a:pt x="2027897" y="290475"/>
                </a:lnTo>
                <a:lnTo>
                  <a:pt x="2037842" y="282320"/>
                </a:lnTo>
                <a:lnTo>
                  <a:pt x="2050391" y="268426"/>
                </a:lnTo>
                <a:lnTo>
                  <a:pt x="2057721" y="257775"/>
                </a:lnTo>
                <a:lnTo>
                  <a:pt x="2064511" y="245744"/>
                </a:lnTo>
                <a:lnTo>
                  <a:pt x="2041017" y="233425"/>
                </a:lnTo>
                <a:lnTo>
                  <a:pt x="2040580" y="234152"/>
                </a:lnTo>
                <a:lnTo>
                  <a:pt x="2032443" y="246698"/>
                </a:lnTo>
                <a:lnTo>
                  <a:pt x="2024714" y="256682"/>
                </a:lnTo>
                <a:lnTo>
                  <a:pt x="2017395" y="264160"/>
                </a:lnTo>
                <a:lnTo>
                  <a:pt x="2002980" y="274001"/>
                </a:lnTo>
                <a:lnTo>
                  <a:pt x="1990852" y="279400"/>
                </a:lnTo>
                <a:lnTo>
                  <a:pt x="1983872" y="281653"/>
                </a:lnTo>
                <a:lnTo>
                  <a:pt x="1971399" y="284249"/>
                </a:lnTo>
                <a:lnTo>
                  <a:pt x="1958720" y="285114"/>
                </a:lnTo>
                <a:lnTo>
                  <a:pt x="1946406" y="284292"/>
                </a:lnTo>
                <a:lnTo>
                  <a:pt x="1933726" y="281486"/>
                </a:lnTo>
                <a:lnTo>
                  <a:pt x="1921963" y="276687"/>
                </a:lnTo>
                <a:lnTo>
                  <a:pt x="1911118" y="269895"/>
                </a:lnTo>
                <a:lnTo>
                  <a:pt x="1901190" y="261112"/>
                </a:lnTo>
                <a:lnTo>
                  <a:pt x="1891513" y="249012"/>
                </a:lnTo>
                <a:lnTo>
                  <a:pt x="1885455" y="238062"/>
                </a:lnTo>
                <a:lnTo>
                  <a:pt x="1881030" y="226124"/>
                </a:lnTo>
                <a:lnTo>
                  <a:pt x="1878233" y="213192"/>
                </a:lnTo>
                <a:lnTo>
                  <a:pt x="1877059" y="199262"/>
                </a:lnTo>
                <a:lnTo>
                  <a:pt x="2071623" y="199262"/>
                </a:lnTo>
                <a:lnTo>
                  <a:pt x="2071601" y="197590"/>
                </a:lnTo>
                <a:lnTo>
                  <a:pt x="2070711" y="183614"/>
                </a:lnTo>
                <a:lnTo>
                  <a:pt x="2068583" y="170413"/>
                </a:lnTo>
                <a:lnTo>
                  <a:pt x="2065219" y="157986"/>
                </a:lnTo>
                <a:lnTo>
                  <a:pt x="2060623" y="146333"/>
                </a:lnTo>
                <a:lnTo>
                  <a:pt x="2054798" y="135453"/>
                </a:lnTo>
                <a:lnTo>
                  <a:pt x="2047747" y="125349"/>
                </a:lnTo>
                <a:lnTo>
                  <a:pt x="2041622" y="118132"/>
                </a:lnTo>
                <a:lnTo>
                  <a:pt x="2032150" y="108928"/>
                </a:lnTo>
                <a:lnTo>
                  <a:pt x="2021920" y="101139"/>
                </a:lnTo>
                <a:lnTo>
                  <a:pt x="2010936" y="94767"/>
                </a:lnTo>
                <a:lnTo>
                  <a:pt x="1999199" y="89811"/>
                </a:lnTo>
                <a:lnTo>
                  <a:pt x="1986709" y="86271"/>
                </a:lnTo>
                <a:lnTo>
                  <a:pt x="1973470" y="84147"/>
                </a:lnTo>
                <a:lnTo>
                  <a:pt x="1959483" y="83438"/>
                </a:lnTo>
                <a:lnTo>
                  <a:pt x="1952638" y="83610"/>
                </a:lnTo>
                <a:lnTo>
                  <a:pt x="1939042" y="85054"/>
                </a:lnTo>
                <a:lnTo>
                  <a:pt x="1926222" y="87964"/>
                </a:lnTo>
                <a:lnTo>
                  <a:pt x="1914178" y="92340"/>
                </a:lnTo>
                <a:lnTo>
                  <a:pt x="1902909" y="98180"/>
                </a:lnTo>
                <a:lnTo>
                  <a:pt x="1892416" y="105480"/>
                </a:lnTo>
                <a:lnTo>
                  <a:pt x="1884832" y="160889"/>
                </a:lnTo>
                <a:lnTo>
                  <a:pt x="1890627" y="148952"/>
                </a:lnTo>
                <a:lnTo>
                  <a:pt x="1897399" y="138833"/>
                </a:lnTo>
                <a:lnTo>
                  <a:pt x="1905127" y="130555"/>
                </a:lnTo>
                <a:close/>
              </a:path>
              <a:path w="6275705" h="389889">
                <a:moveTo>
                  <a:pt x="1882699" y="114241"/>
                </a:moveTo>
                <a:lnTo>
                  <a:pt x="1879854" y="175260"/>
                </a:lnTo>
                <a:lnTo>
                  <a:pt x="1880039" y="174621"/>
                </a:lnTo>
                <a:lnTo>
                  <a:pt x="1884832" y="160889"/>
                </a:lnTo>
                <a:lnTo>
                  <a:pt x="1892416" y="105480"/>
                </a:lnTo>
                <a:lnTo>
                  <a:pt x="1882699" y="114241"/>
                </a:lnTo>
                <a:close/>
              </a:path>
              <a:path w="6275705" h="389889">
                <a:moveTo>
                  <a:pt x="1351153" y="120650"/>
                </a:moveTo>
                <a:lnTo>
                  <a:pt x="1351153" y="89026"/>
                </a:lnTo>
                <a:lnTo>
                  <a:pt x="1322705" y="89026"/>
                </a:lnTo>
                <a:lnTo>
                  <a:pt x="1322705" y="305180"/>
                </a:lnTo>
                <a:lnTo>
                  <a:pt x="1351153" y="305180"/>
                </a:lnTo>
                <a:lnTo>
                  <a:pt x="1351270" y="215777"/>
                </a:lnTo>
                <a:lnTo>
                  <a:pt x="1351676" y="199742"/>
                </a:lnTo>
                <a:lnTo>
                  <a:pt x="1352381" y="185885"/>
                </a:lnTo>
                <a:lnTo>
                  <a:pt x="1353392" y="174204"/>
                </a:lnTo>
                <a:lnTo>
                  <a:pt x="1354715" y="164695"/>
                </a:lnTo>
                <a:lnTo>
                  <a:pt x="1356359" y="157352"/>
                </a:lnTo>
                <a:lnTo>
                  <a:pt x="1362211" y="141218"/>
                </a:lnTo>
                <a:lnTo>
                  <a:pt x="1368478" y="130331"/>
                </a:lnTo>
                <a:lnTo>
                  <a:pt x="1375918" y="121919"/>
                </a:lnTo>
                <a:lnTo>
                  <a:pt x="1379347" y="119109"/>
                </a:lnTo>
                <a:lnTo>
                  <a:pt x="1390919" y="112644"/>
                </a:lnTo>
                <a:lnTo>
                  <a:pt x="1402842" y="110489"/>
                </a:lnTo>
                <a:lnTo>
                  <a:pt x="1406779" y="110489"/>
                </a:lnTo>
                <a:lnTo>
                  <a:pt x="1411605" y="111760"/>
                </a:lnTo>
                <a:lnTo>
                  <a:pt x="1417446" y="114300"/>
                </a:lnTo>
                <a:lnTo>
                  <a:pt x="1432052" y="90804"/>
                </a:lnTo>
                <a:lnTo>
                  <a:pt x="1431729" y="90628"/>
                </a:lnTo>
                <a:lnTo>
                  <a:pt x="1419153" y="85266"/>
                </a:lnTo>
                <a:lnTo>
                  <a:pt x="1407414" y="83438"/>
                </a:lnTo>
                <a:lnTo>
                  <a:pt x="1401978" y="83738"/>
                </a:lnTo>
                <a:lnTo>
                  <a:pt x="1389744" y="86689"/>
                </a:lnTo>
                <a:lnTo>
                  <a:pt x="1377949" y="92710"/>
                </a:lnTo>
                <a:lnTo>
                  <a:pt x="1368429" y="100216"/>
                </a:lnTo>
                <a:lnTo>
                  <a:pt x="1359654" y="109421"/>
                </a:lnTo>
                <a:lnTo>
                  <a:pt x="1351153" y="120650"/>
                </a:lnTo>
                <a:close/>
              </a:path>
              <a:path w="6275705" h="389889">
                <a:moveTo>
                  <a:pt x="724026" y="130555"/>
                </a:moveTo>
                <a:lnTo>
                  <a:pt x="730153" y="125576"/>
                </a:lnTo>
                <a:lnTo>
                  <a:pt x="741037" y="118821"/>
                </a:lnTo>
                <a:lnTo>
                  <a:pt x="752771" y="113986"/>
                </a:lnTo>
                <a:lnTo>
                  <a:pt x="765349" y="111079"/>
                </a:lnTo>
                <a:lnTo>
                  <a:pt x="778763" y="110108"/>
                </a:lnTo>
                <a:lnTo>
                  <a:pt x="791163" y="110966"/>
                </a:lnTo>
                <a:lnTo>
                  <a:pt x="803579" y="113665"/>
                </a:lnTo>
                <a:lnTo>
                  <a:pt x="815594" y="118237"/>
                </a:lnTo>
                <a:lnTo>
                  <a:pt x="824903" y="123236"/>
                </a:lnTo>
                <a:lnTo>
                  <a:pt x="835199" y="130797"/>
                </a:lnTo>
                <a:lnTo>
                  <a:pt x="843661" y="139700"/>
                </a:lnTo>
                <a:lnTo>
                  <a:pt x="850523" y="150125"/>
                </a:lnTo>
                <a:lnTo>
                  <a:pt x="855769" y="161741"/>
                </a:lnTo>
                <a:lnTo>
                  <a:pt x="859917" y="175260"/>
                </a:lnTo>
                <a:lnTo>
                  <a:pt x="698753" y="175260"/>
                </a:lnTo>
                <a:lnTo>
                  <a:pt x="701599" y="114241"/>
                </a:lnTo>
                <a:lnTo>
                  <a:pt x="692657" y="124460"/>
                </a:lnTo>
                <a:lnTo>
                  <a:pt x="684329" y="136388"/>
                </a:lnTo>
                <a:lnTo>
                  <a:pt x="678220" y="147697"/>
                </a:lnTo>
                <a:lnTo>
                  <a:pt x="673475" y="159482"/>
                </a:lnTo>
                <a:lnTo>
                  <a:pt x="670089" y="171749"/>
                </a:lnTo>
                <a:lnTo>
                  <a:pt x="668060" y="184500"/>
                </a:lnTo>
                <a:lnTo>
                  <a:pt x="667384" y="197738"/>
                </a:lnTo>
                <a:lnTo>
                  <a:pt x="667632" y="205626"/>
                </a:lnTo>
                <a:lnTo>
                  <a:pt x="669137" y="218396"/>
                </a:lnTo>
                <a:lnTo>
                  <a:pt x="672009" y="230759"/>
                </a:lnTo>
                <a:lnTo>
                  <a:pt x="676252" y="242714"/>
                </a:lnTo>
                <a:lnTo>
                  <a:pt x="681868" y="254257"/>
                </a:lnTo>
                <a:lnTo>
                  <a:pt x="688860" y="265386"/>
                </a:lnTo>
                <a:lnTo>
                  <a:pt x="697230" y="276098"/>
                </a:lnTo>
                <a:lnTo>
                  <a:pt x="706720" y="285722"/>
                </a:lnTo>
                <a:lnTo>
                  <a:pt x="716624" y="293375"/>
                </a:lnTo>
                <a:lnTo>
                  <a:pt x="727446" y="299637"/>
                </a:lnTo>
                <a:lnTo>
                  <a:pt x="739185" y="304507"/>
                </a:lnTo>
                <a:lnTo>
                  <a:pt x="751841" y="307986"/>
                </a:lnTo>
                <a:lnTo>
                  <a:pt x="765415" y="310073"/>
                </a:lnTo>
                <a:lnTo>
                  <a:pt x="779907" y="310768"/>
                </a:lnTo>
                <a:lnTo>
                  <a:pt x="785696" y="310660"/>
                </a:lnTo>
                <a:lnTo>
                  <a:pt x="798912" y="309523"/>
                </a:lnTo>
                <a:lnTo>
                  <a:pt x="811242" y="307146"/>
                </a:lnTo>
                <a:lnTo>
                  <a:pt x="822706" y="303529"/>
                </a:lnTo>
                <a:lnTo>
                  <a:pt x="836061" y="297306"/>
                </a:lnTo>
                <a:lnTo>
                  <a:pt x="846797" y="290475"/>
                </a:lnTo>
                <a:lnTo>
                  <a:pt x="856742" y="282320"/>
                </a:lnTo>
                <a:lnTo>
                  <a:pt x="869291" y="268426"/>
                </a:lnTo>
                <a:lnTo>
                  <a:pt x="876621" y="257775"/>
                </a:lnTo>
                <a:lnTo>
                  <a:pt x="883412" y="245744"/>
                </a:lnTo>
                <a:lnTo>
                  <a:pt x="859917" y="233425"/>
                </a:lnTo>
                <a:lnTo>
                  <a:pt x="859480" y="234152"/>
                </a:lnTo>
                <a:lnTo>
                  <a:pt x="851343" y="246698"/>
                </a:lnTo>
                <a:lnTo>
                  <a:pt x="843614" y="256682"/>
                </a:lnTo>
                <a:lnTo>
                  <a:pt x="836294" y="264160"/>
                </a:lnTo>
                <a:lnTo>
                  <a:pt x="821880" y="274001"/>
                </a:lnTo>
                <a:lnTo>
                  <a:pt x="809751" y="279400"/>
                </a:lnTo>
                <a:lnTo>
                  <a:pt x="802772" y="281653"/>
                </a:lnTo>
                <a:lnTo>
                  <a:pt x="790299" y="284249"/>
                </a:lnTo>
                <a:lnTo>
                  <a:pt x="777620" y="285114"/>
                </a:lnTo>
                <a:lnTo>
                  <a:pt x="765306" y="284292"/>
                </a:lnTo>
                <a:lnTo>
                  <a:pt x="752626" y="281486"/>
                </a:lnTo>
                <a:lnTo>
                  <a:pt x="740863" y="276687"/>
                </a:lnTo>
                <a:lnTo>
                  <a:pt x="730018" y="269895"/>
                </a:lnTo>
                <a:lnTo>
                  <a:pt x="720089" y="261112"/>
                </a:lnTo>
                <a:lnTo>
                  <a:pt x="710413" y="249012"/>
                </a:lnTo>
                <a:lnTo>
                  <a:pt x="704355" y="238062"/>
                </a:lnTo>
                <a:lnTo>
                  <a:pt x="699930" y="226124"/>
                </a:lnTo>
                <a:lnTo>
                  <a:pt x="697133" y="213192"/>
                </a:lnTo>
                <a:lnTo>
                  <a:pt x="695959" y="199262"/>
                </a:lnTo>
                <a:lnTo>
                  <a:pt x="890524" y="199262"/>
                </a:lnTo>
                <a:lnTo>
                  <a:pt x="890501" y="197590"/>
                </a:lnTo>
                <a:lnTo>
                  <a:pt x="889611" y="183614"/>
                </a:lnTo>
                <a:lnTo>
                  <a:pt x="887483" y="170413"/>
                </a:lnTo>
                <a:lnTo>
                  <a:pt x="884119" y="157986"/>
                </a:lnTo>
                <a:lnTo>
                  <a:pt x="879523" y="146333"/>
                </a:lnTo>
                <a:lnTo>
                  <a:pt x="873698" y="135453"/>
                </a:lnTo>
                <a:lnTo>
                  <a:pt x="866647" y="125349"/>
                </a:lnTo>
                <a:lnTo>
                  <a:pt x="860522" y="118132"/>
                </a:lnTo>
                <a:lnTo>
                  <a:pt x="851050" y="108928"/>
                </a:lnTo>
                <a:lnTo>
                  <a:pt x="840820" y="101139"/>
                </a:lnTo>
                <a:lnTo>
                  <a:pt x="829836" y="94767"/>
                </a:lnTo>
                <a:lnTo>
                  <a:pt x="818099" y="89811"/>
                </a:lnTo>
                <a:lnTo>
                  <a:pt x="805609" y="86271"/>
                </a:lnTo>
                <a:lnTo>
                  <a:pt x="792370" y="84147"/>
                </a:lnTo>
                <a:lnTo>
                  <a:pt x="778382" y="83438"/>
                </a:lnTo>
                <a:lnTo>
                  <a:pt x="771538" y="83610"/>
                </a:lnTo>
                <a:lnTo>
                  <a:pt x="757942" y="85054"/>
                </a:lnTo>
                <a:lnTo>
                  <a:pt x="745122" y="87964"/>
                </a:lnTo>
                <a:lnTo>
                  <a:pt x="733078" y="92340"/>
                </a:lnTo>
                <a:lnTo>
                  <a:pt x="721809" y="98180"/>
                </a:lnTo>
                <a:lnTo>
                  <a:pt x="711316" y="105480"/>
                </a:lnTo>
                <a:lnTo>
                  <a:pt x="703732" y="160889"/>
                </a:lnTo>
                <a:lnTo>
                  <a:pt x="709527" y="148952"/>
                </a:lnTo>
                <a:lnTo>
                  <a:pt x="716299" y="138833"/>
                </a:lnTo>
                <a:lnTo>
                  <a:pt x="724026" y="130555"/>
                </a:lnTo>
                <a:close/>
              </a:path>
              <a:path w="6275705" h="389889">
                <a:moveTo>
                  <a:pt x="701599" y="114241"/>
                </a:moveTo>
                <a:lnTo>
                  <a:pt x="698753" y="175260"/>
                </a:lnTo>
                <a:lnTo>
                  <a:pt x="698939" y="174621"/>
                </a:lnTo>
                <a:lnTo>
                  <a:pt x="703732" y="160889"/>
                </a:lnTo>
                <a:lnTo>
                  <a:pt x="711316" y="105480"/>
                </a:lnTo>
                <a:lnTo>
                  <a:pt x="701599" y="114241"/>
                </a:lnTo>
                <a:close/>
              </a:path>
              <a:path w="6275705" h="389889">
                <a:moveTo>
                  <a:pt x="29209" y="276605"/>
                </a:moveTo>
                <a:lnTo>
                  <a:pt x="29209" y="161798"/>
                </a:lnTo>
                <a:lnTo>
                  <a:pt x="166243" y="161798"/>
                </a:lnTo>
                <a:lnTo>
                  <a:pt x="166243" y="133095"/>
                </a:lnTo>
                <a:lnTo>
                  <a:pt x="29209" y="133095"/>
                </a:lnTo>
                <a:lnTo>
                  <a:pt x="29209" y="41528"/>
                </a:lnTo>
                <a:lnTo>
                  <a:pt x="167386" y="41528"/>
                </a:lnTo>
                <a:lnTo>
                  <a:pt x="167386" y="12953"/>
                </a:lnTo>
                <a:lnTo>
                  <a:pt x="0" y="12953"/>
                </a:lnTo>
                <a:lnTo>
                  <a:pt x="0" y="305180"/>
                </a:lnTo>
                <a:lnTo>
                  <a:pt x="166243" y="305180"/>
                </a:lnTo>
                <a:lnTo>
                  <a:pt x="166243" y="276605"/>
                </a:lnTo>
                <a:lnTo>
                  <a:pt x="29209" y="276605"/>
                </a:lnTo>
                <a:close/>
              </a:path>
              <a:path w="6275705" h="389889">
                <a:moveTo>
                  <a:pt x="5507863" y="5587"/>
                </a:moveTo>
                <a:lnTo>
                  <a:pt x="5507863" y="305180"/>
                </a:lnTo>
                <a:lnTo>
                  <a:pt x="5535676" y="305180"/>
                </a:lnTo>
                <a:lnTo>
                  <a:pt x="5535676" y="5587"/>
                </a:lnTo>
                <a:lnTo>
                  <a:pt x="5507863" y="5587"/>
                </a:lnTo>
                <a:close/>
              </a:path>
              <a:path w="6275705" h="389889">
                <a:moveTo>
                  <a:pt x="5154295" y="127762"/>
                </a:moveTo>
                <a:lnTo>
                  <a:pt x="5154295" y="5587"/>
                </a:lnTo>
                <a:lnTo>
                  <a:pt x="5126482" y="5587"/>
                </a:lnTo>
                <a:lnTo>
                  <a:pt x="5126482" y="305180"/>
                </a:lnTo>
                <a:lnTo>
                  <a:pt x="5154295" y="305180"/>
                </a:lnTo>
                <a:lnTo>
                  <a:pt x="5154374" y="214611"/>
                </a:lnTo>
                <a:lnTo>
                  <a:pt x="5154807" y="198973"/>
                </a:lnTo>
                <a:lnTo>
                  <a:pt x="5155605" y="185836"/>
                </a:lnTo>
                <a:lnTo>
                  <a:pt x="5156751" y="175218"/>
                </a:lnTo>
                <a:lnTo>
                  <a:pt x="5158232" y="167131"/>
                </a:lnTo>
                <a:lnTo>
                  <a:pt x="5161776" y="156575"/>
                </a:lnTo>
                <a:lnTo>
                  <a:pt x="5167579" y="145254"/>
                </a:lnTo>
                <a:lnTo>
                  <a:pt x="5175199" y="135005"/>
                </a:lnTo>
                <a:lnTo>
                  <a:pt x="5184648" y="125856"/>
                </a:lnTo>
                <a:lnTo>
                  <a:pt x="5193214" y="119558"/>
                </a:lnTo>
                <a:lnTo>
                  <a:pt x="5204666" y="113744"/>
                </a:lnTo>
                <a:lnTo>
                  <a:pt x="5216886" y="110255"/>
                </a:lnTo>
                <a:lnTo>
                  <a:pt x="5229860" y="109092"/>
                </a:lnTo>
                <a:lnTo>
                  <a:pt x="5242918" y="110191"/>
                </a:lnTo>
                <a:lnTo>
                  <a:pt x="5255162" y="113808"/>
                </a:lnTo>
                <a:lnTo>
                  <a:pt x="5265420" y="119887"/>
                </a:lnTo>
                <a:lnTo>
                  <a:pt x="5273341" y="127977"/>
                </a:lnTo>
                <a:lnTo>
                  <a:pt x="5279757" y="138897"/>
                </a:lnTo>
                <a:lnTo>
                  <a:pt x="5284216" y="152273"/>
                </a:lnTo>
                <a:lnTo>
                  <a:pt x="5285485" y="159520"/>
                </a:lnTo>
                <a:lnTo>
                  <a:pt x="5286473" y="170467"/>
                </a:lnTo>
                <a:lnTo>
                  <a:pt x="5287066" y="184650"/>
                </a:lnTo>
                <a:lnTo>
                  <a:pt x="5287264" y="202056"/>
                </a:lnTo>
                <a:lnTo>
                  <a:pt x="5287264" y="305180"/>
                </a:lnTo>
                <a:lnTo>
                  <a:pt x="5315077" y="305180"/>
                </a:lnTo>
                <a:lnTo>
                  <a:pt x="5315067" y="191063"/>
                </a:lnTo>
                <a:lnTo>
                  <a:pt x="5314610" y="175128"/>
                </a:lnTo>
                <a:lnTo>
                  <a:pt x="5313476" y="160939"/>
                </a:lnTo>
                <a:lnTo>
                  <a:pt x="5311669" y="148502"/>
                </a:lnTo>
                <a:lnTo>
                  <a:pt x="5309195" y="137822"/>
                </a:lnTo>
                <a:lnTo>
                  <a:pt x="5306060" y="128904"/>
                </a:lnTo>
                <a:lnTo>
                  <a:pt x="5297050" y="113222"/>
                </a:lnTo>
                <a:lnTo>
                  <a:pt x="5288582" y="103765"/>
                </a:lnTo>
                <a:lnTo>
                  <a:pt x="5278374" y="95757"/>
                </a:lnTo>
                <a:lnTo>
                  <a:pt x="5261143" y="87437"/>
                </a:lnTo>
                <a:lnTo>
                  <a:pt x="5248692" y="84444"/>
                </a:lnTo>
                <a:lnTo>
                  <a:pt x="5235321" y="83438"/>
                </a:lnTo>
                <a:lnTo>
                  <a:pt x="5227996" y="83710"/>
                </a:lnTo>
                <a:lnTo>
                  <a:pt x="5215290" y="85557"/>
                </a:lnTo>
                <a:lnTo>
                  <a:pt x="5203127" y="89150"/>
                </a:lnTo>
                <a:lnTo>
                  <a:pt x="5191506" y="94487"/>
                </a:lnTo>
                <a:lnTo>
                  <a:pt x="5182064" y="100340"/>
                </a:lnTo>
                <a:lnTo>
                  <a:pt x="5172371" y="108022"/>
                </a:lnTo>
                <a:lnTo>
                  <a:pt x="5163123" y="117158"/>
                </a:lnTo>
                <a:lnTo>
                  <a:pt x="5154295" y="127762"/>
                </a:lnTo>
                <a:close/>
              </a:path>
              <a:path w="6275705" h="389889">
                <a:moveTo>
                  <a:pt x="2888107" y="127762"/>
                </a:moveTo>
                <a:lnTo>
                  <a:pt x="2888107" y="5587"/>
                </a:lnTo>
                <a:lnTo>
                  <a:pt x="2860294" y="5587"/>
                </a:lnTo>
                <a:lnTo>
                  <a:pt x="2860294" y="305180"/>
                </a:lnTo>
                <a:lnTo>
                  <a:pt x="2888107" y="305180"/>
                </a:lnTo>
                <a:lnTo>
                  <a:pt x="2888186" y="214611"/>
                </a:lnTo>
                <a:lnTo>
                  <a:pt x="2888619" y="198973"/>
                </a:lnTo>
                <a:lnTo>
                  <a:pt x="2889417" y="185836"/>
                </a:lnTo>
                <a:lnTo>
                  <a:pt x="2890563" y="175218"/>
                </a:lnTo>
                <a:lnTo>
                  <a:pt x="2892044" y="167131"/>
                </a:lnTo>
                <a:lnTo>
                  <a:pt x="2895588" y="156575"/>
                </a:lnTo>
                <a:lnTo>
                  <a:pt x="2901391" y="145254"/>
                </a:lnTo>
                <a:lnTo>
                  <a:pt x="2909011" y="135005"/>
                </a:lnTo>
                <a:lnTo>
                  <a:pt x="2918460" y="125856"/>
                </a:lnTo>
                <a:lnTo>
                  <a:pt x="2927026" y="119558"/>
                </a:lnTo>
                <a:lnTo>
                  <a:pt x="2938478" y="113744"/>
                </a:lnTo>
                <a:lnTo>
                  <a:pt x="2950698" y="110255"/>
                </a:lnTo>
                <a:lnTo>
                  <a:pt x="2963672" y="109092"/>
                </a:lnTo>
                <a:lnTo>
                  <a:pt x="2976730" y="110191"/>
                </a:lnTo>
                <a:lnTo>
                  <a:pt x="2988974" y="113808"/>
                </a:lnTo>
                <a:lnTo>
                  <a:pt x="2999232" y="119887"/>
                </a:lnTo>
                <a:lnTo>
                  <a:pt x="3007153" y="127977"/>
                </a:lnTo>
                <a:lnTo>
                  <a:pt x="3013569" y="138897"/>
                </a:lnTo>
                <a:lnTo>
                  <a:pt x="3018028" y="152273"/>
                </a:lnTo>
                <a:lnTo>
                  <a:pt x="3019297" y="159520"/>
                </a:lnTo>
                <a:lnTo>
                  <a:pt x="3020285" y="170467"/>
                </a:lnTo>
                <a:lnTo>
                  <a:pt x="3020878" y="184650"/>
                </a:lnTo>
                <a:lnTo>
                  <a:pt x="3021075" y="202056"/>
                </a:lnTo>
                <a:lnTo>
                  <a:pt x="3021075" y="305180"/>
                </a:lnTo>
                <a:lnTo>
                  <a:pt x="3048889" y="305180"/>
                </a:lnTo>
                <a:lnTo>
                  <a:pt x="3048879" y="191063"/>
                </a:lnTo>
                <a:lnTo>
                  <a:pt x="3048422" y="175128"/>
                </a:lnTo>
                <a:lnTo>
                  <a:pt x="3047288" y="160939"/>
                </a:lnTo>
                <a:lnTo>
                  <a:pt x="3045481" y="148502"/>
                </a:lnTo>
                <a:lnTo>
                  <a:pt x="3043007" y="137822"/>
                </a:lnTo>
                <a:lnTo>
                  <a:pt x="3039872" y="128904"/>
                </a:lnTo>
                <a:lnTo>
                  <a:pt x="3030862" y="113222"/>
                </a:lnTo>
                <a:lnTo>
                  <a:pt x="3022394" y="103765"/>
                </a:lnTo>
                <a:lnTo>
                  <a:pt x="3012185" y="95757"/>
                </a:lnTo>
                <a:lnTo>
                  <a:pt x="2994955" y="87437"/>
                </a:lnTo>
                <a:lnTo>
                  <a:pt x="2982504" y="84444"/>
                </a:lnTo>
                <a:lnTo>
                  <a:pt x="2969133" y="83438"/>
                </a:lnTo>
                <a:lnTo>
                  <a:pt x="2961808" y="83710"/>
                </a:lnTo>
                <a:lnTo>
                  <a:pt x="2949102" y="85557"/>
                </a:lnTo>
                <a:lnTo>
                  <a:pt x="2936939" y="89150"/>
                </a:lnTo>
                <a:lnTo>
                  <a:pt x="2925318" y="94487"/>
                </a:lnTo>
                <a:lnTo>
                  <a:pt x="2915876" y="100340"/>
                </a:lnTo>
                <a:lnTo>
                  <a:pt x="2906183" y="108022"/>
                </a:lnTo>
                <a:lnTo>
                  <a:pt x="2896935" y="117158"/>
                </a:lnTo>
                <a:lnTo>
                  <a:pt x="2888107" y="127762"/>
                </a:lnTo>
                <a:close/>
              </a:path>
              <a:path w="6275705" h="389889">
                <a:moveTo>
                  <a:pt x="208914" y="5587"/>
                </a:moveTo>
                <a:lnTo>
                  <a:pt x="208914" y="305180"/>
                </a:lnTo>
                <a:lnTo>
                  <a:pt x="236727" y="305180"/>
                </a:lnTo>
                <a:lnTo>
                  <a:pt x="236727" y="5587"/>
                </a:lnTo>
                <a:lnTo>
                  <a:pt x="208914" y="5587"/>
                </a:lnTo>
                <a:close/>
              </a:path>
              <a:path w="6275705" h="389889">
                <a:moveTo>
                  <a:pt x="4804029" y="23113"/>
                </a:moveTo>
                <a:lnTo>
                  <a:pt x="4804029" y="16763"/>
                </a:lnTo>
                <a:lnTo>
                  <a:pt x="4801743" y="11302"/>
                </a:lnTo>
                <a:lnTo>
                  <a:pt x="4797298" y="6730"/>
                </a:lnTo>
                <a:lnTo>
                  <a:pt x="4792726" y="2286"/>
                </a:lnTo>
                <a:lnTo>
                  <a:pt x="4787392" y="0"/>
                </a:lnTo>
                <a:lnTo>
                  <a:pt x="4774819" y="0"/>
                </a:lnTo>
                <a:lnTo>
                  <a:pt x="4769485" y="2286"/>
                </a:lnTo>
                <a:lnTo>
                  <a:pt x="4765040" y="6730"/>
                </a:lnTo>
                <a:lnTo>
                  <a:pt x="4760468" y="11302"/>
                </a:lnTo>
                <a:lnTo>
                  <a:pt x="4758309" y="16763"/>
                </a:lnTo>
                <a:lnTo>
                  <a:pt x="4758309" y="29337"/>
                </a:lnTo>
                <a:lnTo>
                  <a:pt x="4760468" y="34670"/>
                </a:lnTo>
                <a:lnTo>
                  <a:pt x="4765040" y="39115"/>
                </a:lnTo>
                <a:lnTo>
                  <a:pt x="4769485" y="43687"/>
                </a:lnTo>
                <a:lnTo>
                  <a:pt x="4774819" y="45974"/>
                </a:lnTo>
                <a:lnTo>
                  <a:pt x="4787392" y="45974"/>
                </a:lnTo>
                <a:lnTo>
                  <a:pt x="4792726" y="43687"/>
                </a:lnTo>
                <a:lnTo>
                  <a:pt x="4797298" y="39115"/>
                </a:lnTo>
                <a:lnTo>
                  <a:pt x="4801743" y="34670"/>
                </a:lnTo>
                <a:lnTo>
                  <a:pt x="4804029" y="29337"/>
                </a:lnTo>
                <a:lnTo>
                  <a:pt x="4804029" y="23113"/>
                </a:lnTo>
                <a:close/>
              </a:path>
              <a:path w="6275705" h="389889">
                <a:moveTo>
                  <a:pt x="3947541" y="23113"/>
                </a:moveTo>
                <a:lnTo>
                  <a:pt x="3947541" y="16763"/>
                </a:lnTo>
                <a:lnTo>
                  <a:pt x="3945254" y="11302"/>
                </a:lnTo>
                <a:lnTo>
                  <a:pt x="3940809" y="6730"/>
                </a:lnTo>
                <a:lnTo>
                  <a:pt x="3936237" y="2286"/>
                </a:lnTo>
                <a:lnTo>
                  <a:pt x="3930904" y="0"/>
                </a:lnTo>
                <a:lnTo>
                  <a:pt x="3918330" y="0"/>
                </a:lnTo>
                <a:lnTo>
                  <a:pt x="3912997" y="2286"/>
                </a:lnTo>
                <a:lnTo>
                  <a:pt x="3908552" y="6730"/>
                </a:lnTo>
                <a:lnTo>
                  <a:pt x="3903979" y="11302"/>
                </a:lnTo>
                <a:lnTo>
                  <a:pt x="3901821" y="16763"/>
                </a:lnTo>
                <a:lnTo>
                  <a:pt x="3901821" y="29337"/>
                </a:lnTo>
                <a:lnTo>
                  <a:pt x="3903979" y="34670"/>
                </a:lnTo>
                <a:lnTo>
                  <a:pt x="3908552" y="39115"/>
                </a:lnTo>
                <a:lnTo>
                  <a:pt x="3912997" y="43687"/>
                </a:lnTo>
                <a:lnTo>
                  <a:pt x="3918330" y="45974"/>
                </a:lnTo>
                <a:lnTo>
                  <a:pt x="3930904" y="45974"/>
                </a:lnTo>
                <a:lnTo>
                  <a:pt x="3936237" y="43687"/>
                </a:lnTo>
                <a:lnTo>
                  <a:pt x="3940809" y="39115"/>
                </a:lnTo>
                <a:lnTo>
                  <a:pt x="3945254" y="34670"/>
                </a:lnTo>
                <a:lnTo>
                  <a:pt x="3947541" y="29337"/>
                </a:lnTo>
                <a:lnTo>
                  <a:pt x="3947541" y="23113"/>
                </a:lnTo>
                <a:close/>
              </a:path>
              <a:path w="6275705" h="389889">
                <a:moveTo>
                  <a:pt x="2156841" y="23113"/>
                </a:moveTo>
                <a:lnTo>
                  <a:pt x="2156841" y="16763"/>
                </a:lnTo>
                <a:lnTo>
                  <a:pt x="2154555" y="11302"/>
                </a:lnTo>
                <a:lnTo>
                  <a:pt x="2150110" y="6730"/>
                </a:lnTo>
                <a:lnTo>
                  <a:pt x="2145537" y="2286"/>
                </a:lnTo>
                <a:lnTo>
                  <a:pt x="2140204" y="0"/>
                </a:lnTo>
                <a:lnTo>
                  <a:pt x="2127631" y="0"/>
                </a:lnTo>
                <a:lnTo>
                  <a:pt x="2122297" y="2286"/>
                </a:lnTo>
                <a:lnTo>
                  <a:pt x="2117852" y="6730"/>
                </a:lnTo>
                <a:lnTo>
                  <a:pt x="2113280" y="11302"/>
                </a:lnTo>
                <a:lnTo>
                  <a:pt x="2111121" y="16763"/>
                </a:lnTo>
                <a:lnTo>
                  <a:pt x="2111121" y="29337"/>
                </a:lnTo>
                <a:lnTo>
                  <a:pt x="2113280" y="34670"/>
                </a:lnTo>
                <a:lnTo>
                  <a:pt x="2117852" y="39115"/>
                </a:lnTo>
                <a:lnTo>
                  <a:pt x="2122297" y="43687"/>
                </a:lnTo>
                <a:lnTo>
                  <a:pt x="2127631" y="45974"/>
                </a:lnTo>
                <a:lnTo>
                  <a:pt x="2140204" y="45974"/>
                </a:lnTo>
                <a:lnTo>
                  <a:pt x="2145537" y="43687"/>
                </a:lnTo>
                <a:lnTo>
                  <a:pt x="2150110" y="39115"/>
                </a:lnTo>
                <a:lnTo>
                  <a:pt x="2154555" y="34670"/>
                </a:lnTo>
                <a:lnTo>
                  <a:pt x="2156841" y="29337"/>
                </a:lnTo>
                <a:lnTo>
                  <a:pt x="2156841" y="23113"/>
                </a:lnTo>
                <a:close/>
              </a:path>
              <a:path w="6275705" h="389889">
                <a:moveTo>
                  <a:pt x="592836" y="89026"/>
                </a:moveTo>
                <a:lnTo>
                  <a:pt x="592836" y="8762"/>
                </a:lnTo>
                <a:lnTo>
                  <a:pt x="565022" y="8762"/>
                </a:lnTo>
                <a:lnTo>
                  <a:pt x="565022" y="89026"/>
                </a:lnTo>
                <a:lnTo>
                  <a:pt x="527050" y="89026"/>
                </a:lnTo>
                <a:lnTo>
                  <a:pt x="527050" y="113029"/>
                </a:lnTo>
                <a:lnTo>
                  <a:pt x="565022" y="113029"/>
                </a:lnTo>
                <a:lnTo>
                  <a:pt x="565022" y="305180"/>
                </a:lnTo>
                <a:lnTo>
                  <a:pt x="592836" y="305180"/>
                </a:lnTo>
                <a:lnTo>
                  <a:pt x="592836" y="113029"/>
                </a:lnTo>
                <a:lnTo>
                  <a:pt x="636905" y="113029"/>
                </a:lnTo>
                <a:lnTo>
                  <a:pt x="636905" y="89026"/>
                </a:lnTo>
                <a:lnTo>
                  <a:pt x="592836" y="89026"/>
                </a:lnTo>
                <a:close/>
              </a:path>
              <a:path w="6275705" h="389889">
                <a:moveTo>
                  <a:pt x="1773935" y="89026"/>
                </a:moveTo>
                <a:lnTo>
                  <a:pt x="1773935" y="8762"/>
                </a:lnTo>
                <a:lnTo>
                  <a:pt x="1746122" y="8762"/>
                </a:lnTo>
                <a:lnTo>
                  <a:pt x="1746122" y="89026"/>
                </a:lnTo>
                <a:lnTo>
                  <a:pt x="1708149" y="89026"/>
                </a:lnTo>
                <a:lnTo>
                  <a:pt x="1708149" y="113029"/>
                </a:lnTo>
                <a:lnTo>
                  <a:pt x="1746122" y="113029"/>
                </a:lnTo>
                <a:lnTo>
                  <a:pt x="1746122" y="305180"/>
                </a:lnTo>
                <a:lnTo>
                  <a:pt x="1773935" y="305180"/>
                </a:lnTo>
                <a:lnTo>
                  <a:pt x="1773935" y="113029"/>
                </a:lnTo>
                <a:lnTo>
                  <a:pt x="1818005" y="113029"/>
                </a:lnTo>
                <a:lnTo>
                  <a:pt x="1818005" y="89026"/>
                </a:lnTo>
                <a:lnTo>
                  <a:pt x="1773935" y="89026"/>
                </a:lnTo>
                <a:close/>
              </a:path>
              <a:path w="6275705" h="389889">
                <a:moveTo>
                  <a:pt x="2775204" y="89026"/>
                </a:moveTo>
                <a:lnTo>
                  <a:pt x="2775204" y="8762"/>
                </a:lnTo>
                <a:lnTo>
                  <a:pt x="2747391" y="8762"/>
                </a:lnTo>
                <a:lnTo>
                  <a:pt x="2747391" y="89026"/>
                </a:lnTo>
                <a:lnTo>
                  <a:pt x="2709418" y="89026"/>
                </a:lnTo>
                <a:lnTo>
                  <a:pt x="2709418" y="113029"/>
                </a:lnTo>
                <a:lnTo>
                  <a:pt x="2747391" y="113029"/>
                </a:lnTo>
                <a:lnTo>
                  <a:pt x="2747391" y="305180"/>
                </a:lnTo>
                <a:lnTo>
                  <a:pt x="2775204" y="305180"/>
                </a:lnTo>
                <a:lnTo>
                  <a:pt x="2775204" y="113029"/>
                </a:lnTo>
                <a:lnTo>
                  <a:pt x="2819272" y="113029"/>
                </a:lnTo>
                <a:lnTo>
                  <a:pt x="2819272" y="89026"/>
                </a:lnTo>
                <a:lnTo>
                  <a:pt x="2775204" y="89026"/>
                </a:lnTo>
                <a:close/>
              </a:path>
              <a:path w="6275705" h="389889">
                <a:moveTo>
                  <a:pt x="3438144" y="89026"/>
                </a:moveTo>
                <a:lnTo>
                  <a:pt x="3438144" y="8762"/>
                </a:lnTo>
                <a:lnTo>
                  <a:pt x="3410330" y="8762"/>
                </a:lnTo>
                <a:lnTo>
                  <a:pt x="3410330" y="89026"/>
                </a:lnTo>
                <a:lnTo>
                  <a:pt x="3372357" y="89026"/>
                </a:lnTo>
                <a:lnTo>
                  <a:pt x="3372357" y="113029"/>
                </a:lnTo>
                <a:lnTo>
                  <a:pt x="3410330" y="113029"/>
                </a:lnTo>
                <a:lnTo>
                  <a:pt x="3410330" y="305180"/>
                </a:lnTo>
                <a:lnTo>
                  <a:pt x="3438144" y="305180"/>
                </a:lnTo>
                <a:lnTo>
                  <a:pt x="3438144" y="113029"/>
                </a:lnTo>
                <a:lnTo>
                  <a:pt x="3482212" y="113029"/>
                </a:lnTo>
                <a:lnTo>
                  <a:pt x="3482212" y="89026"/>
                </a:lnTo>
                <a:lnTo>
                  <a:pt x="3438144" y="89026"/>
                </a:lnTo>
                <a:close/>
              </a:path>
              <a:path w="6275705" h="389889">
                <a:moveTo>
                  <a:pt x="4686300" y="89026"/>
                </a:moveTo>
                <a:lnTo>
                  <a:pt x="4686300" y="8762"/>
                </a:lnTo>
                <a:lnTo>
                  <a:pt x="4658487" y="8762"/>
                </a:lnTo>
                <a:lnTo>
                  <a:pt x="4658487" y="89026"/>
                </a:lnTo>
                <a:lnTo>
                  <a:pt x="4620514" y="89026"/>
                </a:lnTo>
                <a:lnTo>
                  <a:pt x="4620514" y="113029"/>
                </a:lnTo>
                <a:lnTo>
                  <a:pt x="4658487" y="113029"/>
                </a:lnTo>
                <a:lnTo>
                  <a:pt x="4658487" y="305180"/>
                </a:lnTo>
                <a:lnTo>
                  <a:pt x="4686300" y="305180"/>
                </a:lnTo>
                <a:lnTo>
                  <a:pt x="4686300" y="113029"/>
                </a:lnTo>
                <a:lnTo>
                  <a:pt x="4730369" y="113029"/>
                </a:lnTo>
                <a:lnTo>
                  <a:pt x="4730369" y="89026"/>
                </a:lnTo>
                <a:lnTo>
                  <a:pt x="4686300" y="89026"/>
                </a:lnTo>
                <a:close/>
              </a:path>
              <a:path w="6275705" h="389889">
                <a:moveTo>
                  <a:pt x="5426964" y="89026"/>
                </a:moveTo>
                <a:lnTo>
                  <a:pt x="5426964" y="8762"/>
                </a:lnTo>
                <a:lnTo>
                  <a:pt x="5399151" y="8762"/>
                </a:lnTo>
                <a:lnTo>
                  <a:pt x="5399151" y="89026"/>
                </a:lnTo>
                <a:lnTo>
                  <a:pt x="5361178" y="89026"/>
                </a:lnTo>
                <a:lnTo>
                  <a:pt x="5361178" y="113029"/>
                </a:lnTo>
                <a:lnTo>
                  <a:pt x="5399151" y="113029"/>
                </a:lnTo>
                <a:lnTo>
                  <a:pt x="5399151" y="305180"/>
                </a:lnTo>
                <a:lnTo>
                  <a:pt x="5426964" y="305180"/>
                </a:lnTo>
                <a:lnTo>
                  <a:pt x="5426964" y="113029"/>
                </a:lnTo>
                <a:lnTo>
                  <a:pt x="5471033" y="113029"/>
                </a:lnTo>
                <a:lnTo>
                  <a:pt x="5471033" y="89026"/>
                </a:lnTo>
                <a:lnTo>
                  <a:pt x="5426964" y="89026"/>
                </a:lnTo>
                <a:close/>
              </a:path>
              <a:path w="6275705" h="389889">
                <a:moveTo>
                  <a:pt x="5975604" y="89026"/>
                </a:moveTo>
                <a:lnTo>
                  <a:pt x="5975604" y="8762"/>
                </a:lnTo>
                <a:lnTo>
                  <a:pt x="5947791" y="8762"/>
                </a:lnTo>
                <a:lnTo>
                  <a:pt x="5947791" y="89026"/>
                </a:lnTo>
                <a:lnTo>
                  <a:pt x="5909818" y="89026"/>
                </a:lnTo>
                <a:lnTo>
                  <a:pt x="5909818" y="113029"/>
                </a:lnTo>
                <a:lnTo>
                  <a:pt x="5947791" y="113029"/>
                </a:lnTo>
                <a:lnTo>
                  <a:pt x="5947791" y="305180"/>
                </a:lnTo>
                <a:lnTo>
                  <a:pt x="5975604" y="305180"/>
                </a:lnTo>
                <a:lnTo>
                  <a:pt x="5975604" y="113029"/>
                </a:lnTo>
                <a:lnTo>
                  <a:pt x="6019673" y="113029"/>
                </a:lnTo>
                <a:lnTo>
                  <a:pt x="6019673" y="89026"/>
                </a:lnTo>
                <a:lnTo>
                  <a:pt x="5975604" y="89026"/>
                </a:lnTo>
                <a:close/>
              </a:path>
              <a:path w="6275705" h="389889">
                <a:moveTo>
                  <a:pt x="1084071" y="384301"/>
                </a:moveTo>
                <a:lnTo>
                  <a:pt x="1084071" y="268097"/>
                </a:lnTo>
                <a:lnTo>
                  <a:pt x="1092951" y="277883"/>
                </a:lnTo>
                <a:lnTo>
                  <a:pt x="1093089" y="242442"/>
                </a:lnTo>
                <a:lnTo>
                  <a:pt x="1089787" y="235910"/>
                </a:lnTo>
                <a:lnTo>
                  <a:pt x="1085531" y="224126"/>
                </a:lnTo>
                <a:lnTo>
                  <a:pt x="1083002" y="211572"/>
                </a:lnTo>
                <a:lnTo>
                  <a:pt x="1082167" y="198247"/>
                </a:lnTo>
                <a:lnTo>
                  <a:pt x="1082248" y="193942"/>
                </a:lnTo>
                <a:lnTo>
                  <a:pt x="1083650" y="180500"/>
                </a:lnTo>
                <a:lnTo>
                  <a:pt x="1086796" y="167931"/>
                </a:lnTo>
                <a:lnTo>
                  <a:pt x="1091697" y="156239"/>
                </a:lnTo>
                <a:lnTo>
                  <a:pt x="1098363" y="145430"/>
                </a:lnTo>
                <a:lnTo>
                  <a:pt x="1106805" y="135508"/>
                </a:lnTo>
                <a:lnTo>
                  <a:pt x="1118561" y="125393"/>
                </a:lnTo>
                <a:lnTo>
                  <a:pt x="1129521" y="118817"/>
                </a:lnTo>
                <a:lnTo>
                  <a:pt x="1141340" y="114120"/>
                </a:lnTo>
                <a:lnTo>
                  <a:pt x="1154007" y="111302"/>
                </a:lnTo>
                <a:lnTo>
                  <a:pt x="1167510" y="110362"/>
                </a:lnTo>
                <a:lnTo>
                  <a:pt x="1173912" y="110578"/>
                </a:lnTo>
                <a:lnTo>
                  <a:pt x="1186639" y="112389"/>
                </a:lnTo>
                <a:lnTo>
                  <a:pt x="1198765" y="116073"/>
                </a:lnTo>
                <a:lnTo>
                  <a:pt x="1210309" y="121665"/>
                </a:lnTo>
                <a:lnTo>
                  <a:pt x="1216011" y="125297"/>
                </a:lnTo>
                <a:lnTo>
                  <a:pt x="1225809" y="133296"/>
                </a:lnTo>
                <a:lnTo>
                  <a:pt x="1234323" y="142790"/>
                </a:lnTo>
                <a:lnTo>
                  <a:pt x="1241552" y="153797"/>
                </a:lnTo>
                <a:lnTo>
                  <a:pt x="1244928" y="160344"/>
                </a:lnTo>
                <a:lnTo>
                  <a:pt x="1249532" y="172335"/>
                </a:lnTo>
                <a:lnTo>
                  <a:pt x="1252307" y="184721"/>
                </a:lnTo>
                <a:lnTo>
                  <a:pt x="1253235" y="197485"/>
                </a:lnTo>
                <a:lnTo>
                  <a:pt x="1252949" y="204512"/>
                </a:lnTo>
                <a:lnTo>
                  <a:pt x="1250978" y="216995"/>
                </a:lnTo>
                <a:lnTo>
                  <a:pt x="1247136" y="229184"/>
                </a:lnTo>
                <a:lnTo>
                  <a:pt x="1241424" y="241045"/>
                </a:lnTo>
                <a:lnTo>
                  <a:pt x="1237587" y="247378"/>
                </a:lnTo>
                <a:lnTo>
                  <a:pt x="1229706" y="257578"/>
                </a:lnTo>
                <a:lnTo>
                  <a:pt x="1220535" y="266299"/>
                </a:lnTo>
                <a:lnTo>
                  <a:pt x="1210056" y="273557"/>
                </a:lnTo>
                <a:lnTo>
                  <a:pt x="1204962" y="276350"/>
                </a:lnTo>
                <a:lnTo>
                  <a:pt x="1193086" y="281232"/>
                </a:lnTo>
                <a:lnTo>
                  <a:pt x="1180723" y="284147"/>
                </a:lnTo>
                <a:lnTo>
                  <a:pt x="1170685" y="310768"/>
                </a:lnTo>
                <a:lnTo>
                  <a:pt x="1180026" y="310412"/>
                </a:lnTo>
                <a:lnTo>
                  <a:pt x="1192992" y="308644"/>
                </a:lnTo>
                <a:lnTo>
                  <a:pt x="1205371" y="305391"/>
                </a:lnTo>
                <a:lnTo>
                  <a:pt x="1217158" y="300653"/>
                </a:lnTo>
                <a:lnTo>
                  <a:pt x="1228348" y="294426"/>
                </a:lnTo>
                <a:lnTo>
                  <a:pt x="1238936" y="286707"/>
                </a:lnTo>
                <a:lnTo>
                  <a:pt x="1248918" y="277494"/>
                </a:lnTo>
                <a:lnTo>
                  <a:pt x="1256675" y="268785"/>
                </a:lnTo>
                <a:lnTo>
                  <a:pt x="1264249" y="258261"/>
                </a:lnTo>
                <a:lnTo>
                  <a:pt x="1270440" y="247132"/>
                </a:lnTo>
                <a:lnTo>
                  <a:pt x="1275251" y="235393"/>
                </a:lnTo>
                <a:lnTo>
                  <a:pt x="1278685" y="223039"/>
                </a:lnTo>
                <a:lnTo>
                  <a:pt x="1280744" y="210066"/>
                </a:lnTo>
                <a:lnTo>
                  <a:pt x="1281430" y="196468"/>
                </a:lnTo>
                <a:lnTo>
                  <a:pt x="1280987" y="185802"/>
                </a:lnTo>
                <a:lnTo>
                  <a:pt x="1279154" y="172818"/>
                </a:lnTo>
                <a:lnTo>
                  <a:pt x="1275899" y="160425"/>
                </a:lnTo>
                <a:lnTo>
                  <a:pt x="1271223" y="148620"/>
                </a:lnTo>
                <a:lnTo>
                  <a:pt x="1265125" y="137402"/>
                </a:lnTo>
                <a:lnTo>
                  <a:pt x="1257605" y="126767"/>
                </a:lnTo>
                <a:lnTo>
                  <a:pt x="1248664" y="116712"/>
                </a:lnTo>
                <a:lnTo>
                  <a:pt x="1241307" y="109796"/>
                </a:lnTo>
                <a:lnTo>
                  <a:pt x="1230856" y="101732"/>
                </a:lnTo>
                <a:lnTo>
                  <a:pt x="1219819" y="95139"/>
                </a:lnTo>
                <a:lnTo>
                  <a:pt x="1208194" y="90017"/>
                </a:lnTo>
                <a:lnTo>
                  <a:pt x="1195982" y="86360"/>
                </a:lnTo>
                <a:lnTo>
                  <a:pt x="1183183" y="84169"/>
                </a:lnTo>
                <a:lnTo>
                  <a:pt x="1169796" y="83438"/>
                </a:lnTo>
                <a:lnTo>
                  <a:pt x="1158272" y="84008"/>
                </a:lnTo>
                <a:lnTo>
                  <a:pt x="1145526" y="86084"/>
                </a:lnTo>
                <a:lnTo>
                  <a:pt x="1133441" y="89666"/>
                </a:lnTo>
                <a:lnTo>
                  <a:pt x="1122045" y="94741"/>
                </a:lnTo>
                <a:lnTo>
                  <a:pt x="1111495" y="101230"/>
                </a:lnTo>
                <a:lnTo>
                  <a:pt x="1101748" y="109014"/>
                </a:lnTo>
                <a:lnTo>
                  <a:pt x="1092614" y="118193"/>
                </a:lnTo>
                <a:lnTo>
                  <a:pt x="1084071" y="128777"/>
                </a:lnTo>
                <a:lnTo>
                  <a:pt x="1084071" y="89026"/>
                </a:lnTo>
                <a:lnTo>
                  <a:pt x="1056258" y="89026"/>
                </a:lnTo>
                <a:lnTo>
                  <a:pt x="1056258" y="384301"/>
                </a:lnTo>
                <a:lnTo>
                  <a:pt x="1084071" y="384301"/>
                </a:lnTo>
                <a:close/>
              </a:path>
              <a:path w="6275705" h="389889">
                <a:moveTo>
                  <a:pt x="6089777" y="242062"/>
                </a:moveTo>
                <a:lnTo>
                  <a:pt x="6086483" y="235623"/>
                </a:lnTo>
                <a:lnTo>
                  <a:pt x="6081963" y="223693"/>
                </a:lnTo>
                <a:lnTo>
                  <a:pt x="6079251" y="211287"/>
                </a:lnTo>
                <a:lnTo>
                  <a:pt x="6078347" y="198374"/>
                </a:lnTo>
                <a:lnTo>
                  <a:pt x="6081776" y="276860"/>
                </a:lnTo>
                <a:lnTo>
                  <a:pt x="6090587" y="285384"/>
                </a:lnTo>
                <a:lnTo>
                  <a:pt x="6100761" y="293140"/>
                </a:lnTo>
                <a:lnTo>
                  <a:pt x="6111703" y="299486"/>
                </a:lnTo>
                <a:lnTo>
                  <a:pt x="6123408" y="304422"/>
                </a:lnTo>
                <a:lnTo>
                  <a:pt x="6120511" y="273303"/>
                </a:lnTo>
                <a:lnTo>
                  <a:pt x="6115571" y="270261"/>
                </a:lnTo>
                <a:lnTo>
                  <a:pt x="6105596" y="262397"/>
                </a:lnTo>
                <a:lnTo>
                  <a:pt x="6096991" y="252997"/>
                </a:lnTo>
                <a:lnTo>
                  <a:pt x="6089777" y="242062"/>
                </a:lnTo>
                <a:close/>
              </a:path>
              <a:path w="6275705" h="389889">
                <a:moveTo>
                  <a:pt x="6050153" y="197738"/>
                </a:moveTo>
                <a:lnTo>
                  <a:pt x="6050506" y="207192"/>
                </a:lnTo>
                <a:lnTo>
                  <a:pt x="6052205" y="220077"/>
                </a:lnTo>
                <a:lnTo>
                  <a:pt x="6055309" y="232445"/>
                </a:lnTo>
                <a:lnTo>
                  <a:pt x="6059818" y="244303"/>
                </a:lnTo>
                <a:lnTo>
                  <a:pt x="6065732" y="255654"/>
                </a:lnTo>
                <a:lnTo>
                  <a:pt x="6073051" y="266505"/>
                </a:lnTo>
                <a:lnTo>
                  <a:pt x="6081776" y="276860"/>
                </a:lnTo>
                <a:lnTo>
                  <a:pt x="6078347" y="198374"/>
                </a:lnTo>
                <a:lnTo>
                  <a:pt x="6078413" y="194649"/>
                </a:lnTo>
                <a:lnTo>
                  <a:pt x="6079808" y="181438"/>
                </a:lnTo>
                <a:lnTo>
                  <a:pt x="6083006" y="168994"/>
                </a:lnTo>
                <a:lnTo>
                  <a:pt x="6088002" y="157319"/>
                </a:lnTo>
                <a:lnTo>
                  <a:pt x="6094790" y="146411"/>
                </a:lnTo>
                <a:lnTo>
                  <a:pt x="6103366" y="136270"/>
                </a:lnTo>
                <a:lnTo>
                  <a:pt x="6114546" y="126431"/>
                </a:lnTo>
                <a:lnTo>
                  <a:pt x="6125504" y="119567"/>
                </a:lnTo>
                <a:lnTo>
                  <a:pt x="6137228" y="114665"/>
                </a:lnTo>
                <a:lnTo>
                  <a:pt x="6149707" y="111724"/>
                </a:lnTo>
                <a:lnTo>
                  <a:pt x="6162929" y="110743"/>
                </a:lnTo>
                <a:lnTo>
                  <a:pt x="6164311" y="110754"/>
                </a:lnTo>
                <a:lnTo>
                  <a:pt x="6177386" y="111935"/>
                </a:lnTo>
                <a:lnTo>
                  <a:pt x="6189736" y="115078"/>
                </a:lnTo>
                <a:lnTo>
                  <a:pt x="6201367" y="120181"/>
                </a:lnTo>
                <a:lnTo>
                  <a:pt x="6212283" y="127245"/>
                </a:lnTo>
                <a:lnTo>
                  <a:pt x="6222492" y="136270"/>
                </a:lnTo>
                <a:lnTo>
                  <a:pt x="6233090" y="149301"/>
                </a:lnTo>
                <a:lnTo>
                  <a:pt x="6239391" y="160417"/>
                </a:lnTo>
                <a:lnTo>
                  <a:pt x="6243898" y="172302"/>
                </a:lnTo>
                <a:lnTo>
                  <a:pt x="6246607" y="184954"/>
                </a:lnTo>
                <a:lnTo>
                  <a:pt x="6247511" y="198374"/>
                </a:lnTo>
                <a:lnTo>
                  <a:pt x="6247231" y="205616"/>
                </a:lnTo>
                <a:lnTo>
                  <a:pt x="6245322" y="218243"/>
                </a:lnTo>
                <a:lnTo>
                  <a:pt x="6241605" y="230380"/>
                </a:lnTo>
                <a:lnTo>
                  <a:pt x="6236081" y="242062"/>
                </a:lnTo>
                <a:lnTo>
                  <a:pt x="6232964" y="247181"/>
                </a:lnTo>
                <a:lnTo>
                  <a:pt x="6225104" y="257424"/>
                </a:lnTo>
                <a:lnTo>
                  <a:pt x="6215911" y="266132"/>
                </a:lnTo>
                <a:lnTo>
                  <a:pt x="6205347" y="273303"/>
                </a:lnTo>
                <a:lnTo>
                  <a:pt x="6188442" y="280642"/>
                </a:lnTo>
                <a:lnTo>
                  <a:pt x="6175991" y="283425"/>
                </a:lnTo>
                <a:lnTo>
                  <a:pt x="6162929" y="284352"/>
                </a:lnTo>
                <a:lnTo>
                  <a:pt x="6156958" y="284163"/>
                </a:lnTo>
                <a:lnTo>
                  <a:pt x="6144167" y="282399"/>
                </a:lnTo>
                <a:lnTo>
                  <a:pt x="6132005" y="278779"/>
                </a:lnTo>
                <a:lnTo>
                  <a:pt x="6120511" y="273303"/>
                </a:lnTo>
                <a:lnTo>
                  <a:pt x="6123408" y="304422"/>
                </a:lnTo>
                <a:lnTo>
                  <a:pt x="6135871" y="307948"/>
                </a:lnTo>
                <a:lnTo>
                  <a:pt x="6149089" y="310063"/>
                </a:lnTo>
                <a:lnTo>
                  <a:pt x="6163056" y="310768"/>
                </a:lnTo>
                <a:lnTo>
                  <a:pt x="6175863" y="310173"/>
                </a:lnTo>
                <a:lnTo>
                  <a:pt x="6189123" y="308166"/>
                </a:lnTo>
                <a:lnTo>
                  <a:pt x="6201631" y="304740"/>
                </a:lnTo>
                <a:lnTo>
                  <a:pt x="6213382" y="299897"/>
                </a:lnTo>
                <a:lnTo>
                  <a:pt x="6224376" y="293635"/>
                </a:lnTo>
                <a:lnTo>
                  <a:pt x="6234610" y="285956"/>
                </a:lnTo>
                <a:lnTo>
                  <a:pt x="6244082" y="276860"/>
                </a:lnTo>
                <a:lnTo>
                  <a:pt x="6250413" y="269567"/>
                </a:lnTo>
                <a:lnTo>
                  <a:pt x="6258141" y="258861"/>
                </a:lnTo>
                <a:lnTo>
                  <a:pt x="6264464" y="247656"/>
                </a:lnTo>
                <a:lnTo>
                  <a:pt x="6269382" y="235946"/>
                </a:lnTo>
                <a:lnTo>
                  <a:pt x="6272894" y="223727"/>
                </a:lnTo>
                <a:lnTo>
                  <a:pt x="6275002" y="210992"/>
                </a:lnTo>
                <a:lnTo>
                  <a:pt x="6275705" y="197738"/>
                </a:lnTo>
                <a:lnTo>
                  <a:pt x="6275468" y="189829"/>
                </a:lnTo>
                <a:lnTo>
                  <a:pt x="6273966" y="176723"/>
                </a:lnTo>
                <a:lnTo>
                  <a:pt x="6271084" y="164180"/>
                </a:lnTo>
                <a:lnTo>
                  <a:pt x="6266827" y="152200"/>
                </a:lnTo>
                <a:lnTo>
                  <a:pt x="6261201" y="140782"/>
                </a:lnTo>
                <a:lnTo>
                  <a:pt x="6254210" y="129926"/>
                </a:lnTo>
                <a:lnTo>
                  <a:pt x="6245860" y="119633"/>
                </a:lnTo>
                <a:lnTo>
                  <a:pt x="6235112" y="109173"/>
                </a:lnTo>
                <a:lnTo>
                  <a:pt x="6224776" y="101310"/>
                </a:lnTo>
                <a:lnTo>
                  <a:pt x="6213774" y="94876"/>
                </a:lnTo>
                <a:lnTo>
                  <a:pt x="6202103" y="89872"/>
                </a:lnTo>
                <a:lnTo>
                  <a:pt x="6189761" y="86298"/>
                </a:lnTo>
                <a:lnTo>
                  <a:pt x="6176746" y="84153"/>
                </a:lnTo>
                <a:lnTo>
                  <a:pt x="6163056" y="83438"/>
                </a:lnTo>
                <a:lnTo>
                  <a:pt x="6161062" y="83453"/>
                </a:lnTo>
                <a:lnTo>
                  <a:pt x="6147428" y="84373"/>
                </a:lnTo>
                <a:lnTo>
                  <a:pt x="6134489" y="86725"/>
                </a:lnTo>
                <a:lnTo>
                  <a:pt x="6122238" y="90507"/>
                </a:lnTo>
                <a:lnTo>
                  <a:pt x="6110670" y="95716"/>
                </a:lnTo>
                <a:lnTo>
                  <a:pt x="6099778" y="102350"/>
                </a:lnTo>
                <a:lnTo>
                  <a:pt x="6089556" y="110408"/>
                </a:lnTo>
                <a:lnTo>
                  <a:pt x="6079998" y="119887"/>
                </a:lnTo>
                <a:lnTo>
                  <a:pt x="6067499" y="136273"/>
                </a:lnTo>
                <a:lnTo>
                  <a:pt x="6061269" y="147451"/>
                </a:lnTo>
                <a:lnTo>
                  <a:pt x="6056414" y="159184"/>
                </a:lnTo>
                <a:lnTo>
                  <a:pt x="6052939" y="171474"/>
                </a:lnTo>
                <a:lnTo>
                  <a:pt x="6050850" y="184325"/>
                </a:lnTo>
                <a:lnTo>
                  <a:pt x="6050153" y="197738"/>
                </a:lnTo>
                <a:close/>
              </a:path>
              <a:path w="6275705" h="389889">
                <a:moveTo>
                  <a:pt x="1484248" y="242062"/>
                </a:moveTo>
                <a:lnTo>
                  <a:pt x="1480955" y="235623"/>
                </a:lnTo>
                <a:lnTo>
                  <a:pt x="1476435" y="223693"/>
                </a:lnTo>
                <a:lnTo>
                  <a:pt x="1473723" y="211287"/>
                </a:lnTo>
                <a:lnTo>
                  <a:pt x="1472819" y="198374"/>
                </a:lnTo>
                <a:lnTo>
                  <a:pt x="1476247" y="276860"/>
                </a:lnTo>
                <a:lnTo>
                  <a:pt x="1485059" y="285384"/>
                </a:lnTo>
                <a:lnTo>
                  <a:pt x="1495233" y="293140"/>
                </a:lnTo>
                <a:lnTo>
                  <a:pt x="1506175" y="299486"/>
                </a:lnTo>
                <a:lnTo>
                  <a:pt x="1517880" y="304422"/>
                </a:lnTo>
                <a:lnTo>
                  <a:pt x="1514983" y="273303"/>
                </a:lnTo>
                <a:lnTo>
                  <a:pt x="1510043" y="270261"/>
                </a:lnTo>
                <a:lnTo>
                  <a:pt x="1500068" y="262397"/>
                </a:lnTo>
                <a:lnTo>
                  <a:pt x="1491463" y="252997"/>
                </a:lnTo>
                <a:lnTo>
                  <a:pt x="1484248" y="242062"/>
                </a:lnTo>
                <a:close/>
              </a:path>
              <a:path w="6275705" h="389889">
                <a:moveTo>
                  <a:pt x="1444624" y="197738"/>
                </a:moveTo>
                <a:lnTo>
                  <a:pt x="1444978" y="207192"/>
                </a:lnTo>
                <a:lnTo>
                  <a:pt x="1446677" y="220077"/>
                </a:lnTo>
                <a:lnTo>
                  <a:pt x="1449781" y="232445"/>
                </a:lnTo>
                <a:lnTo>
                  <a:pt x="1454290" y="244303"/>
                </a:lnTo>
                <a:lnTo>
                  <a:pt x="1460204" y="255654"/>
                </a:lnTo>
                <a:lnTo>
                  <a:pt x="1467523" y="266505"/>
                </a:lnTo>
                <a:lnTo>
                  <a:pt x="1476247" y="276860"/>
                </a:lnTo>
                <a:lnTo>
                  <a:pt x="1472819" y="198374"/>
                </a:lnTo>
                <a:lnTo>
                  <a:pt x="1472885" y="194649"/>
                </a:lnTo>
                <a:lnTo>
                  <a:pt x="1474280" y="181438"/>
                </a:lnTo>
                <a:lnTo>
                  <a:pt x="1477478" y="168994"/>
                </a:lnTo>
                <a:lnTo>
                  <a:pt x="1482474" y="157319"/>
                </a:lnTo>
                <a:lnTo>
                  <a:pt x="1489262" y="146411"/>
                </a:lnTo>
                <a:lnTo>
                  <a:pt x="1497837" y="136270"/>
                </a:lnTo>
                <a:lnTo>
                  <a:pt x="1509018" y="126431"/>
                </a:lnTo>
                <a:lnTo>
                  <a:pt x="1519976" y="119567"/>
                </a:lnTo>
                <a:lnTo>
                  <a:pt x="1531700" y="114665"/>
                </a:lnTo>
                <a:lnTo>
                  <a:pt x="1544179" y="111724"/>
                </a:lnTo>
                <a:lnTo>
                  <a:pt x="1557400" y="110743"/>
                </a:lnTo>
                <a:lnTo>
                  <a:pt x="1558783" y="110754"/>
                </a:lnTo>
                <a:lnTo>
                  <a:pt x="1571858" y="111935"/>
                </a:lnTo>
                <a:lnTo>
                  <a:pt x="1584208" y="115078"/>
                </a:lnTo>
                <a:lnTo>
                  <a:pt x="1595839" y="120181"/>
                </a:lnTo>
                <a:lnTo>
                  <a:pt x="1606755" y="127245"/>
                </a:lnTo>
                <a:lnTo>
                  <a:pt x="1616964" y="136270"/>
                </a:lnTo>
                <a:lnTo>
                  <a:pt x="1627562" y="149301"/>
                </a:lnTo>
                <a:lnTo>
                  <a:pt x="1633863" y="160417"/>
                </a:lnTo>
                <a:lnTo>
                  <a:pt x="1638370" y="172302"/>
                </a:lnTo>
                <a:lnTo>
                  <a:pt x="1641079" y="184954"/>
                </a:lnTo>
                <a:lnTo>
                  <a:pt x="1641983" y="198374"/>
                </a:lnTo>
                <a:lnTo>
                  <a:pt x="1641703" y="205616"/>
                </a:lnTo>
                <a:lnTo>
                  <a:pt x="1639794" y="218243"/>
                </a:lnTo>
                <a:lnTo>
                  <a:pt x="1636077" y="230380"/>
                </a:lnTo>
                <a:lnTo>
                  <a:pt x="1630553" y="242062"/>
                </a:lnTo>
                <a:lnTo>
                  <a:pt x="1627436" y="247181"/>
                </a:lnTo>
                <a:lnTo>
                  <a:pt x="1619576" y="257424"/>
                </a:lnTo>
                <a:lnTo>
                  <a:pt x="1610383" y="266132"/>
                </a:lnTo>
                <a:lnTo>
                  <a:pt x="1599819" y="273303"/>
                </a:lnTo>
                <a:lnTo>
                  <a:pt x="1582914" y="280642"/>
                </a:lnTo>
                <a:lnTo>
                  <a:pt x="1570463" y="283425"/>
                </a:lnTo>
                <a:lnTo>
                  <a:pt x="1557400" y="284352"/>
                </a:lnTo>
                <a:lnTo>
                  <a:pt x="1551430" y="284163"/>
                </a:lnTo>
                <a:lnTo>
                  <a:pt x="1538639" y="282399"/>
                </a:lnTo>
                <a:lnTo>
                  <a:pt x="1526477" y="278779"/>
                </a:lnTo>
                <a:lnTo>
                  <a:pt x="1514983" y="273303"/>
                </a:lnTo>
                <a:lnTo>
                  <a:pt x="1517880" y="304422"/>
                </a:lnTo>
                <a:lnTo>
                  <a:pt x="1530343" y="307948"/>
                </a:lnTo>
                <a:lnTo>
                  <a:pt x="1543561" y="310063"/>
                </a:lnTo>
                <a:lnTo>
                  <a:pt x="1557528" y="310768"/>
                </a:lnTo>
                <a:lnTo>
                  <a:pt x="1570335" y="310173"/>
                </a:lnTo>
                <a:lnTo>
                  <a:pt x="1583595" y="308166"/>
                </a:lnTo>
                <a:lnTo>
                  <a:pt x="1596103" y="304740"/>
                </a:lnTo>
                <a:lnTo>
                  <a:pt x="1607854" y="299897"/>
                </a:lnTo>
                <a:lnTo>
                  <a:pt x="1618848" y="293635"/>
                </a:lnTo>
                <a:lnTo>
                  <a:pt x="1629082" y="285956"/>
                </a:lnTo>
                <a:lnTo>
                  <a:pt x="1638554" y="276860"/>
                </a:lnTo>
                <a:lnTo>
                  <a:pt x="1644885" y="269567"/>
                </a:lnTo>
                <a:lnTo>
                  <a:pt x="1652613" y="258861"/>
                </a:lnTo>
                <a:lnTo>
                  <a:pt x="1658936" y="247656"/>
                </a:lnTo>
                <a:lnTo>
                  <a:pt x="1663854" y="235946"/>
                </a:lnTo>
                <a:lnTo>
                  <a:pt x="1667366" y="223727"/>
                </a:lnTo>
                <a:lnTo>
                  <a:pt x="1669474" y="210992"/>
                </a:lnTo>
                <a:lnTo>
                  <a:pt x="1670177" y="197738"/>
                </a:lnTo>
                <a:lnTo>
                  <a:pt x="1669940" y="189829"/>
                </a:lnTo>
                <a:lnTo>
                  <a:pt x="1668438" y="176723"/>
                </a:lnTo>
                <a:lnTo>
                  <a:pt x="1665556" y="164180"/>
                </a:lnTo>
                <a:lnTo>
                  <a:pt x="1661299" y="152200"/>
                </a:lnTo>
                <a:lnTo>
                  <a:pt x="1655673" y="140782"/>
                </a:lnTo>
                <a:lnTo>
                  <a:pt x="1648682" y="129926"/>
                </a:lnTo>
                <a:lnTo>
                  <a:pt x="1640332" y="119633"/>
                </a:lnTo>
                <a:lnTo>
                  <a:pt x="1629584" y="109173"/>
                </a:lnTo>
                <a:lnTo>
                  <a:pt x="1619248" y="101310"/>
                </a:lnTo>
                <a:lnTo>
                  <a:pt x="1608246" y="94876"/>
                </a:lnTo>
                <a:lnTo>
                  <a:pt x="1596575" y="89872"/>
                </a:lnTo>
                <a:lnTo>
                  <a:pt x="1584233" y="86298"/>
                </a:lnTo>
                <a:lnTo>
                  <a:pt x="1571218" y="84153"/>
                </a:lnTo>
                <a:lnTo>
                  <a:pt x="1557528" y="83438"/>
                </a:lnTo>
                <a:lnTo>
                  <a:pt x="1555534" y="83453"/>
                </a:lnTo>
                <a:lnTo>
                  <a:pt x="1541900" y="84373"/>
                </a:lnTo>
                <a:lnTo>
                  <a:pt x="1528961" y="86725"/>
                </a:lnTo>
                <a:lnTo>
                  <a:pt x="1516710" y="90507"/>
                </a:lnTo>
                <a:lnTo>
                  <a:pt x="1505142" y="95716"/>
                </a:lnTo>
                <a:lnTo>
                  <a:pt x="1494250" y="102350"/>
                </a:lnTo>
                <a:lnTo>
                  <a:pt x="1484028" y="110408"/>
                </a:lnTo>
                <a:lnTo>
                  <a:pt x="1474470" y="119887"/>
                </a:lnTo>
                <a:lnTo>
                  <a:pt x="1461971" y="136273"/>
                </a:lnTo>
                <a:lnTo>
                  <a:pt x="1455741" y="147451"/>
                </a:lnTo>
                <a:lnTo>
                  <a:pt x="1450886" y="159184"/>
                </a:lnTo>
                <a:lnTo>
                  <a:pt x="1447411" y="171474"/>
                </a:lnTo>
                <a:lnTo>
                  <a:pt x="1445322" y="184325"/>
                </a:lnTo>
                <a:lnTo>
                  <a:pt x="1444624" y="197738"/>
                </a:lnTo>
                <a:close/>
              </a:path>
              <a:path w="6275705" h="389889">
                <a:moveTo>
                  <a:pt x="4278228" y="147787"/>
                </a:moveTo>
                <a:lnTo>
                  <a:pt x="4286136" y="137582"/>
                </a:lnTo>
                <a:lnTo>
                  <a:pt x="4295329" y="128881"/>
                </a:lnTo>
                <a:lnTo>
                  <a:pt x="4305808" y="121665"/>
                </a:lnTo>
                <a:lnTo>
                  <a:pt x="4311444" y="118663"/>
                </a:lnTo>
                <a:lnTo>
                  <a:pt x="4323283" y="114028"/>
                </a:lnTo>
                <a:lnTo>
                  <a:pt x="4335718" y="111273"/>
                </a:lnTo>
                <a:lnTo>
                  <a:pt x="4348733" y="110362"/>
                </a:lnTo>
                <a:lnTo>
                  <a:pt x="4351263" y="110394"/>
                </a:lnTo>
                <a:lnTo>
                  <a:pt x="4364593" y="111673"/>
                </a:lnTo>
                <a:lnTo>
                  <a:pt x="4377094" y="114824"/>
                </a:lnTo>
                <a:lnTo>
                  <a:pt x="4388760" y="119846"/>
                </a:lnTo>
                <a:lnTo>
                  <a:pt x="4399586" y="126741"/>
                </a:lnTo>
                <a:lnTo>
                  <a:pt x="4409567" y="135508"/>
                </a:lnTo>
                <a:lnTo>
                  <a:pt x="4420191" y="148657"/>
                </a:lnTo>
                <a:lnTo>
                  <a:pt x="4426315" y="159738"/>
                </a:lnTo>
                <a:lnTo>
                  <a:pt x="4430694" y="171700"/>
                </a:lnTo>
                <a:lnTo>
                  <a:pt x="4433326" y="184538"/>
                </a:lnTo>
                <a:lnTo>
                  <a:pt x="4434205" y="198247"/>
                </a:lnTo>
                <a:lnTo>
                  <a:pt x="4433911" y="206131"/>
                </a:lnTo>
                <a:lnTo>
                  <a:pt x="4432056" y="219006"/>
                </a:lnTo>
                <a:lnTo>
                  <a:pt x="4428508" y="231110"/>
                </a:lnTo>
                <a:lnTo>
                  <a:pt x="4423283" y="242442"/>
                </a:lnTo>
                <a:lnTo>
                  <a:pt x="4419973" y="247823"/>
                </a:lnTo>
                <a:lnTo>
                  <a:pt x="4412106" y="257755"/>
                </a:lnTo>
                <a:lnTo>
                  <a:pt x="4402705" y="266375"/>
                </a:lnTo>
                <a:lnTo>
                  <a:pt x="4391787" y="273685"/>
                </a:lnTo>
                <a:lnTo>
                  <a:pt x="4385638" y="276844"/>
                </a:lnTo>
                <a:lnTo>
                  <a:pt x="4373649" y="281439"/>
                </a:lnTo>
                <a:lnTo>
                  <a:pt x="4361257" y="284196"/>
                </a:lnTo>
                <a:lnTo>
                  <a:pt x="4348480" y="285114"/>
                </a:lnTo>
                <a:lnTo>
                  <a:pt x="4342594" y="284918"/>
                </a:lnTo>
                <a:lnTo>
                  <a:pt x="4329947" y="283083"/>
                </a:lnTo>
                <a:lnTo>
                  <a:pt x="4317812" y="279302"/>
                </a:lnTo>
                <a:lnTo>
                  <a:pt x="4306189" y="273557"/>
                </a:lnTo>
                <a:lnTo>
                  <a:pt x="4300117" y="269648"/>
                </a:lnTo>
                <a:lnTo>
                  <a:pt x="4290350" y="261586"/>
                </a:lnTo>
                <a:lnTo>
                  <a:pt x="4281870" y="252057"/>
                </a:lnTo>
                <a:lnTo>
                  <a:pt x="4274693" y="241045"/>
                </a:lnTo>
                <a:lnTo>
                  <a:pt x="4271319" y="234545"/>
                </a:lnTo>
                <a:lnTo>
                  <a:pt x="4266679" y="222490"/>
                </a:lnTo>
                <a:lnTo>
                  <a:pt x="4263921" y="210125"/>
                </a:lnTo>
                <a:lnTo>
                  <a:pt x="4263008" y="197485"/>
                </a:lnTo>
                <a:lnTo>
                  <a:pt x="4263290" y="190308"/>
                </a:lnTo>
                <a:lnTo>
                  <a:pt x="4260405" y="124600"/>
                </a:lnTo>
                <a:lnTo>
                  <a:pt x="4252585" y="135113"/>
                </a:lnTo>
                <a:lnTo>
                  <a:pt x="4246188" y="146208"/>
                </a:lnTo>
                <a:lnTo>
                  <a:pt x="4241212" y="157889"/>
                </a:lnTo>
                <a:lnTo>
                  <a:pt x="4237658" y="170158"/>
                </a:lnTo>
                <a:lnTo>
                  <a:pt x="4235525" y="183017"/>
                </a:lnTo>
                <a:lnTo>
                  <a:pt x="4234815" y="196468"/>
                </a:lnTo>
                <a:lnTo>
                  <a:pt x="4235335" y="208350"/>
                </a:lnTo>
                <a:lnTo>
                  <a:pt x="4237215" y="221410"/>
                </a:lnTo>
                <a:lnTo>
                  <a:pt x="4240468" y="233850"/>
                </a:lnTo>
                <a:lnTo>
                  <a:pt x="4245093" y="245673"/>
                </a:lnTo>
                <a:lnTo>
                  <a:pt x="4251090" y="256885"/>
                </a:lnTo>
                <a:lnTo>
                  <a:pt x="4258459" y="267491"/>
                </a:lnTo>
                <a:lnTo>
                  <a:pt x="4267200" y="277494"/>
                </a:lnTo>
                <a:lnTo>
                  <a:pt x="4274181" y="284120"/>
                </a:lnTo>
                <a:lnTo>
                  <a:pt x="4284613" y="292273"/>
                </a:lnTo>
                <a:lnTo>
                  <a:pt x="4295633" y="298938"/>
                </a:lnTo>
                <a:lnTo>
                  <a:pt x="4307241" y="304118"/>
                </a:lnTo>
                <a:lnTo>
                  <a:pt x="4319433" y="307814"/>
                </a:lnTo>
                <a:lnTo>
                  <a:pt x="4332206" y="310030"/>
                </a:lnTo>
                <a:lnTo>
                  <a:pt x="4345558" y="310768"/>
                </a:lnTo>
                <a:lnTo>
                  <a:pt x="4356722" y="310255"/>
                </a:lnTo>
                <a:lnTo>
                  <a:pt x="4369444" y="308315"/>
                </a:lnTo>
                <a:lnTo>
                  <a:pt x="4381597" y="304930"/>
                </a:lnTo>
                <a:lnTo>
                  <a:pt x="4393184" y="300100"/>
                </a:lnTo>
                <a:lnTo>
                  <a:pt x="4403681" y="294092"/>
                </a:lnTo>
                <a:lnTo>
                  <a:pt x="4413790" y="286721"/>
                </a:lnTo>
                <a:lnTo>
                  <a:pt x="4423372" y="278056"/>
                </a:lnTo>
                <a:lnTo>
                  <a:pt x="4432427" y="268097"/>
                </a:lnTo>
                <a:lnTo>
                  <a:pt x="4432427" y="305180"/>
                </a:lnTo>
                <a:lnTo>
                  <a:pt x="4459859" y="305180"/>
                </a:lnTo>
                <a:lnTo>
                  <a:pt x="4459859" y="5587"/>
                </a:lnTo>
                <a:lnTo>
                  <a:pt x="4432427" y="5587"/>
                </a:lnTo>
                <a:lnTo>
                  <a:pt x="4432427" y="128777"/>
                </a:lnTo>
                <a:lnTo>
                  <a:pt x="4423925" y="118097"/>
                </a:lnTo>
                <a:lnTo>
                  <a:pt x="4414800" y="108916"/>
                </a:lnTo>
                <a:lnTo>
                  <a:pt x="4405010" y="101135"/>
                </a:lnTo>
                <a:lnTo>
                  <a:pt x="4394581" y="94741"/>
                </a:lnTo>
                <a:lnTo>
                  <a:pt x="4384442" y="90168"/>
                </a:lnTo>
                <a:lnTo>
                  <a:pt x="4372459" y="86438"/>
                </a:lnTo>
                <a:lnTo>
                  <a:pt x="4359799" y="84190"/>
                </a:lnTo>
                <a:lnTo>
                  <a:pt x="4346448" y="83438"/>
                </a:lnTo>
                <a:lnTo>
                  <a:pt x="4336484" y="83838"/>
                </a:lnTo>
                <a:lnTo>
                  <a:pt x="4323533" y="85650"/>
                </a:lnTo>
                <a:lnTo>
                  <a:pt x="4311168" y="88925"/>
                </a:lnTo>
                <a:lnTo>
                  <a:pt x="4299391" y="93667"/>
                </a:lnTo>
                <a:lnTo>
                  <a:pt x="4288200" y="99877"/>
                </a:lnTo>
                <a:lnTo>
                  <a:pt x="4277597" y="107558"/>
                </a:lnTo>
                <a:lnTo>
                  <a:pt x="4267581" y="116712"/>
                </a:lnTo>
                <a:lnTo>
                  <a:pt x="4268964" y="165568"/>
                </a:lnTo>
                <a:lnTo>
                  <a:pt x="4274566" y="153797"/>
                </a:lnTo>
                <a:lnTo>
                  <a:pt x="4278228" y="147787"/>
                </a:lnTo>
                <a:close/>
              </a:path>
              <a:path w="6275705" h="389889">
                <a:moveTo>
                  <a:pt x="4267581" y="116712"/>
                </a:moveTo>
                <a:lnTo>
                  <a:pt x="4260405" y="124600"/>
                </a:lnTo>
                <a:lnTo>
                  <a:pt x="4263290" y="190308"/>
                </a:lnTo>
                <a:lnTo>
                  <a:pt x="4265211" y="177744"/>
                </a:lnTo>
                <a:lnTo>
                  <a:pt x="4268964" y="165568"/>
                </a:lnTo>
                <a:lnTo>
                  <a:pt x="4267581" y="116712"/>
                </a:lnTo>
                <a:close/>
              </a:path>
              <a:path w="6275705" h="389889">
                <a:moveTo>
                  <a:pt x="3142467" y="147787"/>
                </a:moveTo>
                <a:lnTo>
                  <a:pt x="3150375" y="137582"/>
                </a:lnTo>
                <a:lnTo>
                  <a:pt x="3159568" y="128881"/>
                </a:lnTo>
                <a:lnTo>
                  <a:pt x="3170047" y="121665"/>
                </a:lnTo>
                <a:lnTo>
                  <a:pt x="3175683" y="118663"/>
                </a:lnTo>
                <a:lnTo>
                  <a:pt x="3187522" y="114028"/>
                </a:lnTo>
                <a:lnTo>
                  <a:pt x="3199957" y="111273"/>
                </a:lnTo>
                <a:lnTo>
                  <a:pt x="3212972" y="110362"/>
                </a:lnTo>
                <a:lnTo>
                  <a:pt x="3215502" y="110394"/>
                </a:lnTo>
                <a:lnTo>
                  <a:pt x="3228832" y="111673"/>
                </a:lnTo>
                <a:lnTo>
                  <a:pt x="3241333" y="114824"/>
                </a:lnTo>
                <a:lnTo>
                  <a:pt x="3252999" y="119846"/>
                </a:lnTo>
                <a:lnTo>
                  <a:pt x="3263825" y="126741"/>
                </a:lnTo>
                <a:lnTo>
                  <a:pt x="3273805" y="135508"/>
                </a:lnTo>
                <a:lnTo>
                  <a:pt x="3284430" y="148657"/>
                </a:lnTo>
                <a:lnTo>
                  <a:pt x="3290554" y="159738"/>
                </a:lnTo>
                <a:lnTo>
                  <a:pt x="3294933" y="171700"/>
                </a:lnTo>
                <a:lnTo>
                  <a:pt x="3297565" y="184538"/>
                </a:lnTo>
                <a:lnTo>
                  <a:pt x="3298444" y="198247"/>
                </a:lnTo>
                <a:lnTo>
                  <a:pt x="3298148" y="206158"/>
                </a:lnTo>
                <a:lnTo>
                  <a:pt x="3296281" y="219023"/>
                </a:lnTo>
                <a:lnTo>
                  <a:pt x="3292696" y="231118"/>
                </a:lnTo>
                <a:lnTo>
                  <a:pt x="3287395" y="242442"/>
                </a:lnTo>
                <a:lnTo>
                  <a:pt x="3284175" y="247758"/>
                </a:lnTo>
                <a:lnTo>
                  <a:pt x="3276356" y="257717"/>
                </a:lnTo>
                <a:lnTo>
                  <a:pt x="3266961" y="266359"/>
                </a:lnTo>
                <a:lnTo>
                  <a:pt x="3256026" y="273685"/>
                </a:lnTo>
                <a:lnTo>
                  <a:pt x="3249836" y="276844"/>
                </a:lnTo>
                <a:lnTo>
                  <a:pt x="3237835" y="281439"/>
                </a:lnTo>
                <a:lnTo>
                  <a:pt x="3225474" y="284196"/>
                </a:lnTo>
                <a:lnTo>
                  <a:pt x="3212719" y="285114"/>
                </a:lnTo>
                <a:lnTo>
                  <a:pt x="3206725" y="284911"/>
                </a:lnTo>
                <a:lnTo>
                  <a:pt x="3194108" y="283067"/>
                </a:lnTo>
                <a:lnTo>
                  <a:pt x="3181972" y="279289"/>
                </a:lnTo>
                <a:lnTo>
                  <a:pt x="3170300" y="273557"/>
                </a:lnTo>
                <a:lnTo>
                  <a:pt x="3164340" y="269691"/>
                </a:lnTo>
                <a:lnTo>
                  <a:pt x="3154602" y="261620"/>
                </a:lnTo>
                <a:lnTo>
                  <a:pt x="3146122" y="252077"/>
                </a:lnTo>
                <a:lnTo>
                  <a:pt x="3138932" y="241045"/>
                </a:lnTo>
                <a:lnTo>
                  <a:pt x="3135558" y="234545"/>
                </a:lnTo>
                <a:lnTo>
                  <a:pt x="3130918" y="222490"/>
                </a:lnTo>
                <a:lnTo>
                  <a:pt x="3128160" y="210125"/>
                </a:lnTo>
                <a:lnTo>
                  <a:pt x="3127247" y="197485"/>
                </a:lnTo>
                <a:lnTo>
                  <a:pt x="3127529" y="190308"/>
                </a:lnTo>
                <a:lnTo>
                  <a:pt x="3124576" y="124635"/>
                </a:lnTo>
                <a:lnTo>
                  <a:pt x="3116728" y="135143"/>
                </a:lnTo>
                <a:lnTo>
                  <a:pt x="3110313" y="146234"/>
                </a:lnTo>
                <a:lnTo>
                  <a:pt x="3105328" y="157909"/>
                </a:lnTo>
                <a:lnTo>
                  <a:pt x="3101770" y="170172"/>
                </a:lnTo>
                <a:lnTo>
                  <a:pt x="3099637" y="183024"/>
                </a:lnTo>
                <a:lnTo>
                  <a:pt x="3098927" y="196468"/>
                </a:lnTo>
                <a:lnTo>
                  <a:pt x="3099456" y="208393"/>
                </a:lnTo>
                <a:lnTo>
                  <a:pt x="3101357" y="221444"/>
                </a:lnTo>
                <a:lnTo>
                  <a:pt x="3104637" y="233876"/>
                </a:lnTo>
                <a:lnTo>
                  <a:pt x="3109289" y="245692"/>
                </a:lnTo>
                <a:lnTo>
                  <a:pt x="3115310" y="256897"/>
                </a:lnTo>
                <a:lnTo>
                  <a:pt x="3122695" y="267496"/>
                </a:lnTo>
                <a:lnTo>
                  <a:pt x="3131439" y="277494"/>
                </a:lnTo>
                <a:lnTo>
                  <a:pt x="3138416" y="284120"/>
                </a:lnTo>
                <a:lnTo>
                  <a:pt x="3148833" y="292273"/>
                </a:lnTo>
                <a:lnTo>
                  <a:pt x="3159835" y="298938"/>
                </a:lnTo>
                <a:lnTo>
                  <a:pt x="3171428" y="304118"/>
                </a:lnTo>
                <a:lnTo>
                  <a:pt x="3183616" y="307814"/>
                </a:lnTo>
                <a:lnTo>
                  <a:pt x="3196404" y="310030"/>
                </a:lnTo>
                <a:lnTo>
                  <a:pt x="3209797" y="310768"/>
                </a:lnTo>
                <a:lnTo>
                  <a:pt x="3220961" y="310255"/>
                </a:lnTo>
                <a:lnTo>
                  <a:pt x="3233683" y="308315"/>
                </a:lnTo>
                <a:lnTo>
                  <a:pt x="3245836" y="304930"/>
                </a:lnTo>
                <a:lnTo>
                  <a:pt x="3257423" y="300100"/>
                </a:lnTo>
                <a:lnTo>
                  <a:pt x="3267920" y="294092"/>
                </a:lnTo>
                <a:lnTo>
                  <a:pt x="3278029" y="286721"/>
                </a:lnTo>
                <a:lnTo>
                  <a:pt x="3287611" y="278056"/>
                </a:lnTo>
                <a:lnTo>
                  <a:pt x="3296666" y="268097"/>
                </a:lnTo>
                <a:lnTo>
                  <a:pt x="3296666" y="305180"/>
                </a:lnTo>
                <a:lnTo>
                  <a:pt x="3324098" y="305180"/>
                </a:lnTo>
                <a:lnTo>
                  <a:pt x="3324098" y="89026"/>
                </a:lnTo>
                <a:lnTo>
                  <a:pt x="3296666" y="89026"/>
                </a:lnTo>
                <a:lnTo>
                  <a:pt x="3296666" y="128777"/>
                </a:lnTo>
                <a:lnTo>
                  <a:pt x="3288164" y="118097"/>
                </a:lnTo>
                <a:lnTo>
                  <a:pt x="3279039" y="108916"/>
                </a:lnTo>
                <a:lnTo>
                  <a:pt x="3269249" y="101135"/>
                </a:lnTo>
                <a:lnTo>
                  <a:pt x="3258820" y="94741"/>
                </a:lnTo>
                <a:lnTo>
                  <a:pt x="3248665" y="90168"/>
                </a:lnTo>
                <a:lnTo>
                  <a:pt x="3236652" y="86438"/>
                </a:lnTo>
                <a:lnTo>
                  <a:pt x="3223984" y="84190"/>
                </a:lnTo>
                <a:lnTo>
                  <a:pt x="3210686" y="83438"/>
                </a:lnTo>
                <a:lnTo>
                  <a:pt x="3200723" y="83838"/>
                </a:lnTo>
                <a:lnTo>
                  <a:pt x="3187772" y="85650"/>
                </a:lnTo>
                <a:lnTo>
                  <a:pt x="3175407" y="88925"/>
                </a:lnTo>
                <a:lnTo>
                  <a:pt x="3163630" y="93667"/>
                </a:lnTo>
                <a:lnTo>
                  <a:pt x="3152439" y="99877"/>
                </a:lnTo>
                <a:lnTo>
                  <a:pt x="3141836" y="107558"/>
                </a:lnTo>
                <a:lnTo>
                  <a:pt x="3131820" y="116712"/>
                </a:lnTo>
                <a:lnTo>
                  <a:pt x="3133203" y="165568"/>
                </a:lnTo>
                <a:lnTo>
                  <a:pt x="3138805" y="153797"/>
                </a:lnTo>
                <a:lnTo>
                  <a:pt x="3142467" y="147787"/>
                </a:lnTo>
                <a:close/>
              </a:path>
              <a:path w="6275705" h="389889">
                <a:moveTo>
                  <a:pt x="3131820" y="116712"/>
                </a:moveTo>
                <a:lnTo>
                  <a:pt x="3124576" y="124635"/>
                </a:lnTo>
                <a:lnTo>
                  <a:pt x="3127529" y="190308"/>
                </a:lnTo>
                <a:lnTo>
                  <a:pt x="3129450" y="177744"/>
                </a:lnTo>
                <a:lnTo>
                  <a:pt x="3133203" y="165568"/>
                </a:lnTo>
                <a:lnTo>
                  <a:pt x="3131820" y="116712"/>
                </a:lnTo>
                <a:close/>
              </a:path>
              <a:path w="6275705" h="389889">
                <a:moveTo>
                  <a:pt x="1180723" y="284147"/>
                </a:moveTo>
                <a:lnTo>
                  <a:pt x="1167892" y="285114"/>
                </a:lnTo>
                <a:lnTo>
                  <a:pt x="1161162" y="284860"/>
                </a:lnTo>
                <a:lnTo>
                  <a:pt x="1148631" y="282972"/>
                </a:lnTo>
                <a:lnTo>
                  <a:pt x="1136433" y="279247"/>
                </a:lnTo>
                <a:lnTo>
                  <a:pt x="1124584" y="273685"/>
                </a:lnTo>
                <a:lnTo>
                  <a:pt x="1119012" y="270244"/>
                </a:lnTo>
                <a:lnTo>
                  <a:pt x="1108839" y="262288"/>
                </a:lnTo>
                <a:lnTo>
                  <a:pt x="1100192" y="253021"/>
                </a:lnTo>
                <a:lnTo>
                  <a:pt x="1093089" y="242442"/>
                </a:lnTo>
                <a:lnTo>
                  <a:pt x="1092951" y="277883"/>
                </a:lnTo>
                <a:lnTo>
                  <a:pt x="1102529" y="286588"/>
                </a:lnTo>
                <a:lnTo>
                  <a:pt x="1112612" y="293994"/>
                </a:lnTo>
                <a:lnTo>
                  <a:pt x="1123187" y="300100"/>
                </a:lnTo>
                <a:lnTo>
                  <a:pt x="1132811" y="304234"/>
                </a:lnTo>
                <a:lnTo>
                  <a:pt x="1144858" y="307864"/>
                </a:lnTo>
                <a:lnTo>
                  <a:pt x="1157474" y="310042"/>
                </a:lnTo>
                <a:lnTo>
                  <a:pt x="1170685" y="310768"/>
                </a:lnTo>
                <a:lnTo>
                  <a:pt x="1180723" y="284147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26135" y="446024"/>
            <a:ext cx="0" cy="216153"/>
          </a:xfrm>
          <a:custGeom>
            <a:avLst/>
            <a:gdLst/>
            <a:ahLst/>
            <a:cxnLst/>
            <a:rect l="l" t="t" r="r" b="b"/>
            <a:pathLst>
              <a:path h="216153">
                <a:moveTo>
                  <a:pt x="0" y="0"/>
                </a:moveTo>
                <a:lnTo>
                  <a:pt x="0" y="216153"/>
                </a:lnTo>
              </a:path>
            </a:pathLst>
          </a:custGeom>
          <a:ln w="29083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69647" y="446024"/>
            <a:ext cx="0" cy="216153"/>
          </a:xfrm>
          <a:custGeom>
            <a:avLst/>
            <a:gdLst/>
            <a:ahLst/>
            <a:cxnLst/>
            <a:rect l="l" t="t" r="r" b="b"/>
            <a:pathLst>
              <a:path h="216153">
                <a:moveTo>
                  <a:pt x="0" y="0"/>
                </a:moveTo>
                <a:lnTo>
                  <a:pt x="0" y="216153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78947" y="446024"/>
            <a:ext cx="0" cy="216153"/>
          </a:xfrm>
          <a:custGeom>
            <a:avLst/>
            <a:gdLst/>
            <a:ahLst/>
            <a:cxnLst/>
            <a:rect l="l" t="t" r="r" b="b"/>
            <a:pathLst>
              <a:path h="216153">
                <a:moveTo>
                  <a:pt x="0" y="0"/>
                </a:moveTo>
                <a:lnTo>
                  <a:pt x="0" y="216153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666799" y="362585"/>
            <a:ext cx="0" cy="299592"/>
          </a:xfrm>
          <a:custGeom>
            <a:avLst/>
            <a:gdLst/>
            <a:ahLst/>
            <a:cxnLst/>
            <a:rect l="l" t="t" r="r" b="b"/>
            <a:pathLst>
              <a:path h="299592">
                <a:moveTo>
                  <a:pt x="0" y="0"/>
                </a:moveTo>
                <a:lnTo>
                  <a:pt x="0" y="299592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67851" y="362585"/>
            <a:ext cx="0" cy="299592"/>
          </a:xfrm>
          <a:custGeom>
            <a:avLst/>
            <a:gdLst/>
            <a:ahLst/>
            <a:cxnLst/>
            <a:rect l="l" t="t" r="r" b="b"/>
            <a:pathLst>
              <a:path h="299592">
                <a:moveTo>
                  <a:pt x="0" y="0"/>
                </a:moveTo>
                <a:lnTo>
                  <a:pt x="0" y="299592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23377" y="467740"/>
            <a:ext cx="169164" cy="173609"/>
          </a:xfrm>
          <a:custGeom>
            <a:avLst/>
            <a:gdLst/>
            <a:ahLst/>
            <a:cxnLst/>
            <a:rect l="l" t="t" r="r" b="b"/>
            <a:pathLst>
              <a:path w="169164" h="173609">
                <a:moveTo>
                  <a:pt x="84581" y="0"/>
                </a:moveTo>
                <a:lnTo>
                  <a:pt x="71360" y="980"/>
                </a:lnTo>
                <a:lnTo>
                  <a:pt x="58881" y="3921"/>
                </a:lnTo>
                <a:lnTo>
                  <a:pt x="47157" y="8823"/>
                </a:lnTo>
                <a:lnTo>
                  <a:pt x="36199" y="15687"/>
                </a:lnTo>
                <a:lnTo>
                  <a:pt x="26018" y="24511"/>
                </a:lnTo>
                <a:lnTo>
                  <a:pt x="16443" y="35667"/>
                </a:lnTo>
                <a:lnTo>
                  <a:pt x="9655" y="46575"/>
                </a:lnTo>
                <a:lnTo>
                  <a:pt x="4659" y="58250"/>
                </a:lnTo>
                <a:lnTo>
                  <a:pt x="1461" y="70694"/>
                </a:lnTo>
                <a:lnTo>
                  <a:pt x="66" y="83905"/>
                </a:lnTo>
                <a:lnTo>
                  <a:pt x="0" y="87630"/>
                </a:lnTo>
                <a:lnTo>
                  <a:pt x="904" y="100543"/>
                </a:lnTo>
                <a:lnTo>
                  <a:pt x="3616" y="112949"/>
                </a:lnTo>
                <a:lnTo>
                  <a:pt x="8136" y="124879"/>
                </a:lnTo>
                <a:lnTo>
                  <a:pt x="11429" y="131318"/>
                </a:lnTo>
                <a:lnTo>
                  <a:pt x="18644" y="142253"/>
                </a:lnTo>
                <a:lnTo>
                  <a:pt x="27249" y="151653"/>
                </a:lnTo>
                <a:lnTo>
                  <a:pt x="37224" y="159517"/>
                </a:lnTo>
                <a:lnTo>
                  <a:pt x="42164" y="162560"/>
                </a:lnTo>
                <a:lnTo>
                  <a:pt x="53658" y="168035"/>
                </a:lnTo>
                <a:lnTo>
                  <a:pt x="65820" y="171655"/>
                </a:lnTo>
                <a:lnTo>
                  <a:pt x="78611" y="173419"/>
                </a:lnTo>
                <a:lnTo>
                  <a:pt x="84581" y="173609"/>
                </a:lnTo>
                <a:lnTo>
                  <a:pt x="97644" y="172681"/>
                </a:lnTo>
                <a:lnTo>
                  <a:pt x="110095" y="169898"/>
                </a:lnTo>
                <a:lnTo>
                  <a:pt x="121895" y="165261"/>
                </a:lnTo>
                <a:lnTo>
                  <a:pt x="137564" y="155388"/>
                </a:lnTo>
                <a:lnTo>
                  <a:pt x="146757" y="146680"/>
                </a:lnTo>
                <a:lnTo>
                  <a:pt x="154617" y="136437"/>
                </a:lnTo>
                <a:lnTo>
                  <a:pt x="157733" y="131318"/>
                </a:lnTo>
                <a:lnTo>
                  <a:pt x="163258" y="119636"/>
                </a:lnTo>
                <a:lnTo>
                  <a:pt x="166975" y="107499"/>
                </a:lnTo>
                <a:lnTo>
                  <a:pt x="168884" y="94872"/>
                </a:lnTo>
                <a:lnTo>
                  <a:pt x="169164" y="87630"/>
                </a:lnTo>
                <a:lnTo>
                  <a:pt x="168260" y="74210"/>
                </a:lnTo>
                <a:lnTo>
                  <a:pt x="165551" y="61558"/>
                </a:lnTo>
                <a:lnTo>
                  <a:pt x="161044" y="49673"/>
                </a:lnTo>
                <a:lnTo>
                  <a:pt x="154743" y="38557"/>
                </a:lnTo>
                <a:lnTo>
                  <a:pt x="146653" y="28208"/>
                </a:lnTo>
                <a:lnTo>
                  <a:pt x="133936" y="16501"/>
                </a:lnTo>
                <a:lnTo>
                  <a:pt x="123020" y="9437"/>
                </a:lnTo>
                <a:lnTo>
                  <a:pt x="111389" y="4334"/>
                </a:lnTo>
                <a:lnTo>
                  <a:pt x="99039" y="1191"/>
                </a:lnTo>
                <a:lnTo>
                  <a:pt x="85964" y="10"/>
                </a:lnTo>
                <a:lnTo>
                  <a:pt x="84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17849" y="467740"/>
            <a:ext cx="169163" cy="173609"/>
          </a:xfrm>
          <a:custGeom>
            <a:avLst/>
            <a:gdLst/>
            <a:ahLst/>
            <a:cxnLst/>
            <a:rect l="l" t="t" r="r" b="b"/>
            <a:pathLst>
              <a:path w="169163" h="173609">
                <a:moveTo>
                  <a:pt x="84581" y="0"/>
                </a:moveTo>
                <a:lnTo>
                  <a:pt x="71360" y="980"/>
                </a:lnTo>
                <a:lnTo>
                  <a:pt x="58881" y="3921"/>
                </a:lnTo>
                <a:lnTo>
                  <a:pt x="47157" y="8823"/>
                </a:lnTo>
                <a:lnTo>
                  <a:pt x="36199" y="15687"/>
                </a:lnTo>
                <a:lnTo>
                  <a:pt x="26018" y="24511"/>
                </a:lnTo>
                <a:lnTo>
                  <a:pt x="16443" y="35667"/>
                </a:lnTo>
                <a:lnTo>
                  <a:pt x="9655" y="46575"/>
                </a:lnTo>
                <a:lnTo>
                  <a:pt x="4659" y="58250"/>
                </a:lnTo>
                <a:lnTo>
                  <a:pt x="1461" y="70694"/>
                </a:lnTo>
                <a:lnTo>
                  <a:pt x="66" y="83905"/>
                </a:lnTo>
                <a:lnTo>
                  <a:pt x="0" y="87630"/>
                </a:lnTo>
                <a:lnTo>
                  <a:pt x="904" y="100543"/>
                </a:lnTo>
                <a:lnTo>
                  <a:pt x="3616" y="112949"/>
                </a:lnTo>
                <a:lnTo>
                  <a:pt x="8136" y="124879"/>
                </a:lnTo>
                <a:lnTo>
                  <a:pt x="11429" y="131318"/>
                </a:lnTo>
                <a:lnTo>
                  <a:pt x="18644" y="142253"/>
                </a:lnTo>
                <a:lnTo>
                  <a:pt x="27249" y="151653"/>
                </a:lnTo>
                <a:lnTo>
                  <a:pt x="37224" y="159517"/>
                </a:lnTo>
                <a:lnTo>
                  <a:pt x="42163" y="162560"/>
                </a:lnTo>
                <a:lnTo>
                  <a:pt x="53658" y="168035"/>
                </a:lnTo>
                <a:lnTo>
                  <a:pt x="65820" y="171655"/>
                </a:lnTo>
                <a:lnTo>
                  <a:pt x="78611" y="173419"/>
                </a:lnTo>
                <a:lnTo>
                  <a:pt x="84581" y="173609"/>
                </a:lnTo>
                <a:lnTo>
                  <a:pt x="97644" y="172681"/>
                </a:lnTo>
                <a:lnTo>
                  <a:pt x="110095" y="169898"/>
                </a:lnTo>
                <a:lnTo>
                  <a:pt x="121895" y="165261"/>
                </a:lnTo>
                <a:lnTo>
                  <a:pt x="137564" y="155388"/>
                </a:lnTo>
                <a:lnTo>
                  <a:pt x="146757" y="146680"/>
                </a:lnTo>
                <a:lnTo>
                  <a:pt x="154617" y="136437"/>
                </a:lnTo>
                <a:lnTo>
                  <a:pt x="157734" y="131318"/>
                </a:lnTo>
                <a:lnTo>
                  <a:pt x="163258" y="119636"/>
                </a:lnTo>
                <a:lnTo>
                  <a:pt x="166975" y="107499"/>
                </a:lnTo>
                <a:lnTo>
                  <a:pt x="168884" y="94872"/>
                </a:lnTo>
                <a:lnTo>
                  <a:pt x="169163" y="87630"/>
                </a:lnTo>
                <a:lnTo>
                  <a:pt x="168260" y="74210"/>
                </a:lnTo>
                <a:lnTo>
                  <a:pt x="165551" y="61558"/>
                </a:lnTo>
                <a:lnTo>
                  <a:pt x="161044" y="49673"/>
                </a:lnTo>
                <a:lnTo>
                  <a:pt x="154743" y="38557"/>
                </a:lnTo>
                <a:lnTo>
                  <a:pt x="146653" y="28208"/>
                </a:lnTo>
                <a:lnTo>
                  <a:pt x="133936" y="16501"/>
                </a:lnTo>
                <a:lnTo>
                  <a:pt x="123020" y="9437"/>
                </a:lnTo>
                <a:lnTo>
                  <a:pt x="111389" y="4334"/>
                </a:lnTo>
                <a:lnTo>
                  <a:pt x="99039" y="1191"/>
                </a:lnTo>
                <a:lnTo>
                  <a:pt x="85964" y="10"/>
                </a:lnTo>
                <a:lnTo>
                  <a:pt x="84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14336" y="467360"/>
            <a:ext cx="170561" cy="168655"/>
          </a:xfrm>
          <a:custGeom>
            <a:avLst/>
            <a:gdLst/>
            <a:ahLst/>
            <a:cxnLst/>
            <a:rect l="l" t="t" r="r" b="b"/>
            <a:pathLst>
              <a:path w="170561" h="168655">
                <a:moveTo>
                  <a:pt x="87122" y="0"/>
                </a:moveTo>
                <a:lnTo>
                  <a:pt x="74132" y="897"/>
                </a:lnTo>
                <a:lnTo>
                  <a:pt x="61682" y="3579"/>
                </a:lnTo>
                <a:lnTo>
                  <a:pt x="49773" y="8027"/>
                </a:lnTo>
                <a:lnTo>
                  <a:pt x="43307" y="11302"/>
                </a:lnTo>
                <a:lnTo>
                  <a:pt x="32502" y="18469"/>
                </a:lnTo>
                <a:lnTo>
                  <a:pt x="23125" y="27038"/>
                </a:lnTo>
                <a:lnTo>
                  <a:pt x="15143" y="37009"/>
                </a:lnTo>
                <a:lnTo>
                  <a:pt x="11430" y="42925"/>
                </a:lnTo>
                <a:lnTo>
                  <a:pt x="5905" y="54552"/>
                </a:lnTo>
                <a:lnTo>
                  <a:pt x="2188" y="66703"/>
                </a:lnTo>
                <a:lnTo>
                  <a:pt x="279" y="79364"/>
                </a:lnTo>
                <a:lnTo>
                  <a:pt x="0" y="86613"/>
                </a:lnTo>
                <a:lnTo>
                  <a:pt x="948" y="100330"/>
                </a:lnTo>
                <a:lnTo>
                  <a:pt x="3797" y="113086"/>
                </a:lnTo>
                <a:lnTo>
                  <a:pt x="8554" y="124871"/>
                </a:lnTo>
                <a:lnTo>
                  <a:pt x="15223" y="135672"/>
                </a:lnTo>
                <a:lnTo>
                  <a:pt x="23749" y="145414"/>
                </a:lnTo>
                <a:lnTo>
                  <a:pt x="33436" y="153490"/>
                </a:lnTo>
                <a:lnTo>
                  <a:pt x="44182" y="159849"/>
                </a:lnTo>
                <a:lnTo>
                  <a:pt x="55977" y="164490"/>
                </a:lnTo>
                <a:lnTo>
                  <a:pt x="68809" y="167414"/>
                </a:lnTo>
                <a:lnTo>
                  <a:pt x="82667" y="168620"/>
                </a:lnTo>
                <a:lnTo>
                  <a:pt x="85598" y="168655"/>
                </a:lnTo>
                <a:lnTo>
                  <a:pt x="99802" y="167793"/>
                </a:lnTo>
                <a:lnTo>
                  <a:pt x="112904" y="165211"/>
                </a:lnTo>
                <a:lnTo>
                  <a:pt x="124902" y="160913"/>
                </a:lnTo>
                <a:lnTo>
                  <a:pt x="135796" y="154906"/>
                </a:lnTo>
                <a:lnTo>
                  <a:pt x="145588" y="147195"/>
                </a:lnTo>
                <a:lnTo>
                  <a:pt x="155527" y="135963"/>
                </a:lnTo>
                <a:lnTo>
                  <a:pt x="161954" y="125276"/>
                </a:lnTo>
                <a:lnTo>
                  <a:pt x="166600" y="113479"/>
                </a:lnTo>
                <a:lnTo>
                  <a:pt x="169465" y="100573"/>
                </a:lnTo>
                <a:lnTo>
                  <a:pt x="170550" y="86557"/>
                </a:lnTo>
                <a:lnTo>
                  <a:pt x="170561" y="84962"/>
                </a:lnTo>
                <a:lnTo>
                  <a:pt x="169705" y="71555"/>
                </a:lnTo>
                <a:lnTo>
                  <a:pt x="167139" y="58977"/>
                </a:lnTo>
                <a:lnTo>
                  <a:pt x="162861" y="47263"/>
                </a:lnTo>
                <a:lnTo>
                  <a:pt x="159893" y="41401"/>
                </a:lnTo>
                <a:lnTo>
                  <a:pt x="152783" y="30744"/>
                </a:lnTo>
                <a:lnTo>
                  <a:pt x="144092" y="21514"/>
                </a:lnTo>
                <a:lnTo>
                  <a:pt x="133840" y="13672"/>
                </a:lnTo>
                <a:lnTo>
                  <a:pt x="117832" y="5573"/>
                </a:lnTo>
                <a:lnTo>
                  <a:pt x="105658" y="1953"/>
                </a:lnTo>
                <a:lnTo>
                  <a:pt x="93000" y="189"/>
                </a:lnTo>
                <a:lnTo>
                  <a:pt x="8712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08039" y="467360"/>
            <a:ext cx="171195" cy="174751"/>
          </a:xfrm>
          <a:custGeom>
            <a:avLst/>
            <a:gdLst/>
            <a:ahLst/>
            <a:cxnLst/>
            <a:rect l="l" t="t" r="r" b="b"/>
            <a:pathLst>
              <a:path w="171195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9" y="11302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7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4" y="130682"/>
                </a:lnTo>
                <a:lnTo>
                  <a:pt x="18861" y="141694"/>
                </a:lnTo>
                <a:lnTo>
                  <a:pt x="27341" y="151223"/>
                </a:lnTo>
                <a:lnTo>
                  <a:pt x="37108" y="159285"/>
                </a:lnTo>
                <a:lnTo>
                  <a:pt x="43180" y="163194"/>
                </a:lnTo>
                <a:lnTo>
                  <a:pt x="54803" y="168939"/>
                </a:lnTo>
                <a:lnTo>
                  <a:pt x="66938" y="172720"/>
                </a:lnTo>
                <a:lnTo>
                  <a:pt x="79585" y="174555"/>
                </a:lnTo>
                <a:lnTo>
                  <a:pt x="85471" y="174751"/>
                </a:lnTo>
                <a:lnTo>
                  <a:pt x="98248" y="173833"/>
                </a:lnTo>
                <a:lnTo>
                  <a:pt x="110640" y="171076"/>
                </a:lnTo>
                <a:lnTo>
                  <a:pt x="122629" y="166481"/>
                </a:lnTo>
                <a:lnTo>
                  <a:pt x="128778" y="163322"/>
                </a:lnTo>
                <a:lnTo>
                  <a:pt x="139696" y="156012"/>
                </a:lnTo>
                <a:lnTo>
                  <a:pt x="149097" y="147392"/>
                </a:lnTo>
                <a:lnTo>
                  <a:pt x="156964" y="137460"/>
                </a:lnTo>
                <a:lnTo>
                  <a:pt x="160274" y="132079"/>
                </a:lnTo>
                <a:lnTo>
                  <a:pt x="165499" y="120747"/>
                </a:lnTo>
                <a:lnTo>
                  <a:pt x="169047" y="108643"/>
                </a:lnTo>
                <a:lnTo>
                  <a:pt x="170902" y="95768"/>
                </a:lnTo>
                <a:lnTo>
                  <a:pt x="171195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272278" y="467360"/>
            <a:ext cx="171196" cy="174751"/>
          </a:xfrm>
          <a:custGeom>
            <a:avLst/>
            <a:gdLst/>
            <a:ahLst/>
            <a:cxnLst/>
            <a:rect l="l" t="t" r="r" b="b"/>
            <a:pathLst>
              <a:path w="171196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9" y="11302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7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4" y="130682"/>
                </a:lnTo>
                <a:lnTo>
                  <a:pt x="18874" y="141714"/>
                </a:lnTo>
                <a:lnTo>
                  <a:pt x="27354" y="151257"/>
                </a:lnTo>
                <a:lnTo>
                  <a:pt x="37092" y="159328"/>
                </a:lnTo>
                <a:lnTo>
                  <a:pt x="43052" y="163194"/>
                </a:lnTo>
                <a:lnTo>
                  <a:pt x="54724" y="168926"/>
                </a:lnTo>
                <a:lnTo>
                  <a:pt x="66860" y="172704"/>
                </a:lnTo>
                <a:lnTo>
                  <a:pt x="79477" y="174548"/>
                </a:lnTo>
                <a:lnTo>
                  <a:pt x="85471" y="174751"/>
                </a:lnTo>
                <a:lnTo>
                  <a:pt x="98226" y="173833"/>
                </a:lnTo>
                <a:lnTo>
                  <a:pt x="110587" y="171076"/>
                </a:lnTo>
                <a:lnTo>
                  <a:pt x="122588" y="166481"/>
                </a:lnTo>
                <a:lnTo>
                  <a:pt x="128777" y="163322"/>
                </a:lnTo>
                <a:lnTo>
                  <a:pt x="139713" y="155996"/>
                </a:lnTo>
                <a:lnTo>
                  <a:pt x="149108" y="147354"/>
                </a:lnTo>
                <a:lnTo>
                  <a:pt x="156927" y="137395"/>
                </a:lnTo>
                <a:lnTo>
                  <a:pt x="160147" y="132079"/>
                </a:lnTo>
                <a:lnTo>
                  <a:pt x="165448" y="120755"/>
                </a:lnTo>
                <a:lnTo>
                  <a:pt x="169033" y="108660"/>
                </a:lnTo>
                <a:lnTo>
                  <a:pt x="170900" y="95795"/>
                </a:lnTo>
                <a:lnTo>
                  <a:pt x="171196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27197" y="467360"/>
            <a:ext cx="171068" cy="174751"/>
          </a:xfrm>
          <a:custGeom>
            <a:avLst/>
            <a:gdLst/>
            <a:ahLst/>
            <a:cxnLst/>
            <a:rect l="l" t="t" r="r" b="b"/>
            <a:pathLst>
              <a:path w="171068" h="174751">
                <a:moveTo>
                  <a:pt x="85343" y="0"/>
                </a:moveTo>
                <a:lnTo>
                  <a:pt x="71840" y="939"/>
                </a:lnTo>
                <a:lnTo>
                  <a:pt x="59173" y="3757"/>
                </a:lnTo>
                <a:lnTo>
                  <a:pt x="47354" y="8454"/>
                </a:lnTo>
                <a:lnTo>
                  <a:pt x="36394" y="15030"/>
                </a:lnTo>
                <a:lnTo>
                  <a:pt x="26302" y="23484"/>
                </a:lnTo>
                <a:lnTo>
                  <a:pt x="16196" y="35067"/>
                </a:lnTo>
                <a:lnTo>
                  <a:pt x="9530" y="45876"/>
                </a:lnTo>
                <a:lnTo>
                  <a:pt x="4629" y="57568"/>
                </a:lnTo>
                <a:lnTo>
                  <a:pt x="1483" y="70137"/>
                </a:lnTo>
                <a:lnTo>
                  <a:pt x="81" y="83579"/>
                </a:lnTo>
                <a:lnTo>
                  <a:pt x="0" y="87884"/>
                </a:lnTo>
                <a:lnTo>
                  <a:pt x="835" y="101209"/>
                </a:lnTo>
                <a:lnTo>
                  <a:pt x="3364" y="113763"/>
                </a:lnTo>
                <a:lnTo>
                  <a:pt x="7620" y="125547"/>
                </a:lnTo>
                <a:lnTo>
                  <a:pt x="10921" y="132079"/>
                </a:lnTo>
                <a:lnTo>
                  <a:pt x="18025" y="142658"/>
                </a:lnTo>
                <a:lnTo>
                  <a:pt x="26672" y="151925"/>
                </a:lnTo>
                <a:lnTo>
                  <a:pt x="36845" y="159881"/>
                </a:lnTo>
                <a:lnTo>
                  <a:pt x="42417" y="163322"/>
                </a:lnTo>
                <a:lnTo>
                  <a:pt x="54266" y="168884"/>
                </a:lnTo>
                <a:lnTo>
                  <a:pt x="66464" y="172609"/>
                </a:lnTo>
                <a:lnTo>
                  <a:pt x="78995" y="174497"/>
                </a:lnTo>
                <a:lnTo>
                  <a:pt x="85725" y="174751"/>
                </a:lnTo>
                <a:lnTo>
                  <a:pt x="98556" y="173784"/>
                </a:lnTo>
                <a:lnTo>
                  <a:pt x="110919" y="170869"/>
                </a:lnTo>
                <a:lnTo>
                  <a:pt x="122795" y="165987"/>
                </a:lnTo>
                <a:lnTo>
                  <a:pt x="138368" y="155936"/>
                </a:lnTo>
                <a:lnTo>
                  <a:pt x="147539" y="147215"/>
                </a:lnTo>
                <a:lnTo>
                  <a:pt x="155420" y="137015"/>
                </a:lnTo>
                <a:lnTo>
                  <a:pt x="159257" y="130682"/>
                </a:lnTo>
                <a:lnTo>
                  <a:pt x="164969" y="118821"/>
                </a:lnTo>
                <a:lnTo>
                  <a:pt x="168811" y="106632"/>
                </a:lnTo>
                <a:lnTo>
                  <a:pt x="170782" y="94149"/>
                </a:lnTo>
                <a:lnTo>
                  <a:pt x="171068" y="87122"/>
                </a:lnTo>
                <a:lnTo>
                  <a:pt x="170140" y="74358"/>
                </a:lnTo>
                <a:lnTo>
                  <a:pt x="167365" y="61972"/>
                </a:lnTo>
                <a:lnTo>
                  <a:pt x="162761" y="49981"/>
                </a:lnTo>
                <a:lnTo>
                  <a:pt x="159385" y="43434"/>
                </a:lnTo>
                <a:lnTo>
                  <a:pt x="152156" y="32427"/>
                </a:lnTo>
                <a:lnTo>
                  <a:pt x="143642" y="22933"/>
                </a:lnTo>
                <a:lnTo>
                  <a:pt x="133844" y="14934"/>
                </a:lnTo>
                <a:lnTo>
                  <a:pt x="128142" y="11302"/>
                </a:lnTo>
                <a:lnTo>
                  <a:pt x="116598" y="5710"/>
                </a:lnTo>
                <a:lnTo>
                  <a:pt x="104472" y="2026"/>
                </a:lnTo>
                <a:lnTo>
                  <a:pt x="91745" y="215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24884" y="467105"/>
            <a:ext cx="161162" cy="65151"/>
          </a:xfrm>
          <a:custGeom>
            <a:avLst/>
            <a:gdLst/>
            <a:ahLst/>
            <a:cxnLst/>
            <a:rect l="l" t="t" r="r" b="b"/>
            <a:pathLst>
              <a:path w="161162" h="65151">
                <a:moveTo>
                  <a:pt x="80010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3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1"/>
                </a:lnTo>
                <a:lnTo>
                  <a:pt x="161162" y="65151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39" y="8128"/>
                </a:lnTo>
                <a:lnTo>
                  <a:pt x="104825" y="3556"/>
                </a:lnTo>
                <a:lnTo>
                  <a:pt x="92409" y="857"/>
                </a:lnTo>
                <a:lnTo>
                  <a:pt x="8001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3784" y="467105"/>
            <a:ext cx="161163" cy="65151"/>
          </a:xfrm>
          <a:custGeom>
            <a:avLst/>
            <a:gdLst/>
            <a:ahLst/>
            <a:cxnLst/>
            <a:rect l="l" t="t" r="r" b="b"/>
            <a:pathLst>
              <a:path w="161163" h="65151">
                <a:moveTo>
                  <a:pt x="80010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3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1"/>
                </a:lnTo>
                <a:lnTo>
                  <a:pt x="161163" y="65151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40" y="8128"/>
                </a:lnTo>
                <a:lnTo>
                  <a:pt x="104825" y="3556"/>
                </a:lnTo>
                <a:lnTo>
                  <a:pt x="92409" y="857"/>
                </a:lnTo>
                <a:lnTo>
                  <a:pt x="8001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810250" y="465709"/>
            <a:ext cx="171069" cy="175260"/>
          </a:xfrm>
          <a:custGeom>
            <a:avLst/>
            <a:gdLst/>
            <a:ahLst/>
            <a:cxnLst/>
            <a:rect l="l" t="t" r="r" b="b"/>
            <a:pathLst>
              <a:path w="171069" h="175260">
                <a:moveTo>
                  <a:pt x="85725" y="0"/>
                </a:moveTo>
                <a:lnTo>
                  <a:pt x="73043" y="943"/>
                </a:lnTo>
                <a:lnTo>
                  <a:pt x="60685" y="3764"/>
                </a:lnTo>
                <a:lnTo>
                  <a:pt x="48666" y="8443"/>
                </a:lnTo>
                <a:lnTo>
                  <a:pt x="42417" y="11683"/>
                </a:lnTo>
                <a:lnTo>
                  <a:pt x="31499" y="18993"/>
                </a:lnTo>
                <a:lnTo>
                  <a:pt x="22098" y="27613"/>
                </a:lnTo>
                <a:lnTo>
                  <a:pt x="14231" y="37545"/>
                </a:lnTo>
                <a:lnTo>
                  <a:pt x="10922" y="42925"/>
                </a:lnTo>
                <a:lnTo>
                  <a:pt x="5653" y="54229"/>
                </a:lnTo>
                <a:lnTo>
                  <a:pt x="2121" y="66316"/>
                </a:lnTo>
                <a:lnTo>
                  <a:pt x="292" y="79203"/>
                </a:lnTo>
                <a:lnTo>
                  <a:pt x="0" y="87249"/>
                </a:lnTo>
                <a:lnTo>
                  <a:pt x="867" y="100957"/>
                </a:lnTo>
                <a:lnTo>
                  <a:pt x="3476" y="113795"/>
                </a:lnTo>
                <a:lnTo>
                  <a:pt x="7837" y="125757"/>
                </a:lnTo>
                <a:lnTo>
                  <a:pt x="13959" y="136838"/>
                </a:lnTo>
                <a:lnTo>
                  <a:pt x="21854" y="147033"/>
                </a:lnTo>
                <a:lnTo>
                  <a:pt x="34569" y="158822"/>
                </a:lnTo>
                <a:lnTo>
                  <a:pt x="45370" y="165759"/>
                </a:lnTo>
                <a:lnTo>
                  <a:pt x="57031" y="170802"/>
                </a:lnTo>
                <a:lnTo>
                  <a:pt x="69539" y="173957"/>
                </a:lnTo>
                <a:lnTo>
                  <a:pt x="82885" y="175230"/>
                </a:lnTo>
                <a:lnTo>
                  <a:pt x="85344" y="175260"/>
                </a:lnTo>
                <a:lnTo>
                  <a:pt x="98359" y="174320"/>
                </a:lnTo>
                <a:lnTo>
                  <a:pt x="110767" y="171502"/>
                </a:lnTo>
                <a:lnTo>
                  <a:pt x="122584" y="166805"/>
                </a:lnTo>
                <a:lnTo>
                  <a:pt x="128142" y="163829"/>
                </a:lnTo>
                <a:lnTo>
                  <a:pt x="138621" y="156614"/>
                </a:lnTo>
                <a:lnTo>
                  <a:pt x="147814" y="147913"/>
                </a:lnTo>
                <a:lnTo>
                  <a:pt x="155722" y="137708"/>
                </a:lnTo>
                <a:lnTo>
                  <a:pt x="159385" y="131699"/>
                </a:lnTo>
                <a:lnTo>
                  <a:pt x="165007" y="119935"/>
                </a:lnTo>
                <a:lnTo>
                  <a:pt x="168810" y="107769"/>
                </a:lnTo>
                <a:lnTo>
                  <a:pt x="170776" y="95215"/>
                </a:lnTo>
                <a:lnTo>
                  <a:pt x="171069" y="88011"/>
                </a:lnTo>
                <a:lnTo>
                  <a:pt x="170148" y="75319"/>
                </a:lnTo>
                <a:lnTo>
                  <a:pt x="167388" y="62966"/>
                </a:lnTo>
                <a:lnTo>
                  <a:pt x="162788" y="50937"/>
                </a:lnTo>
                <a:lnTo>
                  <a:pt x="159258" y="44068"/>
                </a:lnTo>
                <a:lnTo>
                  <a:pt x="152073" y="33096"/>
                </a:lnTo>
                <a:lnTo>
                  <a:pt x="143602" y="23575"/>
                </a:lnTo>
                <a:lnTo>
                  <a:pt x="133828" y="15504"/>
                </a:lnTo>
                <a:lnTo>
                  <a:pt x="127888" y="11683"/>
                </a:lnTo>
                <a:lnTo>
                  <a:pt x="116188" y="5904"/>
                </a:lnTo>
                <a:lnTo>
                  <a:pt x="104065" y="2068"/>
                </a:lnTo>
                <a:lnTo>
                  <a:pt x="91483" y="196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14615" y="446024"/>
            <a:ext cx="205485" cy="295275"/>
          </a:xfrm>
          <a:custGeom>
            <a:avLst/>
            <a:gdLst/>
            <a:ahLst/>
            <a:cxnLst/>
            <a:rect l="l" t="t" r="r" b="b"/>
            <a:pathLst>
              <a:path w="205485" h="295275">
                <a:moveTo>
                  <a:pt x="0" y="0"/>
                </a:moveTo>
                <a:lnTo>
                  <a:pt x="29463" y="0"/>
                </a:lnTo>
                <a:lnTo>
                  <a:pt x="103758" y="166497"/>
                </a:lnTo>
                <a:lnTo>
                  <a:pt x="175894" y="0"/>
                </a:lnTo>
                <a:lnTo>
                  <a:pt x="205485" y="0"/>
                </a:lnTo>
                <a:lnTo>
                  <a:pt x="76453" y="295275"/>
                </a:lnTo>
                <a:lnTo>
                  <a:pt x="47116" y="295275"/>
                </a:lnTo>
                <a:lnTo>
                  <a:pt x="88773" y="19977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912229" y="446024"/>
            <a:ext cx="27813" cy="216153"/>
          </a:xfrm>
          <a:custGeom>
            <a:avLst/>
            <a:gdLst/>
            <a:ahLst/>
            <a:cxnLst/>
            <a:rect l="l" t="t" r="r" b="b"/>
            <a:pathLst>
              <a:path w="27813" h="216153">
                <a:moveTo>
                  <a:pt x="0" y="0"/>
                </a:moveTo>
                <a:lnTo>
                  <a:pt x="27813" y="0"/>
                </a:lnTo>
                <a:lnTo>
                  <a:pt x="27813" y="216153"/>
                </a:lnTo>
                <a:lnTo>
                  <a:pt x="0" y="21615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55741" y="446024"/>
            <a:ext cx="27812" cy="216153"/>
          </a:xfrm>
          <a:custGeom>
            <a:avLst/>
            <a:gdLst/>
            <a:ahLst/>
            <a:cxnLst/>
            <a:rect l="l" t="t" r="r" b="b"/>
            <a:pathLst>
              <a:path w="27812" h="216153">
                <a:moveTo>
                  <a:pt x="0" y="0"/>
                </a:moveTo>
                <a:lnTo>
                  <a:pt x="27812" y="0"/>
                </a:lnTo>
                <a:lnTo>
                  <a:pt x="27812" y="216153"/>
                </a:lnTo>
                <a:lnTo>
                  <a:pt x="0" y="21615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5041" y="446024"/>
            <a:ext cx="27812" cy="216153"/>
          </a:xfrm>
          <a:custGeom>
            <a:avLst/>
            <a:gdLst/>
            <a:ahLst/>
            <a:cxnLst/>
            <a:rect l="l" t="t" r="r" b="b"/>
            <a:pathLst>
              <a:path w="27812" h="216153">
                <a:moveTo>
                  <a:pt x="0" y="0"/>
                </a:moveTo>
                <a:lnTo>
                  <a:pt x="27812" y="0"/>
                </a:lnTo>
                <a:lnTo>
                  <a:pt x="27812" y="216153"/>
                </a:lnTo>
                <a:lnTo>
                  <a:pt x="0" y="21615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35352" y="446024"/>
            <a:ext cx="189103" cy="221741"/>
          </a:xfrm>
          <a:custGeom>
            <a:avLst/>
            <a:gdLst/>
            <a:ahLst/>
            <a:cxnLst/>
            <a:rect l="l" t="t" r="r" b="b"/>
            <a:pathLst>
              <a:path w="189103" h="221741">
                <a:moveTo>
                  <a:pt x="0" y="0"/>
                </a:moveTo>
                <a:lnTo>
                  <a:pt x="27812" y="0"/>
                </a:lnTo>
                <a:lnTo>
                  <a:pt x="27812" y="100964"/>
                </a:lnTo>
                <a:lnTo>
                  <a:pt x="28051" y="117946"/>
                </a:lnTo>
                <a:lnTo>
                  <a:pt x="28775" y="132051"/>
                </a:lnTo>
                <a:lnTo>
                  <a:pt x="29996" y="143292"/>
                </a:lnTo>
                <a:lnTo>
                  <a:pt x="31750" y="151764"/>
                </a:lnTo>
                <a:lnTo>
                  <a:pt x="36837" y="163895"/>
                </a:lnTo>
                <a:lnTo>
                  <a:pt x="44195" y="174212"/>
                </a:lnTo>
                <a:lnTo>
                  <a:pt x="53902" y="182769"/>
                </a:lnTo>
                <a:lnTo>
                  <a:pt x="65447" y="189173"/>
                </a:lnTo>
                <a:lnTo>
                  <a:pt x="77492" y="192956"/>
                </a:lnTo>
                <a:lnTo>
                  <a:pt x="90744" y="194609"/>
                </a:lnTo>
                <a:lnTo>
                  <a:pt x="94615" y="194690"/>
                </a:lnTo>
                <a:lnTo>
                  <a:pt x="108392" y="193629"/>
                </a:lnTo>
                <a:lnTo>
                  <a:pt x="120755" y="190430"/>
                </a:lnTo>
                <a:lnTo>
                  <a:pt x="131750" y="185070"/>
                </a:lnTo>
                <a:lnTo>
                  <a:pt x="144046" y="175001"/>
                </a:lnTo>
                <a:lnTo>
                  <a:pt x="151654" y="164846"/>
                </a:lnTo>
                <a:lnTo>
                  <a:pt x="156591" y="154050"/>
                </a:lnTo>
                <a:lnTo>
                  <a:pt x="158351" y="146470"/>
                </a:lnTo>
                <a:lnTo>
                  <a:pt x="159635" y="135715"/>
                </a:lnTo>
                <a:lnTo>
                  <a:pt x="160442" y="121775"/>
                </a:lnTo>
                <a:lnTo>
                  <a:pt x="160773" y="104640"/>
                </a:lnTo>
                <a:lnTo>
                  <a:pt x="160781" y="100964"/>
                </a:lnTo>
                <a:lnTo>
                  <a:pt x="160781" y="0"/>
                </a:lnTo>
                <a:lnTo>
                  <a:pt x="189103" y="0"/>
                </a:lnTo>
                <a:lnTo>
                  <a:pt x="189103" y="106172"/>
                </a:lnTo>
                <a:lnTo>
                  <a:pt x="188744" y="122039"/>
                </a:lnTo>
                <a:lnTo>
                  <a:pt x="187665" y="136392"/>
                </a:lnTo>
                <a:lnTo>
                  <a:pt x="185861" y="149225"/>
                </a:lnTo>
                <a:lnTo>
                  <a:pt x="183327" y="160533"/>
                </a:lnTo>
                <a:lnTo>
                  <a:pt x="180058" y="170311"/>
                </a:lnTo>
                <a:lnTo>
                  <a:pt x="172322" y="184936"/>
                </a:lnTo>
                <a:lnTo>
                  <a:pt x="164458" y="194963"/>
                </a:lnTo>
                <a:lnTo>
                  <a:pt x="155084" y="203563"/>
                </a:lnTo>
                <a:lnTo>
                  <a:pt x="147320" y="208914"/>
                </a:lnTo>
                <a:lnTo>
                  <a:pt x="136897" y="214211"/>
                </a:lnTo>
                <a:lnTo>
                  <a:pt x="125300" y="218112"/>
                </a:lnTo>
                <a:lnTo>
                  <a:pt x="112528" y="220610"/>
                </a:lnTo>
                <a:lnTo>
                  <a:pt x="98581" y="221693"/>
                </a:lnTo>
                <a:lnTo>
                  <a:pt x="94742" y="221741"/>
                </a:lnTo>
                <a:lnTo>
                  <a:pt x="80517" y="221033"/>
                </a:lnTo>
                <a:lnTo>
                  <a:pt x="67452" y="218914"/>
                </a:lnTo>
                <a:lnTo>
                  <a:pt x="55537" y="215395"/>
                </a:lnTo>
                <a:lnTo>
                  <a:pt x="44763" y="210484"/>
                </a:lnTo>
                <a:lnTo>
                  <a:pt x="31529" y="201388"/>
                </a:lnTo>
                <a:lnTo>
                  <a:pt x="22535" y="192416"/>
                </a:lnTo>
                <a:lnTo>
                  <a:pt x="15055" y="182014"/>
                </a:lnTo>
                <a:lnTo>
                  <a:pt x="10414" y="173227"/>
                </a:lnTo>
                <a:lnTo>
                  <a:pt x="6956" y="164092"/>
                </a:lnTo>
                <a:lnTo>
                  <a:pt x="4199" y="153441"/>
                </a:lnTo>
                <a:lnTo>
                  <a:pt x="2138" y="141270"/>
                </a:lnTo>
                <a:lnTo>
                  <a:pt x="768" y="127575"/>
                </a:lnTo>
                <a:lnTo>
                  <a:pt x="85" y="112351"/>
                </a:lnTo>
                <a:lnTo>
                  <a:pt x="0" y="10413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5183" y="440436"/>
            <a:ext cx="225551" cy="227329"/>
          </a:xfrm>
          <a:custGeom>
            <a:avLst/>
            <a:gdLst/>
            <a:ahLst/>
            <a:cxnLst/>
            <a:rect l="l" t="t" r="r" b="b"/>
            <a:pathLst>
              <a:path w="225551" h="227329">
                <a:moveTo>
                  <a:pt x="112902" y="0"/>
                </a:moveTo>
                <a:lnTo>
                  <a:pt x="126593" y="714"/>
                </a:lnTo>
                <a:lnTo>
                  <a:pt x="139608" y="2859"/>
                </a:lnTo>
                <a:lnTo>
                  <a:pt x="151950" y="6433"/>
                </a:lnTo>
                <a:lnTo>
                  <a:pt x="163621" y="11437"/>
                </a:lnTo>
                <a:lnTo>
                  <a:pt x="174623" y="17871"/>
                </a:lnTo>
                <a:lnTo>
                  <a:pt x="184959" y="25734"/>
                </a:lnTo>
                <a:lnTo>
                  <a:pt x="194631" y="35027"/>
                </a:lnTo>
                <a:lnTo>
                  <a:pt x="204057" y="46487"/>
                </a:lnTo>
                <a:lnTo>
                  <a:pt x="211048" y="57343"/>
                </a:lnTo>
                <a:lnTo>
                  <a:pt x="216674" y="68761"/>
                </a:lnTo>
                <a:lnTo>
                  <a:pt x="220931" y="80741"/>
                </a:lnTo>
                <a:lnTo>
                  <a:pt x="223813" y="93284"/>
                </a:lnTo>
                <a:lnTo>
                  <a:pt x="225315" y="106390"/>
                </a:lnTo>
                <a:lnTo>
                  <a:pt x="225551" y="114300"/>
                </a:lnTo>
                <a:lnTo>
                  <a:pt x="224849" y="127553"/>
                </a:lnTo>
                <a:lnTo>
                  <a:pt x="222741" y="140288"/>
                </a:lnTo>
                <a:lnTo>
                  <a:pt x="219229" y="152507"/>
                </a:lnTo>
                <a:lnTo>
                  <a:pt x="214311" y="164217"/>
                </a:lnTo>
                <a:lnTo>
                  <a:pt x="207988" y="175422"/>
                </a:lnTo>
                <a:lnTo>
                  <a:pt x="200260" y="186128"/>
                </a:lnTo>
                <a:lnTo>
                  <a:pt x="193928" y="193421"/>
                </a:lnTo>
                <a:lnTo>
                  <a:pt x="184457" y="202517"/>
                </a:lnTo>
                <a:lnTo>
                  <a:pt x="174223" y="210196"/>
                </a:lnTo>
                <a:lnTo>
                  <a:pt x="163229" y="216458"/>
                </a:lnTo>
                <a:lnTo>
                  <a:pt x="151478" y="221301"/>
                </a:lnTo>
                <a:lnTo>
                  <a:pt x="138970" y="224727"/>
                </a:lnTo>
                <a:lnTo>
                  <a:pt x="125710" y="226734"/>
                </a:lnTo>
                <a:lnTo>
                  <a:pt x="112902" y="227329"/>
                </a:lnTo>
                <a:lnTo>
                  <a:pt x="98936" y="226624"/>
                </a:lnTo>
                <a:lnTo>
                  <a:pt x="85718" y="224509"/>
                </a:lnTo>
                <a:lnTo>
                  <a:pt x="73255" y="220983"/>
                </a:lnTo>
                <a:lnTo>
                  <a:pt x="61550" y="216047"/>
                </a:lnTo>
                <a:lnTo>
                  <a:pt x="50608" y="209701"/>
                </a:lnTo>
                <a:lnTo>
                  <a:pt x="40434" y="201945"/>
                </a:lnTo>
                <a:lnTo>
                  <a:pt x="31623" y="193421"/>
                </a:lnTo>
                <a:lnTo>
                  <a:pt x="22898" y="183066"/>
                </a:lnTo>
                <a:lnTo>
                  <a:pt x="15579" y="172215"/>
                </a:lnTo>
                <a:lnTo>
                  <a:pt x="9665" y="160864"/>
                </a:lnTo>
                <a:lnTo>
                  <a:pt x="5156" y="149006"/>
                </a:lnTo>
                <a:lnTo>
                  <a:pt x="2052" y="136638"/>
                </a:lnTo>
                <a:lnTo>
                  <a:pt x="353" y="123753"/>
                </a:lnTo>
                <a:lnTo>
                  <a:pt x="0" y="114300"/>
                </a:lnTo>
                <a:lnTo>
                  <a:pt x="697" y="100886"/>
                </a:lnTo>
                <a:lnTo>
                  <a:pt x="2786" y="88035"/>
                </a:lnTo>
                <a:lnTo>
                  <a:pt x="6261" y="75745"/>
                </a:lnTo>
                <a:lnTo>
                  <a:pt x="11116" y="64012"/>
                </a:lnTo>
                <a:lnTo>
                  <a:pt x="17346" y="52834"/>
                </a:lnTo>
                <a:lnTo>
                  <a:pt x="24947" y="42209"/>
                </a:lnTo>
                <a:lnTo>
                  <a:pt x="39403" y="26969"/>
                </a:lnTo>
                <a:lnTo>
                  <a:pt x="49625" y="18911"/>
                </a:lnTo>
                <a:lnTo>
                  <a:pt x="60517" y="12277"/>
                </a:lnTo>
                <a:lnTo>
                  <a:pt x="72085" y="7068"/>
                </a:lnTo>
                <a:lnTo>
                  <a:pt x="84336" y="3286"/>
                </a:lnTo>
                <a:lnTo>
                  <a:pt x="97275" y="934"/>
                </a:lnTo>
                <a:lnTo>
                  <a:pt x="110909" y="14"/>
                </a:lnTo>
                <a:lnTo>
                  <a:pt x="11290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86016" y="440436"/>
            <a:ext cx="225425" cy="306450"/>
          </a:xfrm>
          <a:custGeom>
            <a:avLst/>
            <a:gdLst/>
            <a:ahLst/>
            <a:cxnLst/>
            <a:rect l="l" t="t" r="r" b="b"/>
            <a:pathLst>
              <a:path w="225425" h="306450">
                <a:moveTo>
                  <a:pt x="111886" y="0"/>
                </a:moveTo>
                <a:lnTo>
                  <a:pt x="124924" y="768"/>
                </a:lnTo>
                <a:lnTo>
                  <a:pt x="137487" y="3052"/>
                </a:lnTo>
                <a:lnTo>
                  <a:pt x="149560" y="6820"/>
                </a:lnTo>
                <a:lnTo>
                  <a:pt x="157099" y="10033"/>
                </a:lnTo>
                <a:lnTo>
                  <a:pt x="167179" y="15694"/>
                </a:lnTo>
                <a:lnTo>
                  <a:pt x="177091" y="22881"/>
                </a:lnTo>
                <a:lnTo>
                  <a:pt x="186845" y="31593"/>
                </a:lnTo>
                <a:lnTo>
                  <a:pt x="196452" y="41830"/>
                </a:lnTo>
                <a:lnTo>
                  <a:pt x="197611" y="43179"/>
                </a:lnTo>
                <a:lnTo>
                  <a:pt x="197611" y="5587"/>
                </a:lnTo>
                <a:lnTo>
                  <a:pt x="225425" y="5587"/>
                </a:lnTo>
                <a:lnTo>
                  <a:pt x="225425" y="177926"/>
                </a:lnTo>
                <a:lnTo>
                  <a:pt x="225137" y="194245"/>
                </a:lnTo>
                <a:lnTo>
                  <a:pt x="224276" y="208835"/>
                </a:lnTo>
                <a:lnTo>
                  <a:pt x="222839" y="221691"/>
                </a:lnTo>
                <a:lnTo>
                  <a:pt x="220829" y="232808"/>
                </a:lnTo>
                <a:lnTo>
                  <a:pt x="217424" y="244475"/>
                </a:lnTo>
                <a:lnTo>
                  <a:pt x="212046" y="256545"/>
                </a:lnTo>
                <a:lnTo>
                  <a:pt x="205185" y="267387"/>
                </a:lnTo>
                <a:lnTo>
                  <a:pt x="196847" y="276985"/>
                </a:lnTo>
                <a:lnTo>
                  <a:pt x="187040" y="285325"/>
                </a:lnTo>
                <a:lnTo>
                  <a:pt x="168790" y="295834"/>
                </a:lnTo>
                <a:lnTo>
                  <a:pt x="157355" y="300210"/>
                </a:lnTo>
                <a:lnTo>
                  <a:pt x="145139" y="303438"/>
                </a:lnTo>
                <a:lnTo>
                  <a:pt x="132139" y="305508"/>
                </a:lnTo>
                <a:lnTo>
                  <a:pt x="118348" y="306409"/>
                </a:lnTo>
                <a:lnTo>
                  <a:pt x="114553" y="306450"/>
                </a:lnTo>
                <a:lnTo>
                  <a:pt x="100946" y="305950"/>
                </a:lnTo>
                <a:lnTo>
                  <a:pt x="88033" y="304455"/>
                </a:lnTo>
                <a:lnTo>
                  <a:pt x="75839" y="301978"/>
                </a:lnTo>
                <a:lnTo>
                  <a:pt x="64515" y="298576"/>
                </a:lnTo>
                <a:lnTo>
                  <a:pt x="51842" y="293256"/>
                </a:lnTo>
                <a:lnTo>
                  <a:pt x="40663" y="286980"/>
                </a:lnTo>
                <a:lnTo>
                  <a:pt x="31002" y="279707"/>
                </a:lnTo>
                <a:lnTo>
                  <a:pt x="21013" y="269244"/>
                </a:lnTo>
                <a:lnTo>
                  <a:pt x="13904" y="259258"/>
                </a:lnTo>
                <a:lnTo>
                  <a:pt x="7106" y="247424"/>
                </a:lnTo>
                <a:lnTo>
                  <a:pt x="2793" y="238633"/>
                </a:lnTo>
                <a:lnTo>
                  <a:pt x="33019" y="238633"/>
                </a:lnTo>
                <a:lnTo>
                  <a:pt x="40546" y="249860"/>
                </a:lnTo>
                <a:lnTo>
                  <a:pt x="49195" y="259307"/>
                </a:lnTo>
                <a:lnTo>
                  <a:pt x="59001" y="267008"/>
                </a:lnTo>
                <a:lnTo>
                  <a:pt x="64897" y="270510"/>
                </a:lnTo>
                <a:lnTo>
                  <a:pt x="75527" y="275123"/>
                </a:lnTo>
                <a:lnTo>
                  <a:pt x="87407" y="278374"/>
                </a:lnTo>
                <a:lnTo>
                  <a:pt x="100523" y="280262"/>
                </a:lnTo>
                <a:lnTo>
                  <a:pt x="113156" y="280797"/>
                </a:lnTo>
                <a:lnTo>
                  <a:pt x="127274" y="280089"/>
                </a:lnTo>
                <a:lnTo>
                  <a:pt x="140191" y="277965"/>
                </a:lnTo>
                <a:lnTo>
                  <a:pt x="151920" y="274425"/>
                </a:lnTo>
                <a:lnTo>
                  <a:pt x="161289" y="270128"/>
                </a:lnTo>
                <a:lnTo>
                  <a:pt x="172985" y="262607"/>
                </a:lnTo>
                <a:lnTo>
                  <a:pt x="182225" y="253871"/>
                </a:lnTo>
                <a:lnTo>
                  <a:pt x="189038" y="243949"/>
                </a:lnTo>
                <a:lnTo>
                  <a:pt x="192795" y="234682"/>
                </a:lnTo>
                <a:lnTo>
                  <a:pt x="195379" y="223459"/>
                </a:lnTo>
                <a:lnTo>
                  <a:pt x="196982" y="209917"/>
                </a:lnTo>
                <a:lnTo>
                  <a:pt x="197603" y="194055"/>
                </a:lnTo>
                <a:lnTo>
                  <a:pt x="197611" y="191769"/>
                </a:lnTo>
                <a:lnTo>
                  <a:pt x="197611" y="180593"/>
                </a:lnTo>
                <a:lnTo>
                  <a:pt x="188986" y="190293"/>
                </a:lnTo>
                <a:lnTo>
                  <a:pt x="179445" y="198735"/>
                </a:lnTo>
                <a:lnTo>
                  <a:pt x="168990" y="205933"/>
                </a:lnTo>
                <a:lnTo>
                  <a:pt x="159130" y="211200"/>
                </a:lnTo>
                <a:lnTo>
                  <a:pt x="147265" y="215916"/>
                </a:lnTo>
                <a:lnTo>
                  <a:pt x="135033" y="219252"/>
                </a:lnTo>
                <a:lnTo>
                  <a:pt x="122420" y="221194"/>
                </a:lnTo>
                <a:lnTo>
                  <a:pt x="110998" y="221741"/>
                </a:lnTo>
                <a:lnTo>
                  <a:pt x="98114" y="221028"/>
                </a:lnTo>
                <a:lnTo>
                  <a:pt x="85548" y="218894"/>
                </a:lnTo>
                <a:lnTo>
                  <a:pt x="73323" y="215346"/>
                </a:lnTo>
                <a:lnTo>
                  <a:pt x="61463" y="210394"/>
                </a:lnTo>
                <a:lnTo>
                  <a:pt x="43852" y="199870"/>
                </a:lnTo>
                <a:lnTo>
                  <a:pt x="33897" y="191716"/>
                </a:lnTo>
                <a:lnTo>
                  <a:pt x="25134" y="182555"/>
                </a:lnTo>
                <a:lnTo>
                  <a:pt x="17572" y="172396"/>
                </a:lnTo>
                <a:lnTo>
                  <a:pt x="8670" y="155715"/>
                </a:lnTo>
                <a:lnTo>
                  <a:pt x="4407" y="143782"/>
                </a:lnTo>
                <a:lnTo>
                  <a:pt x="1568" y="131351"/>
                </a:lnTo>
                <a:lnTo>
                  <a:pt x="162" y="118438"/>
                </a:lnTo>
                <a:lnTo>
                  <a:pt x="0" y="112140"/>
                </a:lnTo>
                <a:lnTo>
                  <a:pt x="728" y="99155"/>
                </a:lnTo>
                <a:lnTo>
                  <a:pt x="2903" y="86572"/>
                </a:lnTo>
                <a:lnTo>
                  <a:pt x="6509" y="74391"/>
                </a:lnTo>
                <a:lnTo>
                  <a:pt x="11529" y="62612"/>
                </a:lnTo>
                <a:lnTo>
                  <a:pt x="22031" y="45335"/>
                </a:lnTo>
                <a:lnTo>
                  <a:pt x="30186" y="35560"/>
                </a:lnTo>
                <a:lnTo>
                  <a:pt x="39434" y="26817"/>
                </a:lnTo>
                <a:lnTo>
                  <a:pt x="49760" y="19114"/>
                </a:lnTo>
                <a:lnTo>
                  <a:pt x="56260" y="15112"/>
                </a:lnTo>
                <a:lnTo>
                  <a:pt x="67993" y="9204"/>
                </a:lnTo>
                <a:lnTo>
                  <a:pt x="80021" y="4745"/>
                </a:lnTo>
                <a:lnTo>
                  <a:pt x="92345" y="1746"/>
                </a:lnTo>
                <a:lnTo>
                  <a:pt x="104965" y="214"/>
                </a:lnTo>
                <a:lnTo>
                  <a:pt x="11188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40704" y="440436"/>
            <a:ext cx="188595" cy="221741"/>
          </a:xfrm>
          <a:custGeom>
            <a:avLst/>
            <a:gdLst/>
            <a:ahLst/>
            <a:cxnLst/>
            <a:rect l="l" t="t" r="r" b="b"/>
            <a:pathLst>
              <a:path w="188595" h="221741">
                <a:moveTo>
                  <a:pt x="108838" y="0"/>
                </a:moveTo>
                <a:lnTo>
                  <a:pt x="122210" y="1005"/>
                </a:lnTo>
                <a:lnTo>
                  <a:pt x="134661" y="3998"/>
                </a:lnTo>
                <a:lnTo>
                  <a:pt x="146194" y="8944"/>
                </a:lnTo>
                <a:lnTo>
                  <a:pt x="162079" y="20309"/>
                </a:lnTo>
                <a:lnTo>
                  <a:pt x="170534" y="29762"/>
                </a:lnTo>
                <a:lnTo>
                  <a:pt x="177295" y="40697"/>
                </a:lnTo>
                <a:lnTo>
                  <a:pt x="182718" y="54528"/>
                </a:lnTo>
                <a:lnTo>
                  <a:pt x="185195" y="65227"/>
                </a:lnTo>
                <a:lnTo>
                  <a:pt x="187002" y="77679"/>
                </a:lnTo>
                <a:lnTo>
                  <a:pt x="188134" y="91873"/>
                </a:lnTo>
                <a:lnTo>
                  <a:pt x="188586" y="107797"/>
                </a:lnTo>
                <a:lnTo>
                  <a:pt x="188595" y="110489"/>
                </a:lnTo>
                <a:lnTo>
                  <a:pt x="188595" y="221741"/>
                </a:lnTo>
                <a:lnTo>
                  <a:pt x="160782" y="221741"/>
                </a:lnTo>
                <a:lnTo>
                  <a:pt x="160782" y="118617"/>
                </a:lnTo>
                <a:lnTo>
                  <a:pt x="160582" y="101213"/>
                </a:lnTo>
                <a:lnTo>
                  <a:pt x="159975" y="87032"/>
                </a:lnTo>
                <a:lnTo>
                  <a:pt x="158947" y="76086"/>
                </a:lnTo>
                <a:lnTo>
                  <a:pt x="157607" y="68834"/>
                </a:lnTo>
                <a:lnTo>
                  <a:pt x="153311" y="55417"/>
                </a:lnTo>
                <a:lnTo>
                  <a:pt x="146927" y="44472"/>
                </a:lnTo>
                <a:lnTo>
                  <a:pt x="139065" y="36449"/>
                </a:lnTo>
                <a:lnTo>
                  <a:pt x="128753" y="30384"/>
                </a:lnTo>
                <a:lnTo>
                  <a:pt x="116526" y="26768"/>
                </a:lnTo>
                <a:lnTo>
                  <a:pt x="103378" y="25653"/>
                </a:lnTo>
                <a:lnTo>
                  <a:pt x="90423" y="26816"/>
                </a:lnTo>
                <a:lnTo>
                  <a:pt x="78234" y="30305"/>
                </a:lnTo>
                <a:lnTo>
                  <a:pt x="66782" y="36119"/>
                </a:lnTo>
                <a:lnTo>
                  <a:pt x="58166" y="42417"/>
                </a:lnTo>
                <a:lnTo>
                  <a:pt x="48717" y="51566"/>
                </a:lnTo>
                <a:lnTo>
                  <a:pt x="41097" y="61815"/>
                </a:lnTo>
                <a:lnTo>
                  <a:pt x="35294" y="73136"/>
                </a:lnTo>
                <a:lnTo>
                  <a:pt x="31750" y="83692"/>
                </a:lnTo>
                <a:lnTo>
                  <a:pt x="30269" y="91843"/>
                </a:lnTo>
                <a:lnTo>
                  <a:pt x="29123" y="102491"/>
                </a:lnTo>
                <a:lnTo>
                  <a:pt x="28325" y="115621"/>
                </a:lnTo>
                <a:lnTo>
                  <a:pt x="27892" y="131217"/>
                </a:lnTo>
                <a:lnTo>
                  <a:pt x="27812" y="142493"/>
                </a:lnTo>
                <a:lnTo>
                  <a:pt x="27812" y="221741"/>
                </a:lnTo>
                <a:lnTo>
                  <a:pt x="0" y="221741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4323"/>
                </a:lnTo>
                <a:lnTo>
                  <a:pt x="36599" y="33682"/>
                </a:lnTo>
                <a:lnTo>
                  <a:pt x="45832" y="24519"/>
                </a:lnTo>
                <a:lnTo>
                  <a:pt x="55513" y="16822"/>
                </a:lnTo>
                <a:lnTo>
                  <a:pt x="64770" y="11049"/>
                </a:lnTo>
                <a:lnTo>
                  <a:pt x="76354" y="5735"/>
                </a:lnTo>
                <a:lnTo>
                  <a:pt x="88517" y="2148"/>
                </a:lnTo>
                <a:lnTo>
                  <a:pt x="101242" y="287"/>
                </a:lnTo>
                <a:lnTo>
                  <a:pt x="1088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43957" y="440436"/>
            <a:ext cx="225170" cy="227329"/>
          </a:xfrm>
          <a:custGeom>
            <a:avLst/>
            <a:gdLst/>
            <a:ahLst/>
            <a:cxnLst/>
            <a:rect l="l" t="t" r="r" b="b"/>
            <a:pathLst>
              <a:path w="225170" h="227329">
                <a:moveTo>
                  <a:pt x="111759" y="0"/>
                </a:moveTo>
                <a:lnTo>
                  <a:pt x="125057" y="751"/>
                </a:lnTo>
                <a:lnTo>
                  <a:pt x="137725" y="2999"/>
                </a:lnTo>
                <a:lnTo>
                  <a:pt x="149738" y="6729"/>
                </a:lnTo>
                <a:lnTo>
                  <a:pt x="159892" y="11302"/>
                </a:lnTo>
                <a:lnTo>
                  <a:pt x="170322" y="17696"/>
                </a:lnTo>
                <a:lnTo>
                  <a:pt x="180112" y="25477"/>
                </a:lnTo>
                <a:lnTo>
                  <a:pt x="189237" y="34658"/>
                </a:lnTo>
                <a:lnTo>
                  <a:pt x="197738" y="45338"/>
                </a:lnTo>
                <a:lnTo>
                  <a:pt x="197738" y="5587"/>
                </a:lnTo>
                <a:lnTo>
                  <a:pt x="225170" y="5587"/>
                </a:lnTo>
                <a:lnTo>
                  <a:pt x="225170" y="221741"/>
                </a:lnTo>
                <a:lnTo>
                  <a:pt x="197738" y="221741"/>
                </a:lnTo>
                <a:lnTo>
                  <a:pt x="197738" y="184658"/>
                </a:lnTo>
                <a:lnTo>
                  <a:pt x="188684" y="194617"/>
                </a:lnTo>
                <a:lnTo>
                  <a:pt x="179102" y="203282"/>
                </a:lnTo>
                <a:lnTo>
                  <a:pt x="168993" y="210653"/>
                </a:lnTo>
                <a:lnTo>
                  <a:pt x="158495" y="216662"/>
                </a:lnTo>
                <a:lnTo>
                  <a:pt x="146909" y="221491"/>
                </a:lnTo>
                <a:lnTo>
                  <a:pt x="134756" y="224876"/>
                </a:lnTo>
                <a:lnTo>
                  <a:pt x="122034" y="226816"/>
                </a:lnTo>
                <a:lnTo>
                  <a:pt x="110870" y="227329"/>
                </a:lnTo>
                <a:lnTo>
                  <a:pt x="97477" y="226591"/>
                </a:lnTo>
                <a:lnTo>
                  <a:pt x="84689" y="224375"/>
                </a:lnTo>
                <a:lnTo>
                  <a:pt x="72501" y="220679"/>
                </a:lnTo>
                <a:lnTo>
                  <a:pt x="60908" y="215499"/>
                </a:lnTo>
                <a:lnTo>
                  <a:pt x="49906" y="208834"/>
                </a:lnTo>
                <a:lnTo>
                  <a:pt x="39489" y="200681"/>
                </a:lnTo>
                <a:lnTo>
                  <a:pt x="32512" y="194055"/>
                </a:lnTo>
                <a:lnTo>
                  <a:pt x="23768" y="184057"/>
                </a:lnTo>
                <a:lnTo>
                  <a:pt x="16383" y="173458"/>
                </a:lnTo>
                <a:lnTo>
                  <a:pt x="10362" y="162253"/>
                </a:lnTo>
                <a:lnTo>
                  <a:pt x="5710" y="150437"/>
                </a:lnTo>
                <a:lnTo>
                  <a:pt x="2430" y="138005"/>
                </a:lnTo>
                <a:lnTo>
                  <a:pt x="529" y="124954"/>
                </a:lnTo>
                <a:lnTo>
                  <a:pt x="0" y="113029"/>
                </a:lnTo>
                <a:lnTo>
                  <a:pt x="710" y="99585"/>
                </a:lnTo>
                <a:lnTo>
                  <a:pt x="2843" y="86733"/>
                </a:lnTo>
                <a:lnTo>
                  <a:pt x="6401" y="74470"/>
                </a:lnTo>
                <a:lnTo>
                  <a:pt x="11386" y="62795"/>
                </a:lnTo>
                <a:lnTo>
                  <a:pt x="17801" y="51704"/>
                </a:lnTo>
                <a:lnTo>
                  <a:pt x="25649" y="41196"/>
                </a:lnTo>
                <a:lnTo>
                  <a:pt x="32892" y="33274"/>
                </a:lnTo>
                <a:lnTo>
                  <a:pt x="42909" y="24119"/>
                </a:lnTo>
                <a:lnTo>
                  <a:pt x="53512" y="16438"/>
                </a:lnTo>
                <a:lnTo>
                  <a:pt x="64703" y="10228"/>
                </a:lnTo>
                <a:lnTo>
                  <a:pt x="76480" y="5486"/>
                </a:lnTo>
                <a:lnTo>
                  <a:pt x="88845" y="2211"/>
                </a:lnTo>
                <a:lnTo>
                  <a:pt x="101796" y="399"/>
                </a:lnTo>
                <a:lnTo>
                  <a:pt x="1117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77969" y="440436"/>
            <a:ext cx="129285" cy="227329"/>
          </a:xfrm>
          <a:custGeom>
            <a:avLst/>
            <a:gdLst/>
            <a:ahLst/>
            <a:cxnLst/>
            <a:rect l="l" t="t" r="r" b="b"/>
            <a:pathLst>
              <a:path w="129285" h="227329">
                <a:moveTo>
                  <a:pt x="69087" y="0"/>
                </a:moveTo>
                <a:lnTo>
                  <a:pt x="80415" y="1059"/>
                </a:lnTo>
                <a:lnTo>
                  <a:pt x="91792" y="4235"/>
                </a:lnTo>
                <a:lnTo>
                  <a:pt x="103214" y="9521"/>
                </a:lnTo>
                <a:lnTo>
                  <a:pt x="114675" y="16912"/>
                </a:lnTo>
                <a:lnTo>
                  <a:pt x="126170" y="26403"/>
                </a:lnTo>
                <a:lnTo>
                  <a:pt x="129158" y="29210"/>
                </a:lnTo>
                <a:lnTo>
                  <a:pt x="111251" y="47751"/>
                </a:lnTo>
                <a:lnTo>
                  <a:pt x="99677" y="37897"/>
                </a:lnTo>
                <a:lnTo>
                  <a:pt x="88233" y="31000"/>
                </a:lnTo>
                <a:lnTo>
                  <a:pt x="76947" y="27059"/>
                </a:lnTo>
                <a:lnTo>
                  <a:pt x="67690" y="26035"/>
                </a:lnTo>
                <a:lnTo>
                  <a:pt x="58546" y="26035"/>
                </a:lnTo>
                <a:lnTo>
                  <a:pt x="50800" y="29083"/>
                </a:lnTo>
                <a:lnTo>
                  <a:pt x="44450" y="35051"/>
                </a:lnTo>
                <a:lnTo>
                  <a:pt x="37972" y="41021"/>
                </a:lnTo>
                <a:lnTo>
                  <a:pt x="34797" y="47878"/>
                </a:lnTo>
                <a:lnTo>
                  <a:pt x="34797" y="55879"/>
                </a:lnTo>
                <a:lnTo>
                  <a:pt x="34797" y="62864"/>
                </a:lnTo>
                <a:lnTo>
                  <a:pt x="37464" y="69596"/>
                </a:lnTo>
                <a:lnTo>
                  <a:pt x="42671" y="75946"/>
                </a:lnTo>
                <a:lnTo>
                  <a:pt x="49396" y="82363"/>
                </a:lnTo>
                <a:lnTo>
                  <a:pt x="59554" y="89451"/>
                </a:lnTo>
                <a:lnTo>
                  <a:pt x="73145" y="97212"/>
                </a:lnTo>
                <a:lnTo>
                  <a:pt x="76200" y="98805"/>
                </a:lnTo>
                <a:lnTo>
                  <a:pt x="90103" y="106525"/>
                </a:lnTo>
                <a:lnTo>
                  <a:pt x="101662" y="114132"/>
                </a:lnTo>
                <a:lnTo>
                  <a:pt x="110865" y="121606"/>
                </a:lnTo>
                <a:lnTo>
                  <a:pt x="117702" y="128925"/>
                </a:lnTo>
                <a:lnTo>
                  <a:pt x="124800" y="141008"/>
                </a:lnTo>
                <a:lnTo>
                  <a:pt x="128401" y="153191"/>
                </a:lnTo>
                <a:lnTo>
                  <a:pt x="129285" y="163702"/>
                </a:lnTo>
                <a:lnTo>
                  <a:pt x="128027" y="177010"/>
                </a:lnTo>
                <a:lnTo>
                  <a:pt x="124252" y="189225"/>
                </a:lnTo>
                <a:lnTo>
                  <a:pt x="117959" y="200335"/>
                </a:lnTo>
                <a:lnTo>
                  <a:pt x="110616" y="208914"/>
                </a:lnTo>
                <a:lnTo>
                  <a:pt x="100570" y="217067"/>
                </a:lnTo>
                <a:lnTo>
                  <a:pt x="89318" y="222845"/>
                </a:lnTo>
                <a:lnTo>
                  <a:pt x="76873" y="226261"/>
                </a:lnTo>
                <a:lnTo>
                  <a:pt x="63880" y="227329"/>
                </a:lnTo>
                <a:lnTo>
                  <a:pt x="51114" y="226361"/>
                </a:lnTo>
                <a:lnTo>
                  <a:pt x="38745" y="223434"/>
                </a:lnTo>
                <a:lnTo>
                  <a:pt x="28193" y="219201"/>
                </a:lnTo>
                <a:lnTo>
                  <a:pt x="16873" y="212675"/>
                </a:lnTo>
                <a:lnTo>
                  <a:pt x="7064" y="204636"/>
                </a:lnTo>
                <a:lnTo>
                  <a:pt x="0" y="196723"/>
                </a:lnTo>
                <a:lnTo>
                  <a:pt x="17525" y="176911"/>
                </a:lnTo>
                <a:lnTo>
                  <a:pt x="28204" y="187343"/>
                </a:lnTo>
                <a:lnTo>
                  <a:pt x="39245" y="194821"/>
                </a:lnTo>
                <a:lnTo>
                  <a:pt x="50639" y="199344"/>
                </a:lnTo>
                <a:lnTo>
                  <a:pt x="62373" y="200912"/>
                </a:lnTo>
                <a:lnTo>
                  <a:pt x="62737" y="200913"/>
                </a:lnTo>
                <a:lnTo>
                  <a:pt x="75785" y="199050"/>
                </a:lnTo>
                <a:lnTo>
                  <a:pt x="87179" y="193458"/>
                </a:lnTo>
                <a:lnTo>
                  <a:pt x="91185" y="190246"/>
                </a:lnTo>
                <a:lnTo>
                  <a:pt x="99396" y="179614"/>
                </a:lnTo>
                <a:lnTo>
                  <a:pt x="102779" y="167484"/>
                </a:lnTo>
                <a:lnTo>
                  <a:pt x="102869" y="164973"/>
                </a:lnTo>
                <a:lnTo>
                  <a:pt x="102869" y="156972"/>
                </a:lnTo>
                <a:lnTo>
                  <a:pt x="100329" y="149860"/>
                </a:lnTo>
                <a:lnTo>
                  <a:pt x="95122" y="143637"/>
                </a:lnTo>
                <a:lnTo>
                  <a:pt x="88606" y="137672"/>
                </a:lnTo>
                <a:lnTo>
                  <a:pt x="78522" y="130848"/>
                </a:lnTo>
                <a:lnTo>
                  <a:pt x="64871" y="123141"/>
                </a:lnTo>
                <a:lnTo>
                  <a:pt x="60070" y="120650"/>
                </a:lnTo>
                <a:lnTo>
                  <a:pt x="46375" y="112964"/>
                </a:lnTo>
                <a:lnTo>
                  <a:pt x="35093" y="105303"/>
                </a:lnTo>
                <a:lnTo>
                  <a:pt x="26249" y="97694"/>
                </a:lnTo>
                <a:lnTo>
                  <a:pt x="20319" y="90804"/>
                </a:lnTo>
                <a:lnTo>
                  <a:pt x="14040" y="79656"/>
                </a:lnTo>
                <a:lnTo>
                  <a:pt x="10575" y="67414"/>
                </a:lnTo>
                <a:lnTo>
                  <a:pt x="9778" y="57276"/>
                </a:lnTo>
                <a:lnTo>
                  <a:pt x="11163" y="43820"/>
                </a:lnTo>
                <a:lnTo>
                  <a:pt x="15315" y="31721"/>
                </a:lnTo>
                <a:lnTo>
                  <a:pt x="22236" y="21016"/>
                </a:lnTo>
                <a:lnTo>
                  <a:pt x="26542" y="16383"/>
                </a:lnTo>
                <a:lnTo>
                  <a:pt x="36589" y="8526"/>
                </a:lnTo>
                <a:lnTo>
                  <a:pt x="48038" y="3213"/>
                </a:lnTo>
                <a:lnTo>
                  <a:pt x="60874" y="442"/>
                </a:lnTo>
                <a:lnTo>
                  <a:pt x="690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50004" y="440436"/>
            <a:ext cx="188595" cy="221741"/>
          </a:xfrm>
          <a:custGeom>
            <a:avLst/>
            <a:gdLst/>
            <a:ahLst/>
            <a:cxnLst/>
            <a:rect l="l" t="t" r="r" b="b"/>
            <a:pathLst>
              <a:path w="188595" h="221741">
                <a:moveTo>
                  <a:pt x="108838" y="0"/>
                </a:moveTo>
                <a:lnTo>
                  <a:pt x="122210" y="1005"/>
                </a:lnTo>
                <a:lnTo>
                  <a:pt x="134661" y="3998"/>
                </a:lnTo>
                <a:lnTo>
                  <a:pt x="146194" y="8944"/>
                </a:lnTo>
                <a:lnTo>
                  <a:pt x="162079" y="20309"/>
                </a:lnTo>
                <a:lnTo>
                  <a:pt x="170534" y="29762"/>
                </a:lnTo>
                <a:lnTo>
                  <a:pt x="177295" y="40697"/>
                </a:lnTo>
                <a:lnTo>
                  <a:pt x="182718" y="54528"/>
                </a:lnTo>
                <a:lnTo>
                  <a:pt x="185195" y="65227"/>
                </a:lnTo>
                <a:lnTo>
                  <a:pt x="187002" y="77679"/>
                </a:lnTo>
                <a:lnTo>
                  <a:pt x="188134" y="91873"/>
                </a:lnTo>
                <a:lnTo>
                  <a:pt x="188586" y="107797"/>
                </a:lnTo>
                <a:lnTo>
                  <a:pt x="188595" y="110489"/>
                </a:lnTo>
                <a:lnTo>
                  <a:pt x="188595" y="221741"/>
                </a:lnTo>
                <a:lnTo>
                  <a:pt x="160782" y="221741"/>
                </a:lnTo>
                <a:lnTo>
                  <a:pt x="160782" y="118617"/>
                </a:lnTo>
                <a:lnTo>
                  <a:pt x="160582" y="101213"/>
                </a:lnTo>
                <a:lnTo>
                  <a:pt x="159975" y="87032"/>
                </a:lnTo>
                <a:lnTo>
                  <a:pt x="158947" y="76086"/>
                </a:lnTo>
                <a:lnTo>
                  <a:pt x="157607" y="68834"/>
                </a:lnTo>
                <a:lnTo>
                  <a:pt x="153311" y="55417"/>
                </a:lnTo>
                <a:lnTo>
                  <a:pt x="146927" y="44472"/>
                </a:lnTo>
                <a:lnTo>
                  <a:pt x="139065" y="36449"/>
                </a:lnTo>
                <a:lnTo>
                  <a:pt x="128753" y="30384"/>
                </a:lnTo>
                <a:lnTo>
                  <a:pt x="116526" y="26768"/>
                </a:lnTo>
                <a:lnTo>
                  <a:pt x="103378" y="25653"/>
                </a:lnTo>
                <a:lnTo>
                  <a:pt x="90423" y="26816"/>
                </a:lnTo>
                <a:lnTo>
                  <a:pt x="78234" y="30305"/>
                </a:lnTo>
                <a:lnTo>
                  <a:pt x="66782" y="36119"/>
                </a:lnTo>
                <a:lnTo>
                  <a:pt x="58166" y="42417"/>
                </a:lnTo>
                <a:lnTo>
                  <a:pt x="48717" y="51566"/>
                </a:lnTo>
                <a:lnTo>
                  <a:pt x="41097" y="61815"/>
                </a:lnTo>
                <a:lnTo>
                  <a:pt x="35294" y="73136"/>
                </a:lnTo>
                <a:lnTo>
                  <a:pt x="31750" y="83692"/>
                </a:lnTo>
                <a:lnTo>
                  <a:pt x="30269" y="91843"/>
                </a:lnTo>
                <a:lnTo>
                  <a:pt x="29123" y="102491"/>
                </a:lnTo>
                <a:lnTo>
                  <a:pt x="28325" y="115621"/>
                </a:lnTo>
                <a:lnTo>
                  <a:pt x="27892" y="131217"/>
                </a:lnTo>
                <a:lnTo>
                  <a:pt x="27812" y="142493"/>
                </a:lnTo>
                <a:lnTo>
                  <a:pt x="27812" y="221741"/>
                </a:lnTo>
                <a:lnTo>
                  <a:pt x="0" y="221741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4323"/>
                </a:lnTo>
                <a:lnTo>
                  <a:pt x="36599" y="33682"/>
                </a:lnTo>
                <a:lnTo>
                  <a:pt x="45832" y="24519"/>
                </a:lnTo>
                <a:lnTo>
                  <a:pt x="55513" y="16822"/>
                </a:lnTo>
                <a:lnTo>
                  <a:pt x="64770" y="11049"/>
                </a:lnTo>
                <a:lnTo>
                  <a:pt x="76354" y="5735"/>
                </a:lnTo>
                <a:lnTo>
                  <a:pt x="88517" y="2148"/>
                </a:lnTo>
                <a:lnTo>
                  <a:pt x="101242" y="287"/>
                </a:lnTo>
                <a:lnTo>
                  <a:pt x="1088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3515" y="440436"/>
            <a:ext cx="223138" cy="227329"/>
          </a:xfrm>
          <a:custGeom>
            <a:avLst/>
            <a:gdLst/>
            <a:ahLst/>
            <a:cxnLst/>
            <a:rect l="l" t="t" r="r" b="b"/>
            <a:pathLst>
              <a:path w="223138" h="227329">
                <a:moveTo>
                  <a:pt x="110998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8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6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7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2" y="149987"/>
                </a:lnTo>
                <a:lnTo>
                  <a:pt x="216026" y="162305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2" y="227329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9654" y="440436"/>
            <a:ext cx="225552" cy="227329"/>
          </a:xfrm>
          <a:custGeom>
            <a:avLst/>
            <a:gdLst/>
            <a:ahLst/>
            <a:cxnLst/>
            <a:rect l="l" t="t" r="r" b="b"/>
            <a:pathLst>
              <a:path w="225552" h="227329">
                <a:moveTo>
                  <a:pt x="112903" y="0"/>
                </a:moveTo>
                <a:lnTo>
                  <a:pt x="126593" y="714"/>
                </a:lnTo>
                <a:lnTo>
                  <a:pt x="139608" y="2859"/>
                </a:lnTo>
                <a:lnTo>
                  <a:pt x="151950" y="6433"/>
                </a:lnTo>
                <a:lnTo>
                  <a:pt x="163621" y="11437"/>
                </a:lnTo>
                <a:lnTo>
                  <a:pt x="174623" y="17871"/>
                </a:lnTo>
                <a:lnTo>
                  <a:pt x="184959" y="25734"/>
                </a:lnTo>
                <a:lnTo>
                  <a:pt x="194631" y="35027"/>
                </a:lnTo>
                <a:lnTo>
                  <a:pt x="204057" y="46487"/>
                </a:lnTo>
                <a:lnTo>
                  <a:pt x="211048" y="57343"/>
                </a:lnTo>
                <a:lnTo>
                  <a:pt x="216674" y="68761"/>
                </a:lnTo>
                <a:lnTo>
                  <a:pt x="220931" y="80741"/>
                </a:lnTo>
                <a:lnTo>
                  <a:pt x="223813" y="93284"/>
                </a:lnTo>
                <a:lnTo>
                  <a:pt x="225315" y="106390"/>
                </a:lnTo>
                <a:lnTo>
                  <a:pt x="225552" y="114300"/>
                </a:lnTo>
                <a:lnTo>
                  <a:pt x="224849" y="127553"/>
                </a:lnTo>
                <a:lnTo>
                  <a:pt x="222741" y="140288"/>
                </a:lnTo>
                <a:lnTo>
                  <a:pt x="219229" y="152507"/>
                </a:lnTo>
                <a:lnTo>
                  <a:pt x="214311" y="164217"/>
                </a:lnTo>
                <a:lnTo>
                  <a:pt x="207988" y="175422"/>
                </a:lnTo>
                <a:lnTo>
                  <a:pt x="200260" y="186128"/>
                </a:lnTo>
                <a:lnTo>
                  <a:pt x="193929" y="193421"/>
                </a:lnTo>
                <a:lnTo>
                  <a:pt x="184457" y="202517"/>
                </a:lnTo>
                <a:lnTo>
                  <a:pt x="174223" y="210196"/>
                </a:lnTo>
                <a:lnTo>
                  <a:pt x="163229" y="216458"/>
                </a:lnTo>
                <a:lnTo>
                  <a:pt x="151478" y="221301"/>
                </a:lnTo>
                <a:lnTo>
                  <a:pt x="138970" y="224727"/>
                </a:lnTo>
                <a:lnTo>
                  <a:pt x="125710" y="226734"/>
                </a:lnTo>
                <a:lnTo>
                  <a:pt x="112903" y="227329"/>
                </a:lnTo>
                <a:lnTo>
                  <a:pt x="98936" y="226624"/>
                </a:lnTo>
                <a:lnTo>
                  <a:pt x="85718" y="224509"/>
                </a:lnTo>
                <a:lnTo>
                  <a:pt x="73255" y="220983"/>
                </a:lnTo>
                <a:lnTo>
                  <a:pt x="61550" y="216047"/>
                </a:lnTo>
                <a:lnTo>
                  <a:pt x="50608" y="209701"/>
                </a:lnTo>
                <a:lnTo>
                  <a:pt x="40434" y="201945"/>
                </a:lnTo>
                <a:lnTo>
                  <a:pt x="31623" y="193421"/>
                </a:lnTo>
                <a:lnTo>
                  <a:pt x="22898" y="183066"/>
                </a:lnTo>
                <a:lnTo>
                  <a:pt x="15579" y="172215"/>
                </a:lnTo>
                <a:lnTo>
                  <a:pt x="9665" y="160864"/>
                </a:lnTo>
                <a:lnTo>
                  <a:pt x="5156" y="149006"/>
                </a:lnTo>
                <a:lnTo>
                  <a:pt x="2052" y="136638"/>
                </a:lnTo>
                <a:lnTo>
                  <a:pt x="353" y="123753"/>
                </a:lnTo>
                <a:lnTo>
                  <a:pt x="0" y="114300"/>
                </a:lnTo>
                <a:lnTo>
                  <a:pt x="697" y="100886"/>
                </a:lnTo>
                <a:lnTo>
                  <a:pt x="2786" y="88035"/>
                </a:lnTo>
                <a:lnTo>
                  <a:pt x="6261" y="75745"/>
                </a:lnTo>
                <a:lnTo>
                  <a:pt x="11116" y="64012"/>
                </a:lnTo>
                <a:lnTo>
                  <a:pt x="17346" y="52834"/>
                </a:lnTo>
                <a:lnTo>
                  <a:pt x="24947" y="42209"/>
                </a:lnTo>
                <a:lnTo>
                  <a:pt x="39403" y="26969"/>
                </a:lnTo>
                <a:lnTo>
                  <a:pt x="49625" y="18911"/>
                </a:lnTo>
                <a:lnTo>
                  <a:pt x="60517" y="12277"/>
                </a:lnTo>
                <a:lnTo>
                  <a:pt x="72085" y="7068"/>
                </a:lnTo>
                <a:lnTo>
                  <a:pt x="84336" y="3286"/>
                </a:lnTo>
                <a:lnTo>
                  <a:pt x="97275" y="934"/>
                </a:lnTo>
                <a:lnTo>
                  <a:pt x="110909" y="14"/>
                </a:lnTo>
                <a:lnTo>
                  <a:pt x="11290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67735" y="440436"/>
            <a:ext cx="109347" cy="221741"/>
          </a:xfrm>
          <a:custGeom>
            <a:avLst/>
            <a:gdLst/>
            <a:ahLst/>
            <a:cxnLst/>
            <a:rect l="l" t="t" r="r" b="b"/>
            <a:pathLst>
              <a:path w="109347" h="221741">
                <a:moveTo>
                  <a:pt x="84709" y="0"/>
                </a:moveTo>
                <a:lnTo>
                  <a:pt x="96448" y="1827"/>
                </a:lnTo>
                <a:lnTo>
                  <a:pt x="109024" y="7189"/>
                </a:lnTo>
                <a:lnTo>
                  <a:pt x="109347" y="7365"/>
                </a:lnTo>
                <a:lnTo>
                  <a:pt x="94741" y="30861"/>
                </a:lnTo>
                <a:lnTo>
                  <a:pt x="88900" y="28321"/>
                </a:lnTo>
                <a:lnTo>
                  <a:pt x="84074" y="27050"/>
                </a:lnTo>
                <a:lnTo>
                  <a:pt x="80137" y="27050"/>
                </a:lnTo>
                <a:lnTo>
                  <a:pt x="68214" y="29205"/>
                </a:lnTo>
                <a:lnTo>
                  <a:pt x="56642" y="35670"/>
                </a:lnTo>
                <a:lnTo>
                  <a:pt x="45773" y="46892"/>
                </a:lnTo>
                <a:lnTo>
                  <a:pt x="39506" y="57779"/>
                </a:lnTo>
                <a:lnTo>
                  <a:pt x="34458" y="71143"/>
                </a:lnTo>
                <a:lnTo>
                  <a:pt x="32010" y="81256"/>
                </a:lnTo>
                <a:lnTo>
                  <a:pt x="30687" y="90765"/>
                </a:lnTo>
                <a:lnTo>
                  <a:pt x="29676" y="102446"/>
                </a:lnTo>
                <a:lnTo>
                  <a:pt x="28971" y="116303"/>
                </a:lnTo>
                <a:lnTo>
                  <a:pt x="28565" y="132338"/>
                </a:lnTo>
                <a:lnTo>
                  <a:pt x="28448" y="148716"/>
                </a:lnTo>
                <a:lnTo>
                  <a:pt x="28448" y="221741"/>
                </a:lnTo>
                <a:lnTo>
                  <a:pt x="0" y="221741"/>
                </a:lnTo>
                <a:lnTo>
                  <a:pt x="0" y="5587"/>
                </a:lnTo>
                <a:lnTo>
                  <a:pt x="28448" y="5587"/>
                </a:lnTo>
                <a:lnTo>
                  <a:pt x="28448" y="37211"/>
                </a:lnTo>
                <a:lnTo>
                  <a:pt x="36949" y="25982"/>
                </a:lnTo>
                <a:lnTo>
                  <a:pt x="45724" y="16777"/>
                </a:lnTo>
                <a:lnTo>
                  <a:pt x="54798" y="9569"/>
                </a:lnTo>
                <a:lnTo>
                  <a:pt x="67039" y="3250"/>
                </a:lnTo>
                <a:lnTo>
                  <a:pt x="79273" y="299"/>
                </a:lnTo>
                <a:lnTo>
                  <a:pt x="84709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01289" y="440436"/>
            <a:ext cx="225171" cy="300863"/>
          </a:xfrm>
          <a:custGeom>
            <a:avLst/>
            <a:gdLst/>
            <a:ahLst/>
            <a:cxnLst/>
            <a:rect l="l" t="t" r="r" b="b"/>
            <a:pathLst>
              <a:path w="225171" h="300863">
                <a:moveTo>
                  <a:pt x="113537" y="0"/>
                </a:moveTo>
                <a:lnTo>
                  <a:pt x="126924" y="730"/>
                </a:lnTo>
                <a:lnTo>
                  <a:pt x="139723" y="2921"/>
                </a:lnTo>
                <a:lnTo>
                  <a:pt x="151935" y="6578"/>
                </a:lnTo>
                <a:lnTo>
                  <a:pt x="163560" y="11700"/>
                </a:lnTo>
                <a:lnTo>
                  <a:pt x="174597" y="18293"/>
                </a:lnTo>
                <a:lnTo>
                  <a:pt x="185048" y="26357"/>
                </a:lnTo>
                <a:lnTo>
                  <a:pt x="192405" y="33274"/>
                </a:lnTo>
                <a:lnTo>
                  <a:pt x="201346" y="43328"/>
                </a:lnTo>
                <a:lnTo>
                  <a:pt x="208866" y="53963"/>
                </a:lnTo>
                <a:lnTo>
                  <a:pt x="214964" y="65181"/>
                </a:lnTo>
                <a:lnTo>
                  <a:pt x="219640" y="76986"/>
                </a:lnTo>
                <a:lnTo>
                  <a:pt x="222895" y="89379"/>
                </a:lnTo>
                <a:lnTo>
                  <a:pt x="224728" y="102363"/>
                </a:lnTo>
                <a:lnTo>
                  <a:pt x="225171" y="113029"/>
                </a:lnTo>
                <a:lnTo>
                  <a:pt x="224485" y="126627"/>
                </a:lnTo>
                <a:lnTo>
                  <a:pt x="222426" y="139600"/>
                </a:lnTo>
                <a:lnTo>
                  <a:pt x="218992" y="151954"/>
                </a:lnTo>
                <a:lnTo>
                  <a:pt x="214181" y="163693"/>
                </a:lnTo>
                <a:lnTo>
                  <a:pt x="207990" y="174822"/>
                </a:lnTo>
                <a:lnTo>
                  <a:pt x="200416" y="185346"/>
                </a:lnTo>
                <a:lnTo>
                  <a:pt x="192659" y="194055"/>
                </a:lnTo>
                <a:lnTo>
                  <a:pt x="182677" y="203268"/>
                </a:lnTo>
                <a:lnTo>
                  <a:pt x="172089" y="210987"/>
                </a:lnTo>
                <a:lnTo>
                  <a:pt x="160899" y="217214"/>
                </a:lnTo>
                <a:lnTo>
                  <a:pt x="149112" y="221952"/>
                </a:lnTo>
                <a:lnTo>
                  <a:pt x="136733" y="225205"/>
                </a:lnTo>
                <a:lnTo>
                  <a:pt x="123767" y="226973"/>
                </a:lnTo>
                <a:lnTo>
                  <a:pt x="114426" y="227329"/>
                </a:lnTo>
                <a:lnTo>
                  <a:pt x="101215" y="226603"/>
                </a:lnTo>
                <a:lnTo>
                  <a:pt x="88599" y="224425"/>
                </a:lnTo>
                <a:lnTo>
                  <a:pt x="76552" y="220795"/>
                </a:lnTo>
                <a:lnTo>
                  <a:pt x="66928" y="216662"/>
                </a:lnTo>
                <a:lnTo>
                  <a:pt x="56353" y="210555"/>
                </a:lnTo>
                <a:lnTo>
                  <a:pt x="46270" y="203149"/>
                </a:lnTo>
                <a:lnTo>
                  <a:pt x="36692" y="194444"/>
                </a:lnTo>
                <a:lnTo>
                  <a:pt x="27812" y="184658"/>
                </a:lnTo>
                <a:lnTo>
                  <a:pt x="27812" y="300863"/>
                </a:lnTo>
                <a:lnTo>
                  <a:pt x="0" y="300863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5338"/>
                </a:lnTo>
                <a:lnTo>
                  <a:pt x="36355" y="34754"/>
                </a:lnTo>
                <a:lnTo>
                  <a:pt x="45489" y="25575"/>
                </a:lnTo>
                <a:lnTo>
                  <a:pt x="55236" y="17791"/>
                </a:lnTo>
                <a:lnTo>
                  <a:pt x="65622" y="11390"/>
                </a:lnTo>
                <a:lnTo>
                  <a:pt x="77182" y="6227"/>
                </a:lnTo>
                <a:lnTo>
                  <a:pt x="89267" y="2645"/>
                </a:lnTo>
                <a:lnTo>
                  <a:pt x="102013" y="569"/>
                </a:lnTo>
                <a:lnTo>
                  <a:pt x="1135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12415" y="440436"/>
            <a:ext cx="223139" cy="227329"/>
          </a:xfrm>
          <a:custGeom>
            <a:avLst/>
            <a:gdLst/>
            <a:ahLst/>
            <a:cxnLst/>
            <a:rect l="l" t="t" r="r" b="b"/>
            <a:pathLst>
              <a:path w="223139" h="227329">
                <a:moveTo>
                  <a:pt x="110998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9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6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7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2" y="149987"/>
                </a:lnTo>
                <a:lnTo>
                  <a:pt x="216027" y="162305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2" y="227329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45030" y="369950"/>
            <a:ext cx="167386" cy="292226"/>
          </a:xfrm>
          <a:custGeom>
            <a:avLst/>
            <a:gdLst/>
            <a:ahLst/>
            <a:cxnLst/>
            <a:rect l="l" t="t" r="r" b="b"/>
            <a:pathLst>
              <a:path w="167386" h="292226">
                <a:moveTo>
                  <a:pt x="0" y="0"/>
                </a:moveTo>
                <a:lnTo>
                  <a:pt x="167386" y="0"/>
                </a:lnTo>
                <a:lnTo>
                  <a:pt x="167386" y="28575"/>
                </a:lnTo>
                <a:lnTo>
                  <a:pt x="29209" y="28575"/>
                </a:lnTo>
                <a:lnTo>
                  <a:pt x="29209" y="120141"/>
                </a:lnTo>
                <a:lnTo>
                  <a:pt x="166243" y="120141"/>
                </a:lnTo>
                <a:lnTo>
                  <a:pt x="166243" y="148844"/>
                </a:lnTo>
                <a:lnTo>
                  <a:pt x="29209" y="148844"/>
                </a:lnTo>
                <a:lnTo>
                  <a:pt x="29209" y="263651"/>
                </a:lnTo>
                <a:lnTo>
                  <a:pt x="166243" y="263651"/>
                </a:lnTo>
                <a:lnTo>
                  <a:pt x="166243" y="292226"/>
                </a:lnTo>
                <a:lnTo>
                  <a:pt x="0" y="292226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54848" y="365760"/>
            <a:ext cx="109854" cy="296417"/>
          </a:xfrm>
          <a:custGeom>
            <a:avLst/>
            <a:gdLst/>
            <a:ahLst/>
            <a:cxnLst/>
            <a:rect l="l" t="t" r="r" b="b"/>
            <a:pathLst>
              <a:path w="109854" h="296417">
                <a:moveTo>
                  <a:pt x="37973" y="0"/>
                </a:moveTo>
                <a:lnTo>
                  <a:pt x="65785" y="0"/>
                </a:lnTo>
                <a:lnTo>
                  <a:pt x="65785" y="80263"/>
                </a:lnTo>
                <a:lnTo>
                  <a:pt x="109854" y="80263"/>
                </a:lnTo>
                <a:lnTo>
                  <a:pt x="109854" y="104266"/>
                </a:lnTo>
                <a:lnTo>
                  <a:pt x="65785" y="104266"/>
                </a:lnTo>
                <a:lnTo>
                  <a:pt x="65785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06208" y="365760"/>
            <a:ext cx="109855" cy="296417"/>
          </a:xfrm>
          <a:custGeom>
            <a:avLst/>
            <a:gdLst/>
            <a:ahLst/>
            <a:cxnLst/>
            <a:rect l="l" t="t" r="r" b="b"/>
            <a:pathLst>
              <a:path w="109855" h="296417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5" y="80263"/>
                </a:lnTo>
                <a:lnTo>
                  <a:pt x="109855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65544" y="365760"/>
            <a:ext cx="109854" cy="296417"/>
          </a:xfrm>
          <a:custGeom>
            <a:avLst/>
            <a:gdLst/>
            <a:ahLst/>
            <a:cxnLst/>
            <a:rect l="l" t="t" r="r" b="b"/>
            <a:pathLst>
              <a:path w="109854" h="296417">
                <a:moveTo>
                  <a:pt x="37973" y="0"/>
                </a:moveTo>
                <a:lnTo>
                  <a:pt x="65785" y="0"/>
                </a:lnTo>
                <a:lnTo>
                  <a:pt x="65785" y="80263"/>
                </a:lnTo>
                <a:lnTo>
                  <a:pt x="109854" y="80263"/>
                </a:lnTo>
                <a:lnTo>
                  <a:pt x="109854" y="104266"/>
                </a:lnTo>
                <a:lnTo>
                  <a:pt x="65785" y="104266"/>
                </a:lnTo>
                <a:lnTo>
                  <a:pt x="65785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17388" y="365760"/>
            <a:ext cx="109854" cy="296417"/>
          </a:xfrm>
          <a:custGeom>
            <a:avLst/>
            <a:gdLst/>
            <a:ahLst/>
            <a:cxnLst/>
            <a:rect l="l" t="t" r="r" b="b"/>
            <a:pathLst>
              <a:path w="109854" h="296417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4" y="80263"/>
                </a:lnTo>
                <a:lnTo>
                  <a:pt x="109854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854448" y="365760"/>
            <a:ext cx="109854" cy="296417"/>
          </a:xfrm>
          <a:custGeom>
            <a:avLst/>
            <a:gdLst/>
            <a:ahLst/>
            <a:cxnLst/>
            <a:rect l="l" t="t" r="r" b="b"/>
            <a:pathLst>
              <a:path w="109854" h="296417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4" y="80263"/>
                </a:lnTo>
                <a:lnTo>
                  <a:pt x="109854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853179" y="365760"/>
            <a:ext cx="109855" cy="296417"/>
          </a:xfrm>
          <a:custGeom>
            <a:avLst/>
            <a:gdLst/>
            <a:ahLst/>
            <a:cxnLst/>
            <a:rect l="l" t="t" r="r" b="b"/>
            <a:pathLst>
              <a:path w="109855" h="296417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5" y="80263"/>
                </a:lnTo>
                <a:lnTo>
                  <a:pt x="109855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672080" y="365760"/>
            <a:ext cx="109855" cy="296417"/>
          </a:xfrm>
          <a:custGeom>
            <a:avLst/>
            <a:gdLst/>
            <a:ahLst/>
            <a:cxnLst/>
            <a:rect l="l" t="t" r="r" b="b"/>
            <a:pathLst>
              <a:path w="109855" h="296417">
                <a:moveTo>
                  <a:pt x="37972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5" y="80263"/>
                </a:lnTo>
                <a:lnTo>
                  <a:pt x="109855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2" y="296417"/>
                </a:lnTo>
                <a:lnTo>
                  <a:pt x="37972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2" y="80263"/>
                </a:lnTo>
                <a:lnTo>
                  <a:pt x="3797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52893" y="362585"/>
            <a:ext cx="27812" cy="299592"/>
          </a:xfrm>
          <a:custGeom>
            <a:avLst/>
            <a:gdLst/>
            <a:ahLst/>
            <a:cxnLst/>
            <a:rect l="l" t="t" r="r" b="b"/>
            <a:pathLst>
              <a:path w="27812" h="299592">
                <a:moveTo>
                  <a:pt x="0" y="0"/>
                </a:moveTo>
                <a:lnTo>
                  <a:pt x="27812" y="0"/>
                </a:lnTo>
                <a:lnTo>
                  <a:pt x="27812" y="299592"/>
                </a:lnTo>
                <a:lnTo>
                  <a:pt x="0" y="29959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71511" y="362585"/>
            <a:ext cx="188595" cy="299592"/>
          </a:xfrm>
          <a:custGeom>
            <a:avLst/>
            <a:gdLst/>
            <a:ahLst/>
            <a:cxnLst/>
            <a:rect l="l" t="t" r="r" b="b"/>
            <a:pathLst>
              <a:path w="188595" h="299592">
                <a:moveTo>
                  <a:pt x="0" y="0"/>
                </a:moveTo>
                <a:lnTo>
                  <a:pt x="27813" y="0"/>
                </a:lnTo>
                <a:lnTo>
                  <a:pt x="27813" y="122174"/>
                </a:lnTo>
                <a:lnTo>
                  <a:pt x="36641" y="111570"/>
                </a:lnTo>
                <a:lnTo>
                  <a:pt x="45889" y="102434"/>
                </a:lnTo>
                <a:lnTo>
                  <a:pt x="55582" y="94752"/>
                </a:lnTo>
                <a:lnTo>
                  <a:pt x="65024" y="88900"/>
                </a:lnTo>
                <a:lnTo>
                  <a:pt x="76645" y="83562"/>
                </a:lnTo>
                <a:lnTo>
                  <a:pt x="88808" y="79969"/>
                </a:lnTo>
                <a:lnTo>
                  <a:pt x="101514" y="78122"/>
                </a:lnTo>
                <a:lnTo>
                  <a:pt x="108839" y="77850"/>
                </a:lnTo>
                <a:lnTo>
                  <a:pt x="122210" y="78856"/>
                </a:lnTo>
                <a:lnTo>
                  <a:pt x="134661" y="81849"/>
                </a:lnTo>
                <a:lnTo>
                  <a:pt x="146194" y="86795"/>
                </a:lnTo>
                <a:lnTo>
                  <a:pt x="162100" y="98177"/>
                </a:lnTo>
                <a:lnTo>
                  <a:pt x="170568" y="107634"/>
                </a:lnTo>
                <a:lnTo>
                  <a:pt x="177335" y="118540"/>
                </a:lnTo>
                <a:lnTo>
                  <a:pt x="182713" y="132234"/>
                </a:lnTo>
                <a:lnTo>
                  <a:pt x="185187" y="142914"/>
                </a:lnTo>
                <a:lnTo>
                  <a:pt x="186994" y="155351"/>
                </a:lnTo>
                <a:lnTo>
                  <a:pt x="188128" y="169540"/>
                </a:lnTo>
                <a:lnTo>
                  <a:pt x="188585" y="185475"/>
                </a:lnTo>
                <a:lnTo>
                  <a:pt x="188595" y="188340"/>
                </a:lnTo>
                <a:lnTo>
                  <a:pt x="188595" y="299592"/>
                </a:lnTo>
                <a:lnTo>
                  <a:pt x="160782" y="299592"/>
                </a:lnTo>
                <a:lnTo>
                  <a:pt x="160782" y="196468"/>
                </a:lnTo>
                <a:lnTo>
                  <a:pt x="160584" y="179062"/>
                </a:lnTo>
                <a:lnTo>
                  <a:pt x="159991" y="164879"/>
                </a:lnTo>
                <a:lnTo>
                  <a:pt x="159003" y="153932"/>
                </a:lnTo>
                <a:lnTo>
                  <a:pt x="157734" y="146685"/>
                </a:lnTo>
                <a:lnTo>
                  <a:pt x="153275" y="133309"/>
                </a:lnTo>
                <a:lnTo>
                  <a:pt x="146859" y="122389"/>
                </a:lnTo>
                <a:lnTo>
                  <a:pt x="138938" y="114300"/>
                </a:lnTo>
                <a:lnTo>
                  <a:pt x="128680" y="108220"/>
                </a:lnTo>
                <a:lnTo>
                  <a:pt x="116436" y="104603"/>
                </a:lnTo>
                <a:lnTo>
                  <a:pt x="103378" y="103504"/>
                </a:lnTo>
                <a:lnTo>
                  <a:pt x="90404" y="104667"/>
                </a:lnTo>
                <a:lnTo>
                  <a:pt x="78184" y="108156"/>
                </a:lnTo>
                <a:lnTo>
                  <a:pt x="66732" y="113970"/>
                </a:lnTo>
                <a:lnTo>
                  <a:pt x="58166" y="120268"/>
                </a:lnTo>
                <a:lnTo>
                  <a:pt x="48717" y="129417"/>
                </a:lnTo>
                <a:lnTo>
                  <a:pt x="41097" y="139666"/>
                </a:lnTo>
                <a:lnTo>
                  <a:pt x="35294" y="150987"/>
                </a:lnTo>
                <a:lnTo>
                  <a:pt x="31750" y="161543"/>
                </a:lnTo>
                <a:lnTo>
                  <a:pt x="30269" y="169630"/>
                </a:lnTo>
                <a:lnTo>
                  <a:pt x="29123" y="180248"/>
                </a:lnTo>
                <a:lnTo>
                  <a:pt x="28325" y="193385"/>
                </a:lnTo>
                <a:lnTo>
                  <a:pt x="27892" y="209023"/>
                </a:lnTo>
                <a:lnTo>
                  <a:pt x="27813" y="220344"/>
                </a:lnTo>
                <a:lnTo>
                  <a:pt x="27813" y="299592"/>
                </a:lnTo>
                <a:lnTo>
                  <a:pt x="0" y="2995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79845" y="362585"/>
            <a:ext cx="225044" cy="305180"/>
          </a:xfrm>
          <a:custGeom>
            <a:avLst/>
            <a:gdLst/>
            <a:ahLst/>
            <a:cxnLst/>
            <a:rect l="l" t="t" r="r" b="b"/>
            <a:pathLst>
              <a:path w="225044" h="305180">
                <a:moveTo>
                  <a:pt x="197611" y="0"/>
                </a:moveTo>
                <a:lnTo>
                  <a:pt x="225044" y="0"/>
                </a:lnTo>
                <a:lnTo>
                  <a:pt x="225044" y="299592"/>
                </a:lnTo>
                <a:lnTo>
                  <a:pt x="197611" y="299592"/>
                </a:lnTo>
                <a:lnTo>
                  <a:pt x="197611" y="262509"/>
                </a:lnTo>
                <a:lnTo>
                  <a:pt x="188557" y="272468"/>
                </a:lnTo>
                <a:lnTo>
                  <a:pt x="178975" y="281133"/>
                </a:lnTo>
                <a:lnTo>
                  <a:pt x="168866" y="288504"/>
                </a:lnTo>
                <a:lnTo>
                  <a:pt x="158369" y="294513"/>
                </a:lnTo>
                <a:lnTo>
                  <a:pt x="146782" y="299342"/>
                </a:lnTo>
                <a:lnTo>
                  <a:pt x="134629" y="302727"/>
                </a:lnTo>
                <a:lnTo>
                  <a:pt x="121907" y="304667"/>
                </a:lnTo>
                <a:lnTo>
                  <a:pt x="110743" y="305180"/>
                </a:lnTo>
                <a:lnTo>
                  <a:pt x="97391" y="304442"/>
                </a:lnTo>
                <a:lnTo>
                  <a:pt x="84618" y="302226"/>
                </a:lnTo>
                <a:lnTo>
                  <a:pt x="72426" y="298530"/>
                </a:lnTo>
                <a:lnTo>
                  <a:pt x="60818" y="293350"/>
                </a:lnTo>
                <a:lnTo>
                  <a:pt x="49798" y="286685"/>
                </a:lnTo>
                <a:lnTo>
                  <a:pt x="39366" y="278532"/>
                </a:lnTo>
                <a:lnTo>
                  <a:pt x="32384" y="271906"/>
                </a:lnTo>
                <a:lnTo>
                  <a:pt x="23644" y="261903"/>
                </a:lnTo>
                <a:lnTo>
                  <a:pt x="16275" y="251297"/>
                </a:lnTo>
                <a:lnTo>
                  <a:pt x="10278" y="240085"/>
                </a:lnTo>
                <a:lnTo>
                  <a:pt x="5653" y="228262"/>
                </a:lnTo>
                <a:lnTo>
                  <a:pt x="2400" y="215822"/>
                </a:lnTo>
                <a:lnTo>
                  <a:pt x="520" y="202762"/>
                </a:lnTo>
                <a:lnTo>
                  <a:pt x="0" y="190880"/>
                </a:lnTo>
                <a:lnTo>
                  <a:pt x="710" y="177429"/>
                </a:lnTo>
                <a:lnTo>
                  <a:pt x="2843" y="164570"/>
                </a:lnTo>
                <a:lnTo>
                  <a:pt x="6397" y="152301"/>
                </a:lnTo>
                <a:lnTo>
                  <a:pt x="11373" y="140620"/>
                </a:lnTo>
                <a:lnTo>
                  <a:pt x="17770" y="129525"/>
                </a:lnTo>
                <a:lnTo>
                  <a:pt x="25590" y="119012"/>
                </a:lnTo>
                <a:lnTo>
                  <a:pt x="32765" y="111125"/>
                </a:lnTo>
                <a:lnTo>
                  <a:pt x="42782" y="101970"/>
                </a:lnTo>
                <a:lnTo>
                  <a:pt x="53385" y="94289"/>
                </a:lnTo>
                <a:lnTo>
                  <a:pt x="64576" y="88079"/>
                </a:lnTo>
                <a:lnTo>
                  <a:pt x="76353" y="83337"/>
                </a:lnTo>
                <a:lnTo>
                  <a:pt x="88718" y="80062"/>
                </a:lnTo>
                <a:lnTo>
                  <a:pt x="101669" y="78250"/>
                </a:lnTo>
                <a:lnTo>
                  <a:pt x="111632" y="77850"/>
                </a:lnTo>
                <a:lnTo>
                  <a:pt x="124984" y="78602"/>
                </a:lnTo>
                <a:lnTo>
                  <a:pt x="137644" y="80850"/>
                </a:lnTo>
                <a:lnTo>
                  <a:pt x="149627" y="84580"/>
                </a:lnTo>
                <a:lnTo>
                  <a:pt x="159765" y="89153"/>
                </a:lnTo>
                <a:lnTo>
                  <a:pt x="170195" y="95547"/>
                </a:lnTo>
                <a:lnTo>
                  <a:pt x="179985" y="103328"/>
                </a:lnTo>
                <a:lnTo>
                  <a:pt x="189110" y="112509"/>
                </a:lnTo>
                <a:lnTo>
                  <a:pt x="197611" y="123189"/>
                </a:lnTo>
                <a:lnTo>
                  <a:pt x="19761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84342" y="362585"/>
            <a:ext cx="225171" cy="305180"/>
          </a:xfrm>
          <a:custGeom>
            <a:avLst/>
            <a:gdLst/>
            <a:ahLst/>
            <a:cxnLst/>
            <a:rect l="l" t="t" r="r" b="b"/>
            <a:pathLst>
              <a:path w="225171" h="305180">
                <a:moveTo>
                  <a:pt x="0" y="0"/>
                </a:moveTo>
                <a:lnTo>
                  <a:pt x="27812" y="0"/>
                </a:lnTo>
                <a:lnTo>
                  <a:pt x="27812" y="120650"/>
                </a:lnTo>
                <a:lnTo>
                  <a:pt x="36850" y="110542"/>
                </a:lnTo>
                <a:lnTo>
                  <a:pt x="46392" y="101813"/>
                </a:lnTo>
                <a:lnTo>
                  <a:pt x="56461" y="94450"/>
                </a:lnTo>
                <a:lnTo>
                  <a:pt x="66929" y="88518"/>
                </a:lnTo>
                <a:lnTo>
                  <a:pt x="78523" y="83678"/>
                </a:lnTo>
                <a:lnTo>
                  <a:pt x="90664" y="80290"/>
                </a:lnTo>
                <a:lnTo>
                  <a:pt x="103377" y="78355"/>
                </a:lnTo>
                <a:lnTo>
                  <a:pt x="114427" y="77850"/>
                </a:lnTo>
                <a:lnTo>
                  <a:pt x="127797" y="78598"/>
                </a:lnTo>
                <a:lnTo>
                  <a:pt x="140583" y="80837"/>
                </a:lnTo>
                <a:lnTo>
                  <a:pt x="152782" y="84562"/>
                </a:lnTo>
                <a:lnTo>
                  <a:pt x="164387" y="89768"/>
                </a:lnTo>
                <a:lnTo>
                  <a:pt x="175393" y="96450"/>
                </a:lnTo>
                <a:lnTo>
                  <a:pt x="185796" y="104604"/>
                </a:lnTo>
                <a:lnTo>
                  <a:pt x="192659" y="111125"/>
                </a:lnTo>
                <a:lnTo>
                  <a:pt x="201424" y="121150"/>
                </a:lnTo>
                <a:lnTo>
                  <a:pt x="208823" y="131775"/>
                </a:lnTo>
                <a:lnTo>
                  <a:pt x="214851" y="142999"/>
                </a:lnTo>
                <a:lnTo>
                  <a:pt x="219503" y="154824"/>
                </a:lnTo>
                <a:lnTo>
                  <a:pt x="222774" y="167248"/>
                </a:lnTo>
                <a:lnTo>
                  <a:pt x="224660" y="180273"/>
                </a:lnTo>
                <a:lnTo>
                  <a:pt x="225171" y="191897"/>
                </a:lnTo>
                <a:lnTo>
                  <a:pt x="224465" y="205357"/>
                </a:lnTo>
                <a:lnTo>
                  <a:pt x="222350" y="218240"/>
                </a:lnTo>
                <a:lnTo>
                  <a:pt x="218825" y="230538"/>
                </a:lnTo>
                <a:lnTo>
                  <a:pt x="213890" y="242249"/>
                </a:lnTo>
                <a:lnTo>
                  <a:pt x="207544" y="253366"/>
                </a:lnTo>
                <a:lnTo>
                  <a:pt x="199788" y="263886"/>
                </a:lnTo>
                <a:lnTo>
                  <a:pt x="192405" y="272034"/>
                </a:lnTo>
                <a:lnTo>
                  <a:pt x="182382" y="281144"/>
                </a:lnTo>
                <a:lnTo>
                  <a:pt x="171772" y="288794"/>
                </a:lnTo>
                <a:lnTo>
                  <a:pt x="160575" y="294983"/>
                </a:lnTo>
                <a:lnTo>
                  <a:pt x="148789" y="299712"/>
                </a:lnTo>
                <a:lnTo>
                  <a:pt x="136416" y="302979"/>
                </a:lnTo>
                <a:lnTo>
                  <a:pt x="123455" y="304785"/>
                </a:lnTo>
                <a:lnTo>
                  <a:pt x="113537" y="305180"/>
                </a:lnTo>
                <a:lnTo>
                  <a:pt x="100241" y="304417"/>
                </a:lnTo>
                <a:lnTo>
                  <a:pt x="87583" y="302136"/>
                </a:lnTo>
                <a:lnTo>
                  <a:pt x="75590" y="298350"/>
                </a:lnTo>
                <a:lnTo>
                  <a:pt x="65786" y="293877"/>
                </a:lnTo>
                <a:lnTo>
                  <a:pt x="55390" y="287497"/>
                </a:lnTo>
                <a:lnTo>
                  <a:pt x="45633" y="279734"/>
                </a:lnTo>
                <a:lnTo>
                  <a:pt x="36490" y="270577"/>
                </a:lnTo>
                <a:lnTo>
                  <a:pt x="27939" y="260014"/>
                </a:lnTo>
                <a:lnTo>
                  <a:pt x="27812" y="259841"/>
                </a:lnTo>
                <a:lnTo>
                  <a:pt x="27812" y="299592"/>
                </a:lnTo>
                <a:lnTo>
                  <a:pt x="0" y="2995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05324" y="362585"/>
            <a:ext cx="188595" cy="299592"/>
          </a:xfrm>
          <a:custGeom>
            <a:avLst/>
            <a:gdLst/>
            <a:ahLst/>
            <a:cxnLst/>
            <a:rect l="l" t="t" r="r" b="b"/>
            <a:pathLst>
              <a:path w="188595" h="299592">
                <a:moveTo>
                  <a:pt x="0" y="0"/>
                </a:moveTo>
                <a:lnTo>
                  <a:pt x="27812" y="0"/>
                </a:lnTo>
                <a:lnTo>
                  <a:pt x="27812" y="122174"/>
                </a:lnTo>
                <a:lnTo>
                  <a:pt x="36641" y="111570"/>
                </a:lnTo>
                <a:lnTo>
                  <a:pt x="45889" y="102434"/>
                </a:lnTo>
                <a:lnTo>
                  <a:pt x="55582" y="94752"/>
                </a:lnTo>
                <a:lnTo>
                  <a:pt x="65024" y="88900"/>
                </a:lnTo>
                <a:lnTo>
                  <a:pt x="76645" y="83562"/>
                </a:lnTo>
                <a:lnTo>
                  <a:pt x="88808" y="79969"/>
                </a:lnTo>
                <a:lnTo>
                  <a:pt x="101514" y="78122"/>
                </a:lnTo>
                <a:lnTo>
                  <a:pt x="108838" y="77850"/>
                </a:lnTo>
                <a:lnTo>
                  <a:pt x="122210" y="78856"/>
                </a:lnTo>
                <a:lnTo>
                  <a:pt x="134661" y="81849"/>
                </a:lnTo>
                <a:lnTo>
                  <a:pt x="146194" y="86795"/>
                </a:lnTo>
                <a:lnTo>
                  <a:pt x="162100" y="98177"/>
                </a:lnTo>
                <a:lnTo>
                  <a:pt x="170568" y="107634"/>
                </a:lnTo>
                <a:lnTo>
                  <a:pt x="177335" y="118540"/>
                </a:lnTo>
                <a:lnTo>
                  <a:pt x="182713" y="132234"/>
                </a:lnTo>
                <a:lnTo>
                  <a:pt x="185187" y="142914"/>
                </a:lnTo>
                <a:lnTo>
                  <a:pt x="186994" y="155351"/>
                </a:lnTo>
                <a:lnTo>
                  <a:pt x="188128" y="169540"/>
                </a:lnTo>
                <a:lnTo>
                  <a:pt x="188585" y="185475"/>
                </a:lnTo>
                <a:lnTo>
                  <a:pt x="188595" y="188340"/>
                </a:lnTo>
                <a:lnTo>
                  <a:pt x="188595" y="299592"/>
                </a:lnTo>
                <a:lnTo>
                  <a:pt x="160781" y="299592"/>
                </a:lnTo>
                <a:lnTo>
                  <a:pt x="160781" y="196468"/>
                </a:lnTo>
                <a:lnTo>
                  <a:pt x="160584" y="179062"/>
                </a:lnTo>
                <a:lnTo>
                  <a:pt x="159991" y="164879"/>
                </a:lnTo>
                <a:lnTo>
                  <a:pt x="159003" y="153932"/>
                </a:lnTo>
                <a:lnTo>
                  <a:pt x="157734" y="146685"/>
                </a:lnTo>
                <a:lnTo>
                  <a:pt x="153275" y="133309"/>
                </a:lnTo>
                <a:lnTo>
                  <a:pt x="146859" y="122389"/>
                </a:lnTo>
                <a:lnTo>
                  <a:pt x="138937" y="114300"/>
                </a:lnTo>
                <a:lnTo>
                  <a:pt x="128680" y="108220"/>
                </a:lnTo>
                <a:lnTo>
                  <a:pt x="116436" y="104603"/>
                </a:lnTo>
                <a:lnTo>
                  <a:pt x="103377" y="103504"/>
                </a:lnTo>
                <a:lnTo>
                  <a:pt x="90404" y="104667"/>
                </a:lnTo>
                <a:lnTo>
                  <a:pt x="78184" y="108156"/>
                </a:lnTo>
                <a:lnTo>
                  <a:pt x="66732" y="113970"/>
                </a:lnTo>
                <a:lnTo>
                  <a:pt x="58165" y="120268"/>
                </a:lnTo>
                <a:lnTo>
                  <a:pt x="48717" y="129417"/>
                </a:lnTo>
                <a:lnTo>
                  <a:pt x="41097" y="139666"/>
                </a:lnTo>
                <a:lnTo>
                  <a:pt x="35294" y="150987"/>
                </a:lnTo>
                <a:lnTo>
                  <a:pt x="31750" y="161543"/>
                </a:lnTo>
                <a:lnTo>
                  <a:pt x="30269" y="169630"/>
                </a:lnTo>
                <a:lnTo>
                  <a:pt x="29123" y="180248"/>
                </a:lnTo>
                <a:lnTo>
                  <a:pt x="28325" y="193385"/>
                </a:lnTo>
                <a:lnTo>
                  <a:pt x="27892" y="209023"/>
                </a:lnTo>
                <a:lnTo>
                  <a:pt x="27812" y="220344"/>
                </a:lnTo>
                <a:lnTo>
                  <a:pt x="27812" y="299592"/>
                </a:lnTo>
                <a:lnTo>
                  <a:pt x="0" y="29959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353945" y="362585"/>
            <a:ext cx="27812" cy="299592"/>
          </a:xfrm>
          <a:custGeom>
            <a:avLst/>
            <a:gdLst/>
            <a:ahLst/>
            <a:cxnLst/>
            <a:rect l="l" t="t" r="r" b="b"/>
            <a:pathLst>
              <a:path w="27812" h="299592">
                <a:moveTo>
                  <a:pt x="0" y="0"/>
                </a:moveTo>
                <a:lnTo>
                  <a:pt x="27812" y="0"/>
                </a:lnTo>
                <a:lnTo>
                  <a:pt x="27812" y="299592"/>
                </a:lnTo>
                <a:lnTo>
                  <a:pt x="0" y="29959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03339" y="356997"/>
            <a:ext cx="45719" cy="45974"/>
          </a:xfrm>
          <a:custGeom>
            <a:avLst/>
            <a:gdLst/>
            <a:ahLst/>
            <a:cxnLst/>
            <a:rect l="l" t="t" r="r" b="b"/>
            <a:pathLst>
              <a:path w="45719" h="45974">
                <a:moveTo>
                  <a:pt x="22732" y="0"/>
                </a:moveTo>
                <a:lnTo>
                  <a:pt x="29082" y="0"/>
                </a:lnTo>
                <a:lnTo>
                  <a:pt x="34416" y="2286"/>
                </a:lnTo>
                <a:lnTo>
                  <a:pt x="38988" y="6730"/>
                </a:lnTo>
                <a:lnTo>
                  <a:pt x="43433" y="11302"/>
                </a:lnTo>
                <a:lnTo>
                  <a:pt x="45719" y="16763"/>
                </a:lnTo>
                <a:lnTo>
                  <a:pt x="45719" y="23113"/>
                </a:lnTo>
                <a:lnTo>
                  <a:pt x="45719" y="29337"/>
                </a:lnTo>
                <a:lnTo>
                  <a:pt x="43433" y="34670"/>
                </a:lnTo>
                <a:lnTo>
                  <a:pt x="38988" y="39115"/>
                </a:lnTo>
                <a:lnTo>
                  <a:pt x="34416" y="43687"/>
                </a:lnTo>
                <a:lnTo>
                  <a:pt x="29082" y="45974"/>
                </a:lnTo>
                <a:lnTo>
                  <a:pt x="22732" y="45974"/>
                </a:lnTo>
                <a:lnTo>
                  <a:pt x="16509" y="45974"/>
                </a:lnTo>
                <a:lnTo>
                  <a:pt x="11175" y="43687"/>
                </a:lnTo>
                <a:lnTo>
                  <a:pt x="6730" y="39115"/>
                </a:lnTo>
                <a:lnTo>
                  <a:pt x="2158" y="34670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8" y="11302"/>
                </a:lnTo>
                <a:lnTo>
                  <a:pt x="6730" y="6730"/>
                </a:lnTo>
                <a:lnTo>
                  <a:pt x="11175" y="2286"/>
                </a:lnTo>
                <a:lnTo>
                  <a:pt x="16509" y="0"/>
                </a:lnTo>
                <a:lnTo>
                  <a:pt x="2273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46851" y="356997"/>
            <a:ext cx="45720" cy="45974"/>
          </a:xfrm>
          <a:custGeom>
            <a:avLst/>
            <a:gdLst/>
            <a:ahLst/>
            <a:cxnLst/>
            <a:rect l="l" t="t" r="r" b="b"/>
            <a:pathLst>
              <a:path w="45720" h="45974">
                <a:moveTo>
                  <a:pt x="22733" y="0"/>
                </a:moveTo>
                <a:lnTo>
                  <a:pt x="29083" y="0"/>
                </a:lnTo>
                <a:lnTo>
                  <a:pt x="34416" y="2286"/>
                </a:lnTo>
                <a:lnTo>
                  <a:pt x="38988" y="6730"/>
                </a:lnTo>
                <a:lnTo>
                  <a:pt x="43434" y="11302"/>
                </a:lnTo>
                <a:lnTo>
                  <a:pt x="45720" y="16763"/>
                </a:lnTo>
                <a:lnTo>
                  <a:pt x="45720" y="23113"/>
                </a:lnTo>
                <a:lnTo>
                  <a:pt x="45720" y="29337"/>
                </a:lnTo>
                <a:lnTo>
                  <a:pt x="43434" y="34670"/>
                </a:lnTo>
                <a:lnTo>
                  <a:pt x="38988" y="39115"/>
                </a:lnTo>
                <a:lnTo>
                  <a:pt x="34416" y="43687"/>
                </a:lnTo>
                <a:lnTo>
                  <a:pt x="29083" y="45974"/>
                </a:lnTo>
                <a:lnTo>
                  <a:pt x="22733" y="45974"/>
                </a:lnTo>
                <a:lnTo>
                  <a:pt x="16510" y="45974"/>
                </a:lnTo>
                <a:lnTo>
                  <a:pt x="11175" y="43687"/>
                </a:lnTo>
                <a:lnTo>
                  <a:pt x="6731" y="39115"/>
                </a:lnTo>
                <a:lnTo>
                  <a:pt x="2159" y="34670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9" y="11302"/>
                </a:lnTo>
                <a:lnTo>
                  <a:pt x="6731" y="6730"/>
                </a:lnTo>
                <a:lnTo>
                  <a:pt x="11175" y="2286"/>
                </a:lnTo>
                <a:lnTo>
                  <a:pt x="16510" y="0"/>
                </a:lnTo>
                <a:lnTo>
                  <a:pt x="2273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56151" y="356997"/>
            <a:ext cx="45720" cy="45974"/>
          </a:xfrm>
          <a:custGeom>
            <a:avLst/>
            <a:gdLst/>
            <a:ahLst/>
            <a:cxnLst/>
            <a:rect l="l" t="t" r="r" b="b"/>
            <a:pathLst>
              <a:path w="45720" h="45974">
                <a:moveTo>
                  <a:pt x="22733" y="0"/>
                </a:moveTo>
                <a:lnTo>
                  <a:pt x="29083" y="0"/>
                </a:lnTo>
                <a:lnTo>
                  <a:pt x="34416" y="2286"/>
                </a:lnTo>
                <a:lnTo>
                  <a:pt x="38988" y="6730"/>
                </a:lnTo>
                <a:lnTo>
                  <a:pt x="43434" y="11302"/>
                </a:lnTo>
                <a:lnTo>
                  <a:pt x="45720" y="16763"/>
                </a:lnTo>
                <a:lnTo>
                  <a:pt x="45720" y="23113"/>
                </a:lnTo>
                <a:lnTo>
                  <a:pt x="45720" y="29337"/>
                </a:lnTo>
                <a:lnTo>
                  <a:pt x="43434" y="34670"/>
                </a:lnTo>
                <a:lnTo>
                  <a:pt x="38988" y="39115"/>
                </a:lnTo>
                <a:lnTo>
                  <a:pt x="34416" y="43687"/>
                </a:lnTo>
                <a:lnTo>
                  <a:pt x="29083" y="45974"/>
                </a:lnTo>
                <a:lnTo>
                  <a:pt x="22733" y="45974"/>
                </a:lnTo>
                <a:lnTo>
                  <a:pt x="16510" y="45974"/>
                </a:lnTo>
                <a:lnTo>
                  <a:pt x="11175" y="43687"/>
                </a:lnTo>
                <a:lnTo>
                  <a:pt x="6731" y="39115"/>
                </a:lnTo>
                <a:lnTo>
                  <a:pt x="2159" y="34670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9" y="11302"/>
                </a:lnTo>
                <a:lnTo>
                  <a:pt x="6731" y="6730"/>
                </a:lnTo>
                <a:lnTo>
                  <a:pt x="11175" y="2286"/>
                </a:lnTo>
                <a:lnTo>
                  <a:pt x="16510" y="0"/>
                </a:lnTo>
                <a:lnTo>
                  <a:pt x="2273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5462" y="861440"/>
            <a:ext cx="7195032" cy="389889"/>
          </a:xfrm>
          <a:custGeom>
            <a:avLst/>
            <a:gdLst/>
            <a:ahLst/>
            <a:cxnLst/>
            <a:rect l="l" t="t" r="r" b="b"/>
            <a:pathLst>
              <a:path w="7195032" h="389889">
                <a:moveTo>
                  <a:pt x="2985923" y="114241"/>
                </a:moveTo>
                <a:lnTo>
                  <a:pt x="2983077" y="175260"/>
                </a:lnTo>
                <a:lnTo>
                  <a:pt x="2983263" y="174621"/>
                </a:lnTo>
                <a:lnTo>
                  <a:pt x="2988056" y="160889"/>
                </a:lnTo>
                <a:lnTo>
                  <a:pt x="2995640" y="105480"/>
                </a:lnTo>
                <a:lnTo>
                  <a:pt x="2985923" y="114241"/>
                </a:lnTo>
                <a:close/>
              </a:path>
              <a:path w="7195032" h="389889">
                <a:moveTo>
                  <a:pt x="2296658" y="234033"/>
                </a:moveTo>
                <a:lnTo>
                  <a:pt x="2292074" y="222071"/>
                </a:lnTo>
                <a:lnTo>
                  <a:pt x="2289311" y="209671"/>
                </a:lnTo>
                <a:lnTo>
                  <a:pt x="2288387" y="196850"/>
                </a:lnTo>
                <a:lnTo>
                  <a:pt x="2288460" y="193040"/>
                </a:lnTo>
                <a:lnTo>
                  <a:pt x="2289928" y="179871"/>
                </a:lnTo>
                <a:lnTo>
                  <a:pt x="2293275" y="167496"/>
                </a:lnTo>
                <a:lnTo>
                  <a:pt x="2298498" y="155913"/>
                </a:lnTo>
                <a:lnTo>
                  <a:pt x="2305591" y="145124"/>
                </a:lnTo>
                <a:lnTo>
                  <a:pt x="2314549" y="135128"/>
                </a:lnTo>
                <a:lnTo>
                  <a:pt x="2319710" y="130472"/>
                </a:lnTo>
                <a:lnTo>
                  <a:pt x="2330043" y="123016"/>
                </a:lnTo>
                <a:lnTo>
                  <a:pt x="2341246" y="117209"/>
                </a:lnTo>
                <a:lnTo>
                  <a:pt x="2353320" y="113056"/>
                </a:lnTo>
                <a:lnTo>
                  <a:pt x="2366265" y="110560"/>
                </a:lnTo>
                <a:lnTo>
                  <a:pt x="2380081" y="109728"/>
                </a:lnTo>
                <a:lnTo>
                  <a:pt x="2391796" y="110284"/>
                </a:lnTo>
                <a:lnTo>
                  <a:pt x="2405090" y="112439"/>
                </a:lnTo>
                <a:lnTo>
                  <a:pt x="2417477" y="116220"/>
                </a:lnTo>
                <a:lnTo>
                  <a:pt x="2428962" y="121631"/>
                </a:lnTo>
                <a:lnTo>
                  <a:pt x="2439552" y="128679"/>
                </a:lnTo>
                <a:lnTo>
                  <a:pt x="2449249" y="137367"/>
                </a:lnTo>
                <a:lnTo>
                  <a:pt x="2458059" y="147700"/>
                </a:lnTo>
                <a:lnTo>
                  <a:pt x="2480157" y="133985"/>
                </a:lnTo>
                <a:lnTo>
                  <a:pt x="2474151" y="124964"/>
                </a:lnTo>
                <a:lnTo>
                  <a:pt x="2465870" y="115308"/>
                </a:lnTo>
                <a:lnTo>
                  <a:pt x="2456535" y="107061"/>
                </a:lnTo>
                <a:lnTo>
                  <a:pt x="2446676" y="100555"/>
                </a:lnTo>
                <a:lnTo>
                  <a:pt x="2435334" y="94844"/>
                </a:lnTo>
                <a:lnTo>
                  <a:pt x="2422626" y="90043"/>
                </a:lnTo>
                <a:lnTo>
                  <a:pt x="2406665" y="85899"/>
                </a:lnTo>
                <a:lnTo>
                  <a:pt x="2394098" y="84061"/>
                </a:lnTo>
                <a:lnTo>
                  <a:pt x="2381224" y="83438"/>
                </a:lnTo>
                <a:lnTo>
                  <a:pt x="2381043" y="83439"/>
                </a:lnTo>
                <a:lnTo>
                  <a:pt x="2367691" y="84060"/>
                </a:lnTo>
                <a:lnTo>
                  <a:pt x="2354836" y="85888"/>
                </a:lnTo>
                <a:lnTo>
                  <a:pt x="2342490" y="88917"/>
                </a:lnTo>
                <a:lnTo>
                  <a:pt x="2330666" y="93140"/>
                </a:lnTo>
                <a:lnTo>
                  <a:pt x="2319375" y="98551"/>
                </a:lnTo>
                <a:lnTo>
                  <a:pt x="2310977" y="103621"/>
                </a:lnTo>
                <a:lnTo>
                  <a:pt x="2300706" y="111295"/>
                </a:lnTo>
                <a:lnTo>
                  <a:pt x="2291459" y="120023"/>
                </a:lnTo>
                <a:lnTo>
                  <a:pt x="2283244" y="129793"/>
                </a:lnTo>
                <a:lnTo>
                  <a:pt x="2276068" y="140588"/>
                </a:lnTo>
                <a:lnTo>
                  <a:pt x="2271431" y="149255"/>
                </a:lnTo>
                <a:lnTo>
                  <a:pt x="2266525" y="161055"/>
                </a:lnTo>
                <a:lnTo>
                  <a:pt x="2263012" y="173260"/>
                </a:lnTo>
                <a:lnTo>
                  <a:pt x="2260899" y="185869"/>
                </a:lnTo>
                <a:lnTo>
                  <a:pt x="2260193" y="198882"/>
                </a:lnTo>
                <a:lnTo>
                  <a:pt x="2260645" y="209473"/>
                </a:lnTo>
                <a:lnTo>
                  <a:pt x="2262534" y="222447"/>
                </a:lnTo>
                <a:lnTo>
                  <a:pt x="2265893" y="234809"/>
                </a:lnTo>
                <a:lnTo>
                  <a:pt x="2270719" y="246558"/>
                </a:lnTo>
                <a:lnTo>
                  <a:pt x="2277010" y="257695"/>
                </a:lnTo>
                <a:lnTo>
                  <a:pt x="2284763" y="268219"/>
                </a:lnTo>
                <a:lnTo>
                  <a:pt x="2293975" y="278130"/>
                </a:lnTo>
                <a:lnTo>
                  <a:pt x="2305550" y="287980"/>
                </a:lnTo>
                <a:lnTo>
                  <a:pt x="2316120" y="294960"/>
                </a:lnTo>
                <a:lnTo>
                  <a:pt x="2327360" y="300662"/>
                </a:lnTo>
                <a:lnTo>
                  <a:pt x="2339272" y="305090"/>
                </a:lnTo>
                <a:lnTo>
                  <a:pt x="2351859" y="308247"/>
                </a:lnTo>
                <a:lnTo>
                  <a:pt x="2365123" y="310139"/>
                </a:lnTo>
                <a:lnTo>
                  <a:pt x="2379065" y="310769"/>
                </a:lnTo>
                <a:lnTo>
                  <a:pt x="2389839" y="310418"/>
                </a:lnTo>
                <a:lnTo>
                  <a:pt x="2402952" y="308969"/>
                </a:lnTo>
                <a:lnTo>
                  <a:pt x="2415433" y="306402"/>
                </a:lnTo>
                <a:lnTo>
                  <a:pt x="2427283" y="302724"/>
                </a:lnTo>
                <a:lnTo>
                  <a:pt x="2438501" y="297942"/>
                </a:lnTo>
                <a:lnTo>
                  <a:pt x="2453723" y="288935"/>
                </a:lnTo>
                <a:lnTo>
                  <a:pt x="2463680" y="280962"/>
                </a:lnTo>
                <a:lnTo>
                  <a:pt x="2472488" y="271899"/>
                </a:lnTo>
                <a:lnTo>
                  <a:pt x="2480157" y="261747"/>
                </a:lnTo>
                <a:lnTo>
                  <a:pt x="2458059" y="247142"/>
                </a:lnTo>
                <a:lnTo>
                  <a:pt x="2450640" y="255673"/>
                </a:lnTo>
                <a:lnTo>
                  <a:pt x="2440811" y="264689"/>
                </a:lnTo>
                <a:lnTo>
                  <a:pt x="2430227" y="272055"/>
                </a:lnTo>
                <a:lnTo>
                  <a:pt x="2418887" y="277776"/>
                </a:lnTo>
                <a:lnTo>
                  <a:pt x="2406792" y="281856"/>
                </a:lnTo>
                <a:lnTo>
                  <a:pt x="2393941" y="284301"/>
                </a:lnTo>
                <a:lnTo>
                  <a:pt x="2380335" y="285114"/>
                </a:lnTo>
                <a:lnTo>
                  <a:pt x="2369500" y="284600"/>
                </a:lnTo>
                <a:lnTo>
                  <a:pt x="2356742" y="282538"/>
                </a:lnTo>
                <a:lnTo>
                  <a:pt x="2344695" y="278900"/>
                </a:lnTo>
                <a:lnTo>
                  <a:pt x="2333345" y="273685"/>
                </a:lnTo>
                <a:lnTo>
                  <a:pt x="2326305" y="269348"/>
                </a:lnTo>
                <a:lnTo>
                  <a:pt x="2316334" y="261383"/>
                </a:lnTo>
                <a:lnTo>
                  <a:pt x="2307722" y="252033"/>
                </a:lnTo>
                <a:lnTo>
                  <a:pt x="2300452" y="241300"/>
                </a:lnTo>
                <a:lnTo>
                  <a:pt x="2296658" y="234033"/>
                </a:lnTo>
                <a:close/>
              </a:path>
              <a:path w="7195032" h="389889">
                <a:moveTo>
                  <a:pt x="1658086" y="127762"/>
                </a:moveTo>
                <a:lnTo>
                  <a:pt x="1658086" y="89026"/>
                </a:lnTo>
                <a:lnTo>
                  <a:pt x="1630273" y="89026"/>
                </a:lnTo>
                <a:lnTo>
                  <a:pt x="1630273" y="305181"/>
                </a:lnTo>
                <a:lnTo>
                  <a:pt x="1658086" y="305181"/>
                </a:lnTo>
                <a:lnTo>
                  <a:pt x="1658165" y="214656"/>
                </a:lnTo>
                <a:lnTo>
                  <a:pt x="1658599" y="199060"/>
                </a:lnTo>
                <a:lnTo>
                  <a:pt x="1659396" y="185930"/>
                </a:lnTo>
                <a:lnTo>
                  <a:pt x="1660543" y="175282"/>
                </a:lnTo>
                <a:lnTo>
                  <a:pt x="1662023" y="167132"/>
                </a:lnTo>
                <a:lnTo>
                  <a:pt x="1666872" y="117121"/>
                </a:lnTo>
                <a:lnTo>
                  <a:pt x="1658086" y="127762"/>
                </a:lnTo>
                <a:close/>
              </a:path>
              <a:path w="7195032" h="389889">
                <a:moveTo>
                  <a:pt x="1792353" y="103748"/>
                </a:moveTo>
                <a:lnTo>
                  <a:pt x="1782165" y="95758"/>
                </a:lnTo>
                <a:lnTo>
                  <a:pt x="1776467" y="92383"/>
                </a:lnTo>
                <a:lnTo>
                  <a:pt x="1764935" y="87437"/>
                </a:lnTo>
                <a:lnTo>
                  <a:pt x="1752483" y="84444"/>
                </a:lnTo>
                <a:lnTo>
                  <a:pt x="1739112" y="83438"/>
                </a:lnTo>
                <a:lnTo>
                  <a:pt x="1731515" y="83726"/>
                </a:lnTo>
                <a:lnTo>
                  <a:pt x="1718790" y="85587"/>
                </a:lnTo>
                <a:lnTo>
                  <a:pt x="1706627" y="89174"/>
                </a:lnTo>
                <a:lnTo>
                  <a:pt x="1695043" y="94487"/>
                </a:lnTo>
                <a:lnTo>
                  <a:pt x="1685786" y="100261"/>
                </a:lnTo>
                <a:lnTo>
                  <a:pt x="1676106" y="107958"/>
                </a:lnTo>
                <a:lnTo>
                  <a:pt x="1666872" y="117121"/>
                </a:lnTo>
                <a:lnTo>
                  <a:pt x="1662023" y="167132"/>
                </a:lnTo>
                <a:lnTo>
                  <a:pt x="1665567" y="156575"/>
                </a:lnTo>
                <a:lnTo>
                  <a:pt x="1671371" y="145254"/>
                </a:lnTo>
                <a:lnTo>
                  <a:pt x="1678990" y="135005"/>
                </a:lnTo>
                <a:lnTo>
                  <a:pt x="1688439" y="125857"/>
                </a:lnTo>
                <a:lnTo>
                  <a:pt x="1697055" y="119558"/>
                </a:lnTo>
                <a:lnTo>
                  <a:pt x="1708508" y="113744"/>
                </a:lnTo>
                <a:lnTo>
                  <a:pt x="1720697" y="110255"/>
                </a:lnTo>
                <a:lnTo>
                  <a:pt x="1733651" y="109093"/>
                </a:lnTo>
                <a:lnTo>
                  <a:pt x="1746800" y="110207"/>
                </a:lnTo>
                <a:lnTo>
                  <a:pt x="1759026" y="113823"/>
                </a:lnTo>
                <a:lnTo>
                  <a:pt x="1769338" y="119887"/>
                </a:lnTo>
                <a:lnTo>
                  <a:pt x="1777201" y="127911"/>
                </a:lnTo>
                <a:lnTo>
                  <a:pt x="1783584" y="138856"/>
                </a:lnTo>
                <a:lnTo>
                  <a:pt x="1787880" y="152273"/>
                </a:lnTo>
                <a:lnTo>
                  <a:pt x="1789221" y="159525"/>
                </a:lnTo>
                <a:lnTo>
                  <a:pt x="1790248" y="170471"/>
                </a:lnTo>
                <a:lnTo>
                  <a:pt x="1790855" y="184652"/>
                </a:lnTo>
                <a:lnTo>
                  <a:pt x="1791055" y="202057"/>
                </a:lnTo>
                <a:lnTo>
                  <a:pt x="1791055" y="305181"/>
                </a:lnTo>
                <a:lnTo>
                  <a:pt x="1818868" y="305181"/>
                </a:lnTo>
                <a:lnTo>
                  <a:pt x="1818859" y="191236"/>
                </a:lnTo>
                <a:lnTo>
                  <a:pt x="1818408" y="175312"/>
                </a:lnTo>
                <a:lnTo>
                  <a:pt x="1817276" y="161118"/>
                </a:lnTo>
                <a:lnTo>
                  <a:pt x="1815469" y="148666"/>
                </a:lnTo>
                <a:lnTo>
                  <a:pt x="1812992" y="137967"/>
                </a:lnTo>
                <a:lnTo>
                  <a:pt x="1809851" y="129032"/>
                </a:lnTo>
                <a:lnTo>
                  <a:pt x="1800808" y="113201"/>
                </a:lnTo>
                <a:lnTo>
                  <a:pt x="1792353" y="103748"/>
                </a:lnTo>
                <a:close/>
              </a:path>
              <a:path w="7195032" h="389889">
                <a:moveTo>
                  <a:pt x="745210" y="127762"/>
                </a:moveTo>
                <a:lnTo>
                  <a:pt x="745210" y="89026"/>
                </a:lnTo>
                <a:lnTo>
                  <a:pt x="717397" y="89026"/>
                </a:lnTo>
                <a:lnTo>
                  <a:pt x="717397" y="305181"/>
                </a:lnTo>
                <a:lnTo>
                  <a:pt x="745210" y="305181"/>
                </a:lnTo>
                <a:lnTo>
                  <a:pt x="745289" y="214656"/>
                </a:lnTo>
                <a:lnTo>
                  <a:pt x="745723" y="199060"/>
                </a:lnTo>
                <a:lnTo>
                  <a:pt x="746520" y="185930"/>
                </a:lnTo>
                <a:lnTo>
                  <a:pt x="747667" y="175282"/>
                </a:lnTo>
                <a:lnTo>
                  <a:pt x="749147" y="167132"/>
                </a:lnTo>
                <a:lnTo>
                  <a:pt x="753996" y="117121"/>
                </a:lnTo>
                <a:lnTo>
                  <a:pt x="745210" y="127762"/>
                </a:lnTo>
                <a:close/>
              </a:path>
              <a:path w="7195032" h="389889">
                <a:moveTo>
                  <a:pt x="879477" y="103748"/>
                </a:moveTo>
                <a:lnTo>
                  <a:pt x="869289" y="95758"/>
                </a:lnTo>
                <a:lnTo>
                  <a:pt x="863591" y="92383"/>
                </a:lnTo>
                <a:lnTo>
                  <a:pt x="852059" y="87437"/>
                </a:lnTo>
                <a:lnTo>
                  <a:pt x="839607" y="84444"/>
                </a:lnTo>
                <a:lnTo>
                  <a:pt x="826236" y="83438"/>
                </a:lnTo>
                <a:lnTo>
                  <a:pt x="818639" y="83726"/>
                </a:lnTo>
                <a:lnTo>
                  <a:pt x="805914" y="85587"/>
                </a:lnTo>
                <a:lnTo>
                  <a:pt x="793751" y="89174"/>
                </a:lnTo>
                <a:lnTo>
                  <a:pt x="782167" y="94487"/>
                </a:lnTo>
                <a:lnTo>
                  <a:pt x="772910" y="100261"/>
                </a:lnTo>
                <a:lnTo>
                  <a:pt x="763230" y="107958"/>
                </a:lnTo>
                <a:lnTo>
                  <a:pt x="753996" y="117121"/>
                </a:lnTo>
                <a:lnTo>
                  <a:pt x="749147" y="167132"/>
                </a:lnTo>
                <a:lnTo>
                  <a:pt x="752691" y="156575"/>
                </a:lnTo>
                <a:lnTo>
                  <a:pt x="758495" y="145254"/>
                </a:lnTo>
                <a:lnTo>
                  <a:pt x="766114" y="135005"/>
                </a:lnTo>
                <a:lnTo>
                  <a:pt x="775563" y="125857"/>
                </a:lnTo>
                <a:lnTo>
                  <a:pt x="784179" y="119558"/>
                </a:lnTo>
                <a:lnTo>
                  <a:pt x="795632" y="113744"/>
                </a:lnTo>
                <a:lnTo>
                  <a:pt x="807821" y="110255"/>
                </a:lnTo>
                <a:lnTo>
                  <a:pt x="820775" y="109093"/>
                </a:lnTo>
                <a:lnTo>
                  <a:pt x="833924" y="110207"/>
                </a:lnTo>
                <a:lnTo>
                  <a:pt x="846150" y="113823"/>
                </a:lnTo>
                <a:lnTo>
                  <a:pt x="856462" y="119887"/>
                </a:lnTo>
                <a:lnTo>
                  <a:pt x="864325" y="127911"/>
                </a:lnTo>
                <a:lnTo>
                  <a:pt x="870708" y="138856"/>
                </a:lnTo>
                <a:lnTo>
                  <a:pt x="875004" y="152273"/>
                </a:lnTo>
                <a:lnTo>
                  <a:pt x="876345" y="159525"/>
                </a:lnTo>
                <a:lnTo>
                  <a:pt x="877372" y="170471"/>
                </a:lnTo>
                <a:lnTo>
                  <a:pt x="877979" y="184652"/>
                </a:lnTo>
                <a:lnTo>
                  <a:pt x="878179" y="202057"/>
                </a:lnTo>
                <a:lnTo>
                  <a:pt x="878179" y="305181"/>
                </a:lnTo>
                <a:lnTo>
                  <a:pt x="905992" y="305181"/>
                </a:lnTo>
                <a:lnTo>
                  <a:pt x="905983" y="191236"/>
                </a:lnTo>
                <a:lnTo>
                  <a:pt x="905532" y="175312"/>
                </a:lnTo>
                <a:lnTo>
                  <a:pt x="904400" y="161118"/>
                </a:lnTo>
                <a:lnTo>
                  <a:pt x="902593" y="148666"/>
                </a:lnTo>
                <a:lnTo>
                  <a:pt x="900116" y="137967"/>
                </a:lnTo>
                <a:lnTo>
                  <a:pt x="896975" y="129032"/>
                </a:lnTo>
                <a:lnTo>
                  <a:pt x="887932" y="113201"/>
                </a:lnTo>
                <a:lnTo>
                  <a:pt x="879477" y="103748"/>
                </a:lnTo>
                <a:close/>
              </a:path>
              <a:path w="7195032" h="389889">
                <a:moveTo>
                  <a:pt x="193942" y="110256"/>
                </a:moveTo>
                <a:lnTo>
                  <a:pt x="184706" y="118999"/>
                </a:lnTo>
                <a:lnTo>
                  <a:pt x="185010" y="177054"/>
                </a:lnTo>
                <a:lnTo>
                  <a:pt x="188755" y="164909"/>
                </a:lnTo>
                <a:lnTo>
                  <a:pt x="194322" y="153288"/>
                </a:lnTo>
                <a:lnTo>
                  <a:pt x="204268" y="102553"/>
                </a:lnTo>
                <a:lnTo>
                  <a:pt x="193942" y="110256"/>
                </a:lnTo>
                <a:close/>
              </a:path>
              <a:path w="7195032" h="389889">
                <a:moveTo>
                  <a:pt x="187566" y="322072"/>
                </a:moveTo>
                <a:lnTo>
                  <a:pt x="157365" y="322072"/>
                </a:lnTo>
                <a:lnTo>
                  <a:pt x="161656" y="330857"/>
                </a:lnTo>
                <a:lnTo>
                  <a:pt x="168448" y="342694"/>
                </a:lnTo>
                <a:lnTo>
                  <a:pt x="175565" y="352682"/>
                </a:lnTo>
                <a:lnTo>
                  <a:pt x="183007" y="360807"/>
                </a:lnTo>
                <a:lnTo>
                  <a:pt x="195202" y="370416"/>
                </a:lnTo>
                <a:lnTo>
                  <a:pt x="206371" y="376694"/>
                </a:lnTo>
                <a:lnTo>
                  <a:pt x="219062" y="382016"/>
                </a:lnTo>
                <a:lnTo>
                  <a:pt x="230348" y="385406"/>
                </a:lnTo>
                <a:lnTo>
                  <a:pt x="242531" y="387889"/>
                </a:lnTo>
                <a:lnTo>
                  <a:pt x="255428" y="389387"/>
                </a:lnTo>
                <a:lnTo>
                  <a:pt x="269036" y="389889"/>
                </a:lnTo>
                <a:lnTo>
                  <a:pt x="272900" y="389846"/>
                </a:lnTo>
                <a:lnTo>
                  <a:pt x="286694" y="388941"/>
                </a:lnTo>
                <a:lnTo>
                  <a:pt x="299701" y="386870"/>
                </a:lnTo>
                <a:lnTo>
                  <a:pt x="311920" y="383642"/>
                </a:lnTo>
                <a:lnTo>
                  <a:pt x="323352" y="379269"/>
                </a:lnTo>
                <a:lnTo>
                  <a:pt x="333997" y="373761"/>
                </a:lnTo>
                <a:lnTo>
                  <a:pt x="351368" y="360428"/>
                </a:lnTo>
                <a:lnTo>
                  <a:pt x="359696" y="350829"/>
                </a:lnTo>
                <a:lnTo>
                  <a:pt x="366559" y="339986"/>
                </a:lnTo>
                <a:lnTo>
                  <a:pt x="371957" y="327913"/>
                </a:lnTo>
                <a:lnTo>
                  <a:pt x="375336" y="316252"/>
                </a:lnTo>
                <a:lnTo>
                  <a:pt x="377331" y="305134"/>
                </a:lnTo>
                <a:lnTo>
                  <a:pt x="378756" y="292277"/>
                </a:lnTo>
                <a:lnTo>
                  <a:pt x="379610" y="277686"/>
                </a:lnTo>
                <a:lnTo>
                  <a:pt x="379895" y="261366"/>
                </a:lnTo>
                <a:lnTo>
                  <a:pt x="379895" y="89026"/>
                </a:lnTo>
                <a:lnTo>
                  <a:pt x="352082" y="89026"/>
                </a:lnTo>
                <a:lnTo>
                  <a:pt x="352082" y="126619"/>
                </a:lnTo>
                <a:lnTo>
                  <a:pt x="350951" y="125294"/>
                </a:lnTo>
                <a:lnTo>
                  <a:pt x="341381" y="115048"/>
                </a:lnTo>
                <a:lnTo>
                  <a:pt x="331634" y="106329"/>
                </a:lnTo>
                <a:lnTo>
                  <a:pt x="321709" y="99137"/>
                </a:lnTo>
                <a:lnTo>
                  <a:pt x="311607" y="93472"/>
                </a:lnTo>
                <a:lnTo>
                  <a:pt x="304036" y="90249"/>
                </a:lnTo>
                <a:lnTo>
                  <a:pt x="291971" y="86486"/>
                </a:lnTo>
                <a:lnTo>
                  <a:pt x="279411" y="84206"/>
                </a:lnTo>
                <a:lnTo>
                  <a:pt x="266357" y="83438"/>
                </a:lnTo>
                <a:lnTo>
                  <a:pt x="259502" y="83650"/>
                </a:lnTo>
                <a:lnTo>
                  <a:pt x="246903" y="85179"/>
                </a:lnTo>
                <a:lnTo>
                  <a:pt x="234582" y="88178"/>
                </a:lnTo>
                <a:lnTo>
                  <a:pt x="222541" y="92638"/>
                </a:lnTo>
                <a:lnTo>
                  <a:pt x="210781" y="98551"/>
                </a:lnTo>
                <a:lnTo>
                  <a:pt x="204268" y="102553"/>
                </a:lnTo>
                <a:lnTo>
                  <a:pt x="194322" y="153288"/>
                </a:lnTo>
                <a:lnTo>
                  <a:pt x="197984" y="147417"/>
                </a:lnTo>
                <a:lnTo>
                  <a:pt x="205960" y="137427"/>
                </a:lnTo>
                <a:lnTo>
                  <a:pt x="215337" y="128843"/>
                </a:lnTo>
                <a:lnTo>
                  <a:pt x="226110" y="121666"/>
                </a:lnTo>
                <a:lnTo>
                  <a:pt x="232676" y="118356"/>
                </a:lnTo>
                <a:lnTo>
                  <a:pt x="244598" y="113926"/>
                </a:lnTo>
                <a:lnTo>
                  <a:pt x="257048" y="111256"/>
                </a:lnTo>
                <a:lnTo>
                  <a:pt x="270027" y="110362"/>
                </a:lnTo>
                <a:lnTo>
                  <a:pt x="275814" y="110546"/>
                </a:lnTo>
                <a:lnTo>
                  <a:pt x="288495" y="112304"/>
                </a:lnTo>
                <a:lnTo>
                  <a:pt x="300672" y="115926"/>
                </a:lnTo>
                <a:lnTo>
                  <a:pt x="312343" y="121412"/>
                </a:lnTo>
                <a:lnTo>
                  <a:pt x="326935" y="131891"/>
                </a:lnTo>
                <a:lnTo>
                  <a:pt x="335624" y="141115"/>
                </a:lnTo>
                <a:lnTo>
                  <a:pt x="342747" y="151764"/>
                </a:lnTo>
                <a:lnTo>
                  <a:pt x="345737" y="157637"/>
                </a:lnTo>
                <a:lnTo>
                  <a:pt x="350037" y="169349"/>
                </a:lnTo>
                <a:lnTo>
                  <a:pt x="352618" y="181923"/>
                </a:lnTo>
                <a:lnTo>
                  <a:pt x="353479" y="195325"/>
                </a:lnTo>
                <a:lnTo>
                  <a:pt x="353467" y="196966"/>
                </a:lnTo>
                <a:lnTo>
                  <a:pt x="352373" y="210970"/>
                </a:lnTo>
                <a:lnTo>
                  <a:pt x="349492" y="223865"/>
                </a:lnTo>
                <a:lnTo>
                  <a:pt x="344823" y="235653"/>
                </a:lnTo>
                <a:lnTo>
                  <a:pt x="338367" y="246333"/>
                </a:lnTo>
                <a:lnTo>
                  <a:pt x="330123" y="255905"/>
                </a:lnTo>
                <a:lnTo>
                  <a:pt x="318658" y="265255"/>
                </a:lnTo>
                <a:lnTo>
                  <a:pt x="307777" y="271268"/>
                </a:lnTo>
                <a:lnTo>
                  <a:pt x="295781" y="275570"/>
                </a:lnTo>
                <a:lnTo>
                  <a:pt x="282668" y="278156"/>
                </a:lnTo>
                <a:lnTo>
                  <a:pt x="268439" y="279019"/>
                </a:lnTo>
                <a:lnTo>
                  <a:pt x="265559" y="278985"/>
                </a:lnTo>
                <a:lnTo>
                  <a:pt x="251689" y="277783"/>
                </a:lnTo>
                <a:lnTo>
                  <a:pt x="238862" y="274861"/>
                </a:lnTo>
                <a:lnTo>
                  <a:pt x="227079" y="270220"/>
                </a:lnTo>
                <a:lnTo>
                  <a:pt x="216338" y="263859"/>
                </a:lnTo>
                <a:lnTo>
                  <a:pt x="206641" y="255778"/>
                </a:lnTo>
                <a:lnTo>
                  <a:pt x="198086" y="246013"/>
                </a:lnTo>
                <a:lnTo>
                  <a:pt x="191401" y="235216"/>
                </a:lnTo>
                <a:lnTo>
                  <a:pt x="186625" y="223437"/>
                </a:lnTo>
                <a:lnTo>
                  <a:pt x="183759" y="210686"/>
                </a:lnTo>
                <a:lnTo>
                  <a:pt x="182803" y="196976"/>
                </a:lnTo>
                <a:lnTo>
                  <a:pt x="183086" y="189707"/>
                </a:lnTo>
                <a:lnTo>
                  <a:pt x="185010" y="177054"/>
                </a:lnTo>
                <a:lnTo>
                  <a:pt x="184706" y="118999"/>
                </a:lnTo>
                <a:lnTo>
                  <a:pt x="176562" y="128774"/>
                </a:lnTo>
                <a:lnTo>
                  <a:pt x="169506" y="139573"/>
                </a:lnTo>
                <a:lnTo>
                  <a:pt x="166048" y="146038"/>
                </a:lnTo>
                <a:lnTo>
                  <a:pt x="161034" y="157820"/>
                </a:lnTo>
                <a:lnTo>
                  <a:pt x="157451" y="170004"/>
                </a:lnTo>
                <a:lnTo>
                  <a:pt x="155301" y="182591"/>
                </a:lnTo>
                <a:lnTo>
                  <a:pt x="154584" y="195580"/>
                </a:lnTo>
                <a:lnTo>
                  <a:pt x="154745" y="201871"/>
                </a:lnTo>
                <a:lnTo>
                  <a:pt x="156140" y="214786"/>
                </a:lnTo>
                <a:lnTo>
                  <a:pt x="158965" y="227219"/>
                </a:lnTo>
                <a:lnTo>
                  <a:pt x="163222" y="239152"/>
                </a:lnTo>
                <a:lnTo>
                  <a:pt x="168910" y="250571"/>
                </a:lnTo>
                <a:lnTo>
                  <a:pt x="179674" y="265971"/>
                </a:lnTo>
                <a:lnTo>
                  <a:pt x="188423" y="275141"/>
                </a:lnTo>
                <a:lnTo>
                  <a:pt x="198360" y="283303"/>
                </a:lnTo>
                <a:lnTo>
                  <a:pt x="209486" y="290449"/>
                </a:lnTo>
                <a:lnTo>
                  <a:pt x="216047" y="293861"/>
                </a:lnTo>
                <a:lnTo>
                  <a:pt x="227912" y="298802"/>
                </a:lnTo>
                <a:lnTo>
                  <a:pt x="240121" y="302340"/>
                </a:lnTo>
                <a:lnTo>
                  <a:pt x="252673" y="304469"/>
                </a:lnTo>
                <a:lnTo>
                  <a:pt x="265569" y="305181"/>
                </a:lnTo>
                <a:lnTo>
                  <a:pt x="276969" y="304633"/>
                </a:lnTo>
                <a:lnTo>
                  <a:pt x="289580" y="302691"/>
                </a:lnTo>
                <a:lnTo>
                  <a:pt x="301824" y="299355"/>
                </a:lnTo>
                <a:lnTo>
                  <a:pt x="313702" y="294639"/>
                </a:lnTo>
                <a:lnTo>
                  <a:pt x="323503" y="289403"/>
                </a:lnTo>
                <a:lnTo>
                  <a:pt x="333959" y="282200"/>
                </a:lnTo>
                <a:lnTo>
                  <a:pt x="343485" y="273747"/>
                </a:lnTo>
                <a:lnTo>
                  <a:pt x="352082" y="264033"/>
                </a:lnTo>
                <a:lnTo>
                  <a:pt x="352073" y="277488"/>
                </a:lnTo>
                <a:lnTo>
                  <a:pt x="351455" y="293352"/>
                </a:lnTo>
                <a:lnTo>
                  <a:pt x="349858" y="306896"/>
                </a:lnTo>
                <a:lnTo>
                  <a:pt x="347282" y="318120"/>
                </a:lnTo>
                <a:lnTo>
                  <a:pt x="343725" y="327025"/>
                </a:lnTo>
                <a:lnTo>
                  <a:pt x="336726" y="337310"/>
                </a:lnTo>
                <a:lnTo>
                  <a:pt x="327475" y="346046"/>
                </a:lnTo>
                <a:lnTo>
                  <a:pt x="315785" y="353568"/>
                </a:lnTo>
                <a:lnTo>
                  <a:pt x="306480" y="357842"/>
                </a:lnTo>
                <a:lnTo>
                  <a:pt x="294744" y="361394"/>
                </a:lnTo>
                <a:lnTo>
                  <a:pt x="281831" y="363525"/>
                </a:lnTo>
                <a:lnTo>
                  <a:pt x="267741" y="364236"/>
                </a:lnTo>
                <a:lnTo>
                  <a:pt x="255019" y="363696"/>
                </a:lnTo>
                <a:lnTo>
                  <a:pt x="241912" y="361806"/>
                </a:lnTo>
                <a:lnTo>
                  <a:pt x="230040" y="358556"/>
                </a:lnTo>
                <a:lnTo>
                  <a:pt x="219405" y="353949"/>
                </a:lnTo>
                <a:lnTo>
                  <a:pt x="213554" y="350459"/>
                </a:lnTo>
                <a:lnTo>
                  <a:pt x="203754" y="342756"/>
                </a:lnTo>
                <a:lnTo>
                  <a:pt x="195092" y="333305"/>
                </a:lnTo>
                <a:lnTo>
                  <a:pt x="187566" y="322072"/>
                </a:lnTo>
                <a:close/>
              </a:path>
              <a:path w="7195032" h="389889">
                <a:moveTo>
                  <a:pt x="2877286" y="5587"/>
                </a:moveTo>
                <a:lnTo>
                  <a:pt x="2877286" y="305181"/>
                </a:lnTo>
                <a:lnTo>
                  <a:pt x="2905099" y="305181"/>
                </a:lnTo>
                <a:lnTo>
                  <a:pt x="2905099" y="5587"/>
                </a:lnTo>
                <a:lnTo>
                  <a:pt x="2877286" y="5587"/>
                </a:lnTo>
                <a:close/>
              </a:path>
              <a:path w="7195032" h="389889">
                <a:moveTo>
                  <a:pt x="2796514" y="5587"/>
                </a:moveTo>
                <a:lnTo>
                  <a:pt x="2796514" y="305181"/>
                </a:lnTo>
                <a:lnTo>
                  <a:pt x="2824327" y="305181"/>
                </a:lnTo>
                <a:lnTo>
                  <a:pt x="2824327" y="5587"/>
                </a:lnTo>
                <a:lnTo>
                  <a:pt x="2796514" y="5587"/>
                </a:lnTo>
                <a:close/>
              </a:path>
              <a:path w="7195032" h="389889">
                <a:moveTo>
                  <a:pt x="0" y="5587"/>
                </a:moveTo>
                <a:lnTo>
                  <a:pt x="0" y="305181"/>
                </a:lnTo>
                <a:lnTo>
                  <a:pt x="27813" y="305181"/>
                </a:lnTo>
                <a:lnTo>
                  <a:pt x="27813" y="5587"/>
                </a:lnTo>
                <a:lnTo>
                  <a:pt x="0" y="5587"/>
                </a:lnTo>
                <a:close/>
              </a:path>
              <a:path w="7195032" h="389889">
                <a:moveTo>
                  <a:pt x="7119732" y="39509"/>
                </a:moveTo>
                <a:lnTo>
                  <a:pt x="7119086" y="55245"/>
                </a:lnTo>
                <a:lnTo>
                  <a:pt x="7119086" y="89026"/>
                </a:lnTo>
                <a:lnTo>
                  <a:pt x="7090765" y="89026"/>
                </a:lnTo>
                <a:lnTo>
                  <a:pt x="7090765" y="113030"/>
                </a:lnTo>
                <a:lnTo>
                  <a:pt x="7119086" y="113030"/>
                </a:lnTo>
                <a:lnTo>
                  <a:pt x="7119086" y="305181"/>
                </a:lnTo>
                <a:lnTo>
                  <a:pt x="7146899" y="305181"/>
                </a:lnTo>
                <a:lnTo>
                  <a:pt x="7137882" y="6096"/>
                </a:lnTo>
                <a:lnTo>
                  <a:pt x="7126198" y="15494"/>
                </a:lnTo>
                <a:lnTo>
                  <a:pt x="7121614" y="27624"/>
                </a:lnTo>
                <a:lnTo>
                  <a:pt x="7119732" y="39509"/>
                </a:lnTo>
                <a:close/>
              </a:path>
              <a:path w="7195032" h="389889">
                <a:moveTo>
                  <a:pt x="7147153" y="89026"/>
                </a:moveTo>
                <a:lnTo>
                  <a:pt x="7147153" y="47498"/>
                </a:lnTo>
                <a:lnTo>
                  <a:pt x="7147661" y="39878"/>
                </a:lnTo>
                <a:lnTo>
                  <a:pt x="7148550" y="37084"/>
                </a:lnTo>
                <a:lnTo>
                  <a:pt x="7149439" y="34289"/>
                </a:lnTo>
                <a:lnTo>
                  <a:pt x="7151725" y="31750"/>
                </a:lnTo>
                <a:lnTo>
                  <a:pt x="7155281" y="29591"/>
                </a:lnTo>
                <a:lnTo>
                  <a:pt x="7158837" y="27305"/>
                </a:lnTo>
                <a:lnTo>
                  <a:pt x="7163409" y="26288"/>
                </a:lnTo>
                <a:lnTo>
                  <a:pt x="7170126" y="26313"/>
                </a:lnTo>
                <a:lnTo>
                  <a:pt x="7181657" y="28114"/>
                </a:lnTo>
                <a:lnTo>
                  <a:pt x="7195032" y="32766"/>
                </a:lnTo>
                <a:lnTo>
                  <a:pt x="7195032" y="5587"/>
                </a:lnTo>
                <a:lnTo>
                  <a:pt x="7186741" y="3355"/>
                </a:lnTo>
                <a:lnTo>
                  <a:pt x="7173897" y="846"/>
                </a:lnTo>
                <a:lnTo>
                  <a:pt x="7162647" y="0"/>
                </a:lnTo>
                <a:lnTo>
                  <a:pt x="7149166" y="1536"/>
                </a:lnTo>
                <a:lnTo>
                  <a:pt x="7137882" y="6096"/>
                </a:lnTo>
                <a:lnTo>
                  <a:pt x="7146899" y="305181"/>
                </a:lnTo>
                <a:lnTo>
                  <a:pt x="7147153" y="113030"/>
                </a:lnTo>
                <a:lnTo>
                  <a:pt x="7192238" y="113030"/>
                </a:lnTo>
                <a:lnTo>
                  <a:pt x="7192238" y="89026"/>
                </a:lnTo>
                <a:lnTo>
                  <a:pt x="7147153" y="89026"/>
                </a:lnTo>
                <a:close/>
              </a:path>
              <a:path w="7195032" h="389889">
                <a:moveTo>
                  <a:pt x="6431508" y="23113"/>
                </a:moveTo>
                <a:lnTo>
                  <a:pt x="6431508" y="16763"/>
                </a:lnTo>
                <a:lnTo>
                  <a:pt x="6429222" y="11303"/>
                </a:lnTo>
                <a:lnTo>
                  <a:pt x="6424777" y="6731"/>
                </a:lnTo>
                <a:lnTo>
                  <a:pt x="6420205" y="2286"/>
                </a:lnTo>
                <a:lnTo>
                  <a:pt x="6414871" y="0"/>
                </a:lnTo>
                <a:lnTo>
                  <a:pt x="6402298" y="0"/>
                </a:lnTo>
                <a:lnTo>
                  <a:pt x="6396964" y="2286"/>
                </a:lnTo>
                <a:lnTo>
                  <a:pt x="6392519" y="6731"/>
                </a:lnTo>
                <a:lnTo>
                  <a:pt x="6387947" y="11303"/>
                </a:lnTo>
                <a:lnTo>
                  <a:pt x="6385788" y="16763"/>
                </a:lnTo>
                <a:lnTo>
                  <a:pt x="6385788" y="29337"/>
                </a:lnTo>
                <a:lnTo>
                  <a:pt x="6387947" y="34671"/>
                </a:lnTo>
                <a:lnTo>
                  <a:pt x="6392519" y="39116"/>
                </a:lnTo>
                <a:lnTo>
                  <a:pt x="6396964" y="43687"/>
                </a:lnTo>
                <a:lnTo>
                  <a:pt x="6402298" y="45974"/>
                </a:lnTo>
                <a:lnTo>
                  <a:pt x="6414871" y="45974"/>
                </a:lnTo>
                <a:lnTo>
                  <a:pt x="6420205" y="43687"/>
                </a:lnTo>
                <a:lnTo>
                  <a:pt x="6424777" y="39116"/>
                </a:lnTo>
                <a:lnTo>
                  <a:pt x="6429222" y="34671"/>
                </a:lnTo>
                <a:lnTo>
                  <a:pt x="6431508" y="29337"/>
                </a:lnTo>
                <a:lnTo>
                  <a:pt x="6431508" y="23113"/>
                </a:lnTo>
                <a:close/>
              </a:path>
              <a:path w="7195032" h="389889">
                <a:moveTo>
                  <a:pt x="4627092" y="23113"/>
                </a:moveTo>
                <a:lnTo>
                  <a:pt x="4627092" y="16763"/>
                </a:lnTo>
                <a:lnTo>
                  <a:pt x="4624806" y="11303"/>
                </a:lnTo>
                <a:lnTo>
                  <a:pt x="4620361" y="6731"/>
                </a:lnTo>
                <a:lnTo>
                  <a:pt x="4615789" y="2286"/>
                </a:lnTo>
                <a:lnTo>
                  <a:pt x="4610455" y="0"/>
                </a:lnTo>
                <a:lnTo>
                  <a:pt x="4597882" y="0"/>
                </a:lnTo>
                <a:lnTo>
                  <a:pt x="4592548" y="2286"/>
                </a:lnTo>
                <a:lnTo>
                  <a:pt x="4588103" y="6731"/>
                </a:lnTo>
                <a:lnTo>
                  <a:pt x="4583531" y="11303"/>
                </a:lnTo>
                <a:lnTo>
                  <a:pt x="4581372" y="16763"/>
                </a:lnTo>
                <a:lnTo>
                  <a:pt x="4581372" y="29337"/>
                </a:lnTo>
                <a:lnTo>
                  <a:pt x="4583531" y="34671"/>
                </a:lnTo>
                <a:lnTo>
                  <a:pt x="4588103" y="39116"/>
                </a:lnTo>
                <a:lnTo>
                  <a:pt x="4592548" y="43687"/>
                </a:lnTo>
                <a:lnTo>
                  <a:pt x="4597882" y="45974"/>
                </a:lnTo>
                <a:lnTo>
                  <a:pt x="4610455" y="45974"/>
                </a:lnTo>
                <a:lnTo>
                  <a:pt x="4615789" y="43687"/>
                </a:lnTo>
                <a:lnTo>
                  <a:pt x="4620361" y="39116"/>
                </a:lnTo>
                <a:lnTo>
                  <a:pt x="4624806" y="34671"/>
                </a:lnTo>
                <a:lnTo>
                  <a:pt x="4627092" y="29337"/>
                </a:lnTo>
                <a:lnTo>
                  <a:pt x="4627092" y="23113"/>
                </a:lnTo>
                <a:close/>
              </a:path>
              <a:path w="7195032" h="389889">
                <a:moveTo>
                  <a:pt x="4480164" y="39509"/>
                </a:moveTo>
                <a:lnTo>
                  <a:pt x="4479518" y="55245"/>
                </a:lnTo>
                <a:lnTo>
                  <a:pt x="4479518" y="89026"/>
                </a:lnTo>
                <a:lnTo>
                  <a:pt x="4451197" y="89026"/>
                </a:lnTo>
                <a:lnTo>
                  <a:pt x="4451197" y="113030"/>
                </a:lnTo>
                <a:lnTo>
                  <a:pt x="4479518" y="113030"/>
                </a:lnTo>
                <a:lnTo>
                  <a:pt x="4479518" y="305181"/>
                </a:lnTo>
                <a:lnTo>
                  <a:pt x="4507331" y="305181"/>
                </a:lnTo>
                <a:lnTo>
                  <a:pt x="4498314" y="6096"/>
                </a:lnTo>
                <a:lnTo>
                  <a:pt x="4486630" y="15494"/>
                </a:lnTo>
                <a:lnTo>
                  <a:pt x="4482046" y="27624"/>
                </a:lnTo>
                <a:lnTo>
                  <a:pt x="4480164" y="39509"/>
                </a:lnTo>
                <a:close/>
              </a:path>
              <a:path w="7195032" h="389889">
                <a:moveTo>
                  <a:pt x="4507585" y="89026"/>
                </a:moveTo>
                <a:lnTo>
                  <a:pt x="4507585" y="47498"/>
                </a:lnTo>
                <a:lnTo>
                  <a:pt x="4508093" y="39878"/>
                </a:lnTo>
                <a:lnTo>
                  <a:pt x="4508982" y="37084"/>
                </a:lnTo>
                <a:lnTo>
                  <a:pt x="4509871" y="34289"/>
                </a:lnTo>
                <a:lnTo>
                  <a:pt x="4512157" y="31750"/>
                </a:lnTo>
                <a:lnTo>
                  <a:pt x="4515713" y="29591"/>
                </a:lnTo>
                <a:lnTo>
                  <a:pt x="4519269" y="27305"/>
                </a:lnTo>
                <a:lnTo>
                  <a:pt x="4523841" y="26288"/>
                </a:lnTo>
                <a:lnTo>
                  <a:pt x="4530558" y="26313"/>
                </a:lnTo>
                <a:lnTo>
                  <a:pt x="4542089" y="28114"/>
                </a:lnTo>
                <a:lnTo>
                  <a:pt x="4555464" y="32766"/>
                </a:lnTo>
                <a:lnTo>
                  <a:pt x="4555464" y="5587"/>
                </a:lnTo>
                <a:lnTo>
                  <a:pt x="4547173" y="3355"/>
                </a:lnTo>
                <a:lnTo>
                  <a:pt x="4534329" y="846"/>
                </a:lnTo>
                <a:lnTo>
                  <a:pt x="4523079" y="0"/>
                </a:lnTo>
                <a:lnTo>
                  <a:pt x="4509598" y="1536"/>
                </a:lnTo>
                <a:lnTo>
                  <a:pt x="4498314" y="6096"/>
                </a:lnTo>
                <a:lnTo>
                  <a:pt x="4507331" y="305181"/>
                </a:lnTo>
                <a:lnTo>
                  <a:pt x="4507585" y="113030"/>
                </a:lnTo>
                <a:lnTo>
                  <a:pt x="4552670" y="113030"/>
                </a:lnTo>
                <a:lnTo>
                  <a:pt x="4552670" y="89026"/>
                </a:lnTo>
                <a:lnTo>
                  <a:pt x="4507585" y="89026"/>
                </a:lnTo>
                <a:close/>
              </a:path>
              <a:path w="7195032" h="389889">
                <a:moveTo>
                  <a:pt x="4418304" y="23113"/>
                </a:moveTo>
                <a:lnTo>
                  <a:pt x="4418304" y="16763"/>
                </a:lnTo>
                <a:lnTo>
                  <a:pt x="4416018" y="11303"/>
                </a:lnTo>
                <a:lnTo>
                  <a:pt x="4411573" y="6731"/>
                </a:lnTo>
                <a:lnTo>
                  <a:pt x="4407001" y="2286"/>
                </a:lnTo>
                <a:lnTo>
                  <a:pt x="4401667" y="0"/>
                </a:lnTo>
                <a:lnTo>
                  <a:pt x="4389094" y="0"/>
                </a:lnTo>
                <a:lnTo>
                  <a:pt x="4383760" y="2286"/>
                </a:lnTo>
                <a:lnTo>
                  <a:pt x="4379315" y="6731"/>
                </a:lnTo>
                <a:lnTo>
                  <a:pt x="4374743" y="11303"/>
                </a:lnTo>
                <a:lnTo>
                  <a:pt x="4372584" y="16763"/>
                </a:lnTo>
                <a:lnTo>
                  <a:pt x="4372584" y="29337"/>
                </a:lnTo>
                <a:lnTo>
                  <a:pt x="4374743" y="34671"/>
                </a:lnTo>
                <a:lnTo>
                  <a:pt x="4379315" y="39116"/>
                </a:lnTo>
                <a:lnTo>
                  <a:pt x="4383760" y="43687"/>
                </a:lnTo>
                <a:lnTo>
                  <a:pt x="4389094" y="45974"/>
                </a:lnTo>
                <a:lnTo>
                  <a:pt x="4401667" y="45974"/>
                </a:lnTo>
                <a:lnTo>
                  <a:pt x="4407001" y="43687"/>
                </a:lnTo>
                <a:lnTo>
                  <a:pt x="4411573" y="39116"/>
                </a:lnTo>
                <a:lnTo>
                  <a:pt x="4416018" y="34671"/>
                </a:lnTo>
                <a:lnTo>
                  <a:pt x="4418304" y="29337"/>
                </a:lnTo>
                <a:lnTo>
                  <a:pt x="4418304" y="23113"/>
                </a:lnTo>
                <a:close/>
              </a:path>
              <a:path w="7195032" h="389889">
                <a:moveTo>
                  <a:pt x="117525" y="23113"/>
                </a:moveTo>
                <a:lnTo>
                  <a:pt x="117525" y="16763"/>
                </a:lnTo>
                <a:lnTo>
                  <a:pt x="115290" y="11303"/>
                </a:lnTo>
                <a:lnTo>
                  <a:pt x="110807" y="6731"/>
                </a:lnTo>
                <a:lnTo>
                  <a:pt x="106324" y="2286"/>
                </a:lnTo>
                <a:lnTo>
                  <a:pt x="100914" y="0"/>
                </a:lnTo>
                <a:lnTo>
                  <a:pt x="88379" y="0"/>
                </a:lnTo>
                <a:lnTo>
                  <a:pt x="83045" y="2286"/>
                </a:lnTo>
                <a:lnTo>
                  <a:pt x="78562" y="6731"/>
                </a:lnTo>
                <a:lnTo>
                  <a:pt x="74079" y="11303"/>
                </a:lnTo>
                <a:lnTo>
                  <a:pt x="71831" y="16763"/>
                </a:lnTo>
                <a:lnTo>
                  <a:pt x="71831" y="29337"/>
                </a:lnTo>
                <a:lnTo>
                  <a:pt x="74079" y="34671"/>
                </a:lnTo>
                <a:lnTo>
                  <a:pt x="78562" y="39116"/>
                </a:lnTo>
                <a:lnTo>
                  <a:pt x="83045" y="43687"/>
                </a:lnTo>
                <a:lnTo>
                  <a:pt x="88379" y="45974"/>
                </a:lnTo>
                <a:lnTo>
                  <a:pt x="100914" y="45974"/>
                </a:lnTo>
                <a:lnTo>
                  <a:pt x="106324" y="43687"/>
                </a:lnTo>
                <a:lnTo>
                  <a:pt x="110807" y="39116"/>
                </a:lnTo>
                <a:lnTo>
                  <a:pt x="115290" y="34671"/>
                </a:lnTo>
                <a:lnTo>
                  <a:pt x="117525" y="29337"/>
                </a:lnTo>
                <a:lnTo>
                  <a:pt x="117525" y="23113"/>
                </a:lnTo>
                <a:close/>
              </a:path>
              <a:path w="7195032" h="389889">
                <a:moveTo>
                  <a:pt x="3543147" y="89026"/>
                </a:moveTo>
                <a:lnTo>
                  <a:pt x="3543147" y="8762"/>
                </a:lnTo>
                <a:lnTo>
                  <a:pt x="3515334" y="8762"/>
                </a:lnTo>
                <a:lnTo>
                  <a:pt x="3515334" y="89026"/>
                </a:lnTo>
                <a:lnTo>
                  <a:pt x="3477361" y="89026"/>
                </a:lnTo>
                <a:lnTo>
                  <a:pt x="3477361" y="113030"/>
                </a:lnTo>
                <a:lnTo>
                  <a:pt x="3515334" y="113030"/>
                </a:lnTo>
                <a:lnTo>
                  <a:pt x="3515334" y="305181"/>
                </a:lnTo>
                <a:lnTo>
                  <a:pt x="3543147" y="305181"/>
                </a:lnTo>
                <a:lnTo>
                  <a:pt x="3543147" y="113030"/>
                </a:lnTo>
                <a:lnTo>
                  <a:pt x="3587216" y="113030"/>
                </a:lnTo>
                <a:lnTo>
                  <a:pt x="3587216" y="89026"/>
                </a:lnTo>
                <a:lnTo>
                  <a:pt x="3543147" y="89026"/>
                </a:lnTo>
                <a:close/>
              </a:path>
              <a:path w="7195032" h="389889">
                <a:moveTo>
                  <a:pt x="6048603" y="89026"/>
                </a:moveTo>
                <a:lnTo>
                  <a:pt x="6048603" y="8762"/>
                </a:lnTo>
                <a:lnTo>
                  <a:pt x="6020790" y="8762"/>
                </a:lnTo>
                <a:lnTo>
                  <a:pt x="6020790" y="89026"/>
                </a:lnTo>
                <a:lnTo>
                  <a:pt x="5982817" y="89026"/>
                </a:lnTo>
                <a:lnTo>
                  <a:pt x="5982817" y="113030"/>
                </a:lnTo>
                <a:lnTo>
                  <a:pt x="6020790" y="113030"/>
                </a:lnTo>
                <a:lnTo>
                  <a:pt x="6020790" y="305181"/>
                </a:lnTo>
                <a:lnTo>
                  <a:pt x="6048603" y="305181"/>
                </a:lnTo>
                <a:lnTo>
                  <a:pt x="6048603" y="113030"/>
                </a:lnTo>
                <a:lnTo>
                  <a:pt x="6092672" y="113030"/>
                </a:lnTo>
                <a:lnTo>
                  <a:pt x="6092672" y="89026"/>
                </a:lnTo>
                <a:lnTo>
                  <a:pt x="6048603" y="89026"/>
                </a:lnTo>
                <a:close/>
              </a:path>
              <a:path w="7195032" h="389889">
                <a:moveTo>
                  <a:pt x="3767683" y="384301"/>
                </a:moveTo>
                <a:lnTo>
                  <a:pt x="3767683" y="268097"/>
                </a:lnTo>
                <a:lnTo>
                  <a:pt x="3776563" y="277883"/>
                </a:lnTo>
                <a:lnTo>
                  <a:pt x="3776700" y="242443"/>
                </a:lnTo>
                <a:lnTo>
                  <a:pt x="3773399" y="235910"/>
                </a:lnTo>
                <a:lnTo>
                  <a:pt x="3769143" y="224126"/>
                </a:lnTo>
                <a:lnTo>
                  <a:pt x="3766614" y="211572"/>
                </a:lnTo>
                <a:lnTo>
                  <a:pt x="3765778" y="198247"/>
                </a:lnTo>
                <a:lnTo>
                  <a:pt x="3765860" y="193942"/>
                </a:lnTo>
                <a:lnTo>
                  <a:pt x="3767261" y="180500"/>
                </a:lnTo>
                <a:lnTo>
                  <a:pt x="3770407" y="167931"/>
                </a:lnTo>
                <a:lnTo>
                  <a:pt x="3775309" y="156239"/>
                </a:lnTo>
                <a:lnTo>
                  <a:pt x="3781975" y="145430"/>
                </a:lnTo>
                <a:lnTo>
                  <a:pt x="3790416" y="135509"/>
                </a:lnTo>
                <a:lnTo>
                  <a:pt x="3802172" y="125393"/>
                </a:lnTo>
                <a:lnTo>
                  <a:pt x="3813133" y="118817"/>
                </a:lnTo>
                <a:lnTo>
                  <a:pt x="3824952" y="114120"/>
                </a:lnTo>
                <a:lnTo>
                  <a:pt x="3837619" y="111302"/>
                </a:lnTo>
                <a:lnTo>
                  <a:pt x="3851122" y="110362"/>
                </a:lnTo>
                <a:lnTo>
                  <a:pt x="3857524" y="110578"/>
                </a:lnTo>
                <a:lnTo>
                  <a:pt x="3870251" y="112389"/>
                </a:lnTo>
                <a:lnTo>
                  <a:pt x="3882377" y="116073"/>
                </a:lnTo>
                <a:lnTo>
                  <a:pt x="3893921" y="121666"/>
                </a:lnTo>
                <a:lnTo>
                  <a:pt x="3899622" y="125297"/>
                </a:lnTo>
                <a:lnTo>
                  <a:pt x="3909421" y="133296"/>
                </a:lnTo>
                <a:lnTo>
                  <a:pt x="3917935" y="142790"/>
                </a:lnTo>
                <a:lnTo>
                  <a:pt x="3925163" y="153797"/>
                </a:lnTo>
                <a:lnTo>
                  <a:pt x="3928540" y="160344"/>
                </a:lnTo>
                <a:lnTo>
                  <a:pt x="3933144" y="172335"/>
                </a:lnTo>
                <a:lnTo>
                  <a:pt x="3935918" y="184721"/>
                </a:lnTo>
                <a:lnTo>
                  <a:pt x="3936847" y="197485"/>
                </a:lnTo>
                <a:lnTo>
                  <a:pt x="3936560" y="204512"/>
                </a:lnTo>
                <a:lnTo>
                  <a:pt x="3934589" y="216995"/>
                </a:lnTo>
                <a:lnTo>
                  <a:pt x="3930748" y="229184"/>
                </a:lnTo>
                <a:lnTo>
                  <a:pt x="3925036" y="241046"/>
                </a:lnTo>
                <a:lnTo>
                  <a:pt x="3921198" y="247378"/>
                </a:lnTo>
                <a:lnTo>
                  <a:pt x="3913318" y="257578"/>
                </a:lnTo>
                <a:lnTo>
                  <a:pt x="3904146" y="266299"/>
                </a:lnTo>
                <a:lnTo>
                  <a:pt x="3893667" y="273558"/>
                </a:lnTo>
                <a:lnTo>
                  <a:pt x="3888573" y="276350"/>
                </a:lnTo>
                <a:lnTo>
                  <a:pt x="3876698" y="281232"/>
                </a:lnTo>
                <a:lnTo>
                  <a:pt x="3864335" y="284147"/>
                </a:lnTo>
                <a:lnTo>
                  <a:pt x="3854297" y="310769"/>
                </a:lnTo>
                <a:lnTo>
                  <a:pt x="3863638" y="310412"/>
                </a:lnTo>
                <a:lnTo>
                  <a:pt x="3876604" y="308644"/>
                </a:lnTo>
                <a:lnTo>
                  <a:pt x="3888983" y="305391"/>
                </a:lnTo>
                <a:lnTo>
                  <a:pt x="3900770" y="300653"/>
                </a:lnTo>
                <a:lnTo>
                  <a:pt x="3911960" y="294426"/>
                </a:lnTo>
                <a:lnTo>
                  <a:pt x="3922548" y="286707"/>
                </a:lnTo>
                <a:lnTo>
                  <a:pt x="3932529" y="277495"/>
                </a:lnTo>
                <a:lnTo>
                  <a:pt x="3940287" y="268785"/>
                </a:lnTo>
                <a:lnTo>
                  <a:pt x="3947860" y="258261"/>
                </a:lnTo>
                <a:lnTo>
                  <a:pt x="3954052" y="247132"/>
                </a:lnTo>
                <a:lnTo>
                  <a:pt x="3958863" y="235393"/>
                </a:lnTo>
                <a:lnTo>
                  <a:pt x="3962297" y="223039"/>
                </a:lnTo>
                <a:lnTo>
                  <a:pt x="3964355" y="210066"/>
                </a:lnTo>
                <a:lnTo>
                  <a:pt x="3965041" y="196469"/>
                </a:lnTo>
                <a:lnTo>
                  <a:pt x="3964598" y="185802"/>
                </a:lnTo>
                <a:lnTo>
                  <a:pt x="3962765" y="172818"/>
                </a:lnTo>
                <a:lnTo>
                  <a:pt x="3959511" y="160425"/>
                </a:lnTo>
                <a:lnTo>
                  <a:pt x="3954834" y="148620"/>
                </a:lnTo>
                <a:lnTo>
                  <a:pt x="3948736" y="137402"/>
                </a:lnTo>
                <a:lnTo>
                  <a:pt x="3941216" y="126767"/>
                </a:lnTo>
                <a:lnTo>
                  <a:pt x="3932275" y="116712"/>
                </a:lnTo>
                <a:lnTo>
                  <a:pt x="3924919" y="109796"/>
                </a:lnTo>
                <a:lnTo>
                  <a:pt x="3914468" y="101732"/>
                </a:lnTo>
                <a:lnTo>
                  <a:pt x="3903430" y="95139"/>
                </a:lnTo>
                <a:lnTo>
                  <a:pt x="3891805" y="90017"/>
                </a:lnTo>
                <a:lnTo>
                  <a:pt x="3879593" y="86360"/>
                </a:lnTo>
                <a:lnTo>
                  <a:pt x="3866794" y="84169"/>
                </a:lnTo>
                <a:lnTo>
                  <a:pt x="3853408" y="83438"/>
                </a:lnTo>
                <a:lnTo>
                  <a:pt x="3841884" y="84008"/>
                </a:lnTo>
                <a:lnTo>
                  <a:pt x="3829138" y="86084"/>
                </a:lnTo>
                <a:lnTo>
                  <a:pt x="3817053" y="89666"/>
                </a:lnTo>
                <a:lnTo>
                  <a:pt x="3805656" y="94742"/>
                </a:lnTo>
                <a:lnTo>
                  <a:pt x="3795107" y="101230"/>
                </a:lnTo>
                <a:lnTo>
                  <a:pt x="3785359" y="109014"/>
                </a:lnTo>
                <a:lnTo>
                  <a:pt x="3776226" y="118193"/>
                </a:lnTo>
                <a:lnTo>
                  <a:pt x="3767683" y="128778"/>
                </a:lnTo>
                <a:lnTo>
                  <a:pt x="3767683" y="89026"/>
                </a:lnTo>
                <a:lnTo>
                  <a:pt x="3739870" y="89026"/>
                </a:lnTo>
                <a:lnTo>
                  <a:pt x="3739870" y="384301"/>
                </a:lnTo>
                <a:lnTo>
                  <a:pt x="3767683" y="384301"/>
                </a:lnTo>
                <a:close/>
              </a:path>
              <a:path w="7195032" h="389889">
                <a:moveTo>
                  <a:pt x="5358739" y="384301"/>
                </a:moveTo>
                <a:lnTo>
                  <a:pt x="5358739" y="268097"/>
                </a:lnTo>
                <a:lnTo>
                  <a:pt x="5367619" y="277883"/>
                </a:lnTo>
                <a:lnTo>
                  <a:pt x="5367756" y="242443"/>
                </a:lnTo>
                <a:lnTo>
                  <a:pt x="5364455" y="235910"/>
                </a:lnTo>
                <a:lnTo>
                  <a:pt x="5360199" y="224126"/>
                </a:lnTo>
                <a:lnTo>
                  <a:pt x="5357670" y="211572"/>
                </a:lnTo>
                <a:lnTo>
                  <a:pt x="5356834" y="198247"/>
                </a:lnTo>
                <a:lnTo>
                  <a:pt x="5356916" y="193942"/>
                </a:lnTo>
                <a:lnTo>
                  <a:pt x="5358317" y="180500"/>
                </a:lnTo>
                <a:lnTo>
                  <a:pt x="5361463" y="167931"/>
                </a:lnTo>
                <a:lnTo>
                  <a:pt x="5366365" y="156239"/>
                </a:lnTo>
                <a:lnTo>
                  <a:pt x="5373031" y="145430"/>
                </a:lnTo>
                <a:lnTo>
                  <a:pt x="5381472" y="135509"/>
                </a:lnTo>
                <a:lnTo>
                  <a:pt x="5393228" y="125393"/>
                </a:lnTo>
                <a:lnTo>
                  <a:pt x="5404189" y="118817"/>
                </a:lnTo>
                <a:lnTo>
                  <a:pt x="5416008" y="114120"/>
                </a:lnTo>
                <a:lnTo>
                  <a:pt x="5428675" y="111302"/>
                </a:lnTo>
                <a:lnTo>
                  <a:pt x="5442178" y="110362"/>
                </a:lnTo>
                <a:lnTo>
                  <a:pt x="5448580" y="110578"/>
                </a:lnTo>
                <a:lnTo>
                  <a:pt x="5461307" y="112389"/>
                </a:lnTo>
                <a:lnTo>
                  <a:pt x="5473433" y="116073"/>
                </a:lnTo>
                <a:lnTo>
                  <a:pt x="5484977" y="121666"/>
                </a:lnTo>
                <a:lnTo>
                  <a:pt x="5490678" y="125297"/>
                </a:lnTo>
                <a:lnTo>
                  <a:pt x="5500477" y="133296"/>
                </a:lnTo>
                <a:lnTo>
                  <a:pt x="5508991" y="142790"/>
                </a:lnTo>
                <a:lnTo>
                  <a:pt x="5516219" y="153797"/>
                </a:lnTo>
                <a:lnTo>
                  <a:pt x="5519596" y="160344"/>
                </a:lnTo>
                <a:lnTo>
                  <a:pt x="5524200" y="172335"/>
                </a:lnTo>
                <a:lnTo>
                  <a:pt x="5526974" y="184721"/>
                </a:lnTo>
                <a:lnTo>
                  <a:pt x="5527903" y="197485"/>
                </a:lnTo>
                <a:lnTo>
                  <a:pt x="5527616" y="204512"/>
                </a:lnTo>
                <a:lnTo>
                  <a:pt x="5525645" y="216995"/>
                </a:lnTo>
                <a:lnTo>
                  <a:pt x="5521804" y="229184"/>
                </a:lnTo>
                <a:lnTo>
                  <a:pt x="5516092" y="241046"/>
                </a:lnTo>
                <a:lnTo>
                  <a:pt x="5512254" y="247378"/>
                </a:lnTo>
                <a:lnTo>
                  <a:pt x="5504374" y="257578"/>
                </a:lnTo>
                <a:lnTo>
                  <a:pt x="5495202" y="266299"/>
                </a:lnTo>
                <a:lnTo>
                  <a:pt x="5484723" y="273558"/>
                </a:lnTo>
                <a:lnTo>
                  <a:pt x="5479629" y="276350"/>
                </a:lnTo>
                <a:lnTo>
                  <a:pt x="5467754" y="281232"/>
                </a:lnTo>
                <a:lnTo>
                  <a:pt x="5455391" y="284147"/>
                </a:lnTo>
                <a:lnTo>
                  <a:pt x="5445353" y="310769"/>
                </a:lnTo>
                <a:lnTo>
                  <a:pt x="5454694" y="310412"/>
                </a:lnTo>
                <a:lnTo>
                  <a:pt x="5467660" y="308644"/>
                </a:lnTo>
                <a:lnTo>
                  <a:pt x="5480039" y="305391"/>
                </a:lnTo>
                <a:lnTo>
                  <a:pt x="5491826" y="300653"/>
                </a:lnTo>
                <a:lnTo>
                  <a:pt x="5503016" y="294426"/>
                </a:lnTo>
                <a:lnTo>
                  <a:pt x="5513604" y="286707"/>
                </a:lnTo>
                <a:lnTo>
                  <a:pt x="5523585" y="277495"/>
                </a:lnTo>
                <a:lnTo>
                  <a:pt x="5531343" y="268785"/>
                </a:lnTo>
                <a:lnTo>
                  <a:pt x="5538916" y="258261"/>
                </a:lnTo>
                <a:lnTo>
                  <a:pt x="5545108" y="247132"/>
                </a:lnTo>
                <a:lnTo>
                  <a:pt x="5549919" y="235393"/>
                </a:lnTo>
                <a:lnTo>
                  <a:pt x="5553353" y="223039"/>
                </a:lnTo>
                <a:lnTo>
                  <a:pt x="5555411" y="210066"/>
                </a:lnTo>
                <a:lnTo>
                  <a:pt x="5556097" y="196469"/>
                </a:lnTo>
                <a:lnTo>
                  <a:pt x="5555654" y="185802"/>
                </a:lnTo>
                <a:lnTo>
                  <a:pt x="5553821" y="172818"/>
                </a:lnTo>
                <a:lnTo>
                  <a:pt x="5550567" y="160425"/>
                </a:lnTo>
                <a:lnTo>
                  <a:pt x="5545890" y="148620"/>
                </a:lnTo>
                <a:lnTo>
                  <a:pt x="5539792" y="137402"/>
                </a:lnTo>
                <a:lnTo>
                  <a:pt x="5532272" y="126767"/>
                </a:lnTo>
                <a:lnTo>
                  <a:pt x="5523331" y="116712"/>
                </a:lnTo>
                <a:lnTo>
                  <a:pt x="5515975" y="109796"/>
                </a:lnTo>
                <a:lnTo>
                  <a:pt x="5505524" y="101732"/>
                </a:lnTo>
                <a:lnTo>
                  <a:pt x="5494486" y="95139"/>
                </a:lnTo>
                <a:lnTo>
                  <a:pt x="5482861" y="90017"/>
                </a:lnTo>
                <a:lnTo>
                  <a:pt x="5470649" y="86360"/>
                </a:lnTo>
                <a:lnTo>
                  <a:pt x="5457850" y="84169"/>
                </a:lnTo>
                <a:lnTo>
                  <a:pt x="5444464" y="83438"/>
                </a:lnTo>
                <a:lnTo>
                  <a:pt x="5432940" y="84008"/>
                </a:lnTo>
                <a:lnTo>
                  <a:pt x="5420194" y="86084"/>
                </a:lnTo>
                <a:lnTo>
                  <a:pt x="5408109" y="89666"/>
                </a:lnTo>
                <a:lnTo>
                  <a:pt x="5396712" y="94742"/>
                </a:lnTo>
                <a:lnTo>
                  <a:pt x="5386163" y="101230"/>
                </a:lnTo>
                <a:lnTo>
                  <a:pt x="5376415" y="109014"/>
                </a:lnTo>
                <a:lnTo>
                  <a:pt x="5367282" y="118193"/>
                </a:lnTo>
                <a:lnTo>
                  <a:pt x="5358739" y="128778"/>
                </a:lnTo>
                <a:lnTo>
                  <a:pt x="5358739" y="89026"/>
                </a:lnTo>
                <a:lnTo>
                  <a:pt x="5330926" y="89026"/>
                </a:lnTo>
                <a:lnTo>
                  <a:pt x="5330926" y="384301"/>
                </a:lnTo>
                <a:lnTo>
                  <a:pt x="5358739" y="384301"/>
                </a:lnTo>
                <a:close/>
              </a:path>
              <a:path w="7195032" h="389889">
                <a:moveTo>
                  <a:pt x="6868388" y="242062"/>
                </a:moveTo>
                <a:lnTo>
                  <a:pt x="6865094" y="235623"/>
                </a:lnTo>
                <a:lnTo>
                  <a:pt x="6860574" y="223693"/>
                </a:lnTo>
                <a:lnTo>
                  <a:pt x="6857862" y="211287"/>
                </a:lnTo>
                <a:lnTo>
                  <a:pt x="6856958" y="198374"/>
                </a:lnTo>
                <a:lnTo>
                  <a:pt x="6860387" y="276860"/>
                </a:lnTo>
                <a:lnTo>
                  <a:pt x="6869198" y="285384"/>
                </a:lnTo>
                <a:lnTo>
                  <a:pt x="6879373" y="293140"/>
                </a:lnTo>
                <a:lnTo>
                  <a:pt x="6890315" y="299486"/>
                </a:lnTo>
                <a:lnTo>
                  <a:pt x="6902020" y="304422"/>
                </a:lnTo>
                <a:lnTo>
                  <a:pt x="6899122" y="273304"/>
                </a:lnTo>
                <a:lnTo>
                  <a:pt x="6894182" y="270261"/>
                </a:lnTo>
                <a:lnTo>
                  <a:pt x="6884207" y="262397"/>
                </a:lnTo>
                <a:lnTo>
                  <a:pt x="6875603" y="252997"/>
                </a:lnTo>
                <a:lnTo>
                  <a:pt x="6868388" y="242062"/>
                </a:lnTo>
                <a:close/>
              </a:path>
              <a:path w="7195032" h="389889">
                <a:moveTo>
                  <a:pt x="6828764" y="197738"/>
                </a:moveTo>
                <a:lnTo>
                  <a:pt x="6829117" y="207192"/>
                </a:lnTo>
                <a:lnTo>
                  <a:pt x="6830816" y="220077"/>
                </a:lnTo>
                <a:lnTo>
                  <a:pt x="6833920" y="232445"/>
                </a:lnTo>
                <a:lnTo>
                  <a:pt x="6838429" y="244303"/>
                </a:lnTo>
                <a:lnTo>
                  <a:pt x="6844344" y="255654"/>
                </a:lnTo>
                <a:lnTo>
                  <a:pt x="6851663" y="266505"/>
                </a:lnTo>
                <a:lnTo>
                  <a:pt x="6860387" y="276860"/>
                </a:lnTo>
                <a:lnTo>
                  <a:pt x="6856958" y="198374"/>
                </a:lnTo>
                <a:lnTo>
                  <a:pt x="6857025" y="194649"/>
                </a:lnTo>
                <a:lnTo>
                  <a:pt x="6858420" y="181438"/>
                </a:lnTo>
                <a:lnTo>
                  <a:pt x="6861618" y="168994"/>
                </a:lnTo>
                <a:lnTo>
                  <a:pt x="6866614" y="157319"/>
                </a:lnTo>
                <a:lnTo>
                  <a:pt x="6873402" y="146411"/>
                </a:lnTo>
                <a:lnTo>
                  <a:pt x="6881977" y="136271"/>
                </a:lnTo>
                <a:lnTo>
                  <a:pt x="6893157" y="126431"/>
                </a:lnTo>
                <a:lnTo>
                  <a:pt x="6904115" y="119567"/>
                </a:lnTo>
                <a:lnTo>
                  <a:pt x="6915839" y="114665"/>
                </a:lnTo>
                <a:lnTo>
                  <a:pt x="6928318" y="111724"/>
                </a:lnTo>
                <a:lnTo>
                  <a:pt x="6941540" y="110744"/>
                </a:lnTo>
                <a:lnTo>
                  <a:pt x="6942922" y="110754"/>
                </a:lnTo>
                <a:lnTo>
                  <a:pt x="6955998" y="111935"/>
                </a:lnTo>
                <a:lnTo>
                  <a:pt x="6968348" y="115078"/>
                </a:lnTo>
                <a:lnTo>
                  <a:pt x="6979978" y="120181"/>
                </a:lnTo>
                <a:lnTo>
                  <a:pt x="6990895" y="127245"/>
                </a:lnTo>
                <a:lnTo>
                  <a:pt x="7001103" y="136271"/>
                </a:lnTo>
                <a:lnTo>
                  <a:pt x="7011701" y="149301"/>
                </a:lnTo>
                <a:lnTo>
                  <a:pt x="7018003" y="160417"/>
                </a:lnTo>
                <a:lnTo>
                  <a:pt x="7022510" y="172302"/>
                </a:lnTo>
                <a:lnTo>
                  <a:pt x="7025218" y="184954"/>
                </a:lnTo>
                <a:lnTo>
                  <a:pt x="7026122" y="198374"/>
                </a:lnTo>
                <a:lnTo>
                  <a:pt x="7025843" y="205616"/>
                </a:lnTo>
                <a:lnTo>
                  <a:pt x="7023934" y="218243"/>
                </a:lnTo>
                <a:lnTo>
                  <a:pt x="7020217" y="230380"/>
                </a:lnTo>
                <a:lnTo>
                  <a:pt x="7014692" y="242062"/>
                </a:lnTo>
                <a:lnTo>
                  <a:pt x="7011575" y="247181"/>
                </a:lnTo>
                <a:lnTo>
                  <a:pt x="7003715" y="257424"/>
                </a:lnTo>
                <a:lnTo>
                  <a:pt x="6994522" y="266132"/>
                </a:lnTo>
                <a:lnTo>
                  <a:pt x="6983958" y="273304"/>
                </a:lnTo>
                <a:lnTo>
                  <a:pt x="6967053" y="280642"/>
                </a:lnTo>
                <a:lnTo>
                  <a:pt x="6954603" y="283425"/>
                </a:lnTo>
                <a:lnTo>
                  <a:pt x="6941540" y="284353"/>
                </a:lnTo>
                <a:lnTo>
                  <a:pt x="6935569" y="284163"/>
                </a:lnTo>
                <a:lnTo>
                  <a:pt x="6922778" y="282399"/>
                </a:lnTo>
                <a:lnTo>
                  <a:pt x="6910617" y="278779"/>
                </a:lnTo>
                <a:lnTo>
                  <a:pt x="6899122" y="273304"/>
                </a:lnTo>
                <a:lnTo>
                  <a:pt x="6902020" y="304422"/>
                </a:lnTo>
                <a:lnTo>
                  <a:pt x="6914483" y="307948"/>
                </a:lnTo>
                <a:lnTo>
                  <a:pt x="6927700" y="310063"/>
                </a:lnTo>
                <a:lnTo>
                  <a:pt x="6941667" y="310769"/>
                </a:lnTo>
                <a:lnTo>
                  <a:pt x="6954475" y="310173"/>
                </a:lnTo>
                <a:lnTo>
                  <a:pt x="6967735" y="308166"/>
                </a:lnTo>
                <a:lnTo>
                  <a:pt x="6980242" y="304740"/>
                </a:lnTo>
                <a:lnTo>
                  <a:pt x="6991994" y="299897"/>
                </a:lnTo>
                <a:lnTo>
                  <a:pt x="7002988" y="293635"/>
                </a:lnTo>
                <a:lnTo>
                  <a:pt x="7013222" y="285956"/>
                </a:lnTo>
                <a:lnTo>
                  <a:pt x="7022693" y="276860"/>
                </a:lnTo>
                <a:lnTo>
                  <a:pt x="7029025" y="269567"/>
                </a:lnTo>
                <a:lnTo>
                  <a:pt x="7036753" y="258861"/>
                </a:lnTo>
                <a:lnTo>
                  <a:pt x="7043076" y="247656"/>
                </a:lnTo>
                <a:lnTo>
                  <a:pt x="7047993" y="235946"/>
                </a:lnTo>
                <a:lnTo>
                  <a:pt x="7051506" y="223727"/>
                </a:lnTo>
                <a:lnTo>
                  <a:pt x="7053614" y="210992"/>
                </a:lnTo>
                <a:lnTo>
                  <a:pt x="7054316" y="197738"/>
                </a:lnTo>
                <a:lnTo>
                  <a:pt x="7054080" y="189829"/>
                </a:lnTo>
                <a:lnTo>
                  <a:pt x="7052578" y="176723"/>
                </a:lnTo>
                <a:lnTo>
                  <a:pt x="7049696" y="164180"/>
                </a:lnTo>
                <a:lnTo>
                  <a:pt x="7045439" y="152200"/>
                </a:lnTo>
                <a:lnTo>
                  <a:pt x="7039812" y="140782"/>
                </a:lnTo>
                <a:lnTo>
                  <a:pt x="7032821" y="129926"/>
                </a:lnTo>
                <a:lnTo>
                  <a:pt x="7024471" y="119634"/>
                </a:lnTo>
                <a:lnTo>
                  <a:pt x="7013724" y="109173"/>
                </a:lnTo>
                <a:lnTo>
                  <a:pt x="7003388" y="101310"/>
                </a:lnTo>
                <a:lnTo>
                  <a:pt x="6992386" y="94876"/>
                </a:lnTo>
                <a:lnTo>
                  <a:pt x="6980714" y="89872"/>
                </a:lnTo>
                <a:lnTo>
                  <a:pt x="6968372" y="86298"/>
                </a:lnTo>
                <a:lnTo>
                  <a:pt x="6955357" y="84153"/>
                </a:lnTo>
                <a:lnTo>
                  <a:pt x="6941667" y="83438"/>
                </a:lnTo>
                <a:lnTo>
                  <a:pt x="6939674" y="83453"/>
                </a:lnTo>
                <a:lnTo>
                  <a:pt x="6926040" y="84373"/>
                </a:lnTo>
                <a:lnTo>
                  <a:pt x="6913101" y="86725"/>
                </a:lnTo>
                <a:lnTo>
                  <a:pt x="6900850" y="90507"/>
                </a:lnTo>
                <a:lnTo>
                  <a:pt x="6889282" y="95716"/>
                </a:lnTo>
                <a:lnTo>
                  <a:pt x="6878390" y="102350"/>
                </a:lnTo>
                <a:lnTo>
                  <a:pt x="6868168" y="110408"/>
                </a:lnTo>
                <a:lnTo>
                  <a:pt x="6858609" y="119887"/>
                </a:lnTo>
                <a:lnTo>
                  <a:pt x="6853684" y="125648"/>
                </a:lnTo>
                <a:lnTo>
                  <a:pt x="6846058" y="136273"/>
                </a:lnTo>
                <a:lnTo>
                  <a:pt x="6839825" y="147451"/>
                </a:lnTo>
                <a:lnTo>
                  <a:pt x="6834982" y="159184"/>
                </a:lnTo>
                <a:lnTo>
                  <a:pt x="6831526" y="171474"/>
                </a:lnTo>
                <a:lnTo>
                  <a:pt x="6829454" y="184325"/>
                </a:lnTo>
                <a:lnTo>
                  <a:pt x="6828764" y="197738"/>
                </a:lnTo>
                <a:close/>
              </a:path>
              <a:path w="7195032" h="389889">
                <a:moveTo>
                  <a:pt x="5758916" y="242062"/>
                </a:moveTo>
                <a:lnTo>
                  <a:pt x="5755622" y="235623"/>
                </a:lnTo>
                <a:lnTo>
                  <a:pt x="5751102" y="223693"/>
                </a:lnTo>
                <a:lnTo>
                  <a:pt x="5748390" y="211287"/>
                </a:lnTo>
                <a:lnTo>
                  <a:pt x="5747486" y="198374"/>
                </a:lnTo>
                <a:lnTo>
                  <a:pt x="5750915" y="276860"/>
                </a:lnTo>
                <a:lnTo>
                  <a:pt x="5759726" y="285384"/>
                </a:lnTo>
                <a:lnTo>
                  <a:pt x="5769901" y="293140"/>
                </a:lnTo>
                <a:lnTo>
                  <a:pt x="5780843" y="299486"/>
                </a:lnTo>
                <a:lnTo>
                  <a:pt x="5792548" y="304422"/>
                </a:lnTo>
                <a:lnTo>
                  <a:pt x="5789650" y="273304"/>
                </a:lnTo>
                <a:lnTo>
                  <a:pt x="5784710" y="270261"/>
                </a:lnTo>
                <a:lnTo>
                  <a:pt x="5774735" y="262397"/>
                </a:lnTo>
                <a:lnTo>
                  <a:pt x="5766131" y="252997"/>
                </a:lnTo>
                <a:lnTo>
                  <a:pt x="5758916" y="242062"/>
                </a:lnTo>
                <a:close/>
              </a:path>
              <a:path w="7195032" h="389889">
                <a:moveTo>
                  <a:pt x="5719292" y="197738"/>
                </a:moveTo>
                <a:lnTo>
                  <a:pt x="5719645" y="207192"/>
                </a:lnTo>
                <a:lnTo>
                  <a:pt x="5721344" y="220077"/>
                </a:lnTo>
                <a:lnTo>
                  <a:pt x="5724448" y="232445"/>
                </a:lnTo>
                <a:lnTo>
                  <a:pt x="5728957" y="244303"/>
                </a:lnTo>
                <a:lnTo>
                  <a:pt x="5734872" y="255654"/>
                </a:lnTo>
                <a:lnTo>
                  <a:pt x="5742191" y="266505"/>
                </a:lnTo>
                <a:lnTo>
                  <a:pt x="5750915" y="276860"/>
                </a:lnTo>
                <a:lnTo>
                  <a:pt x="5747486" y="198374"/>
                </a:lnTo>
                <a:lnTo>
                  <a:pt x="5747553" y="194649"/>
                </a:lnTo>
                <a:lnTo>
                  <a:pt x="5748948" y="181438"/>
                </a:lnTo>
                <a:lnTo>
                  <a:pt x="5752146" y="168994"/>
                </a:lnTo>
                <a:lnTo>
                  <a:pt x="5757142" y="157319"/>
                </a:lnTo>
                <a:lnTo>
                  <a:pt x="5763930" y="146411"/>
                </a:lnTo>
                <a:lnTo>
                  <a:pt x="5772505" y="136271"/>
                </a:lnTo>
                <a:lnTo>
                  <a:pt x="5783685" y="126431"/>
                </a:lnTo>
                <a:lnTo>
                  <a:pt x="5794643" y="119567"/>
                </a:lnTo>
                <a:lnTo>
                  <a:pt x="5806367" y="114665"/>
                </a:lnTo>
                <a:lnTo>
                  <a:pt x="5818846" y="111724"/>
                </a:lnTo>
                <a:lnTo>
                  <a:pt x="5832068" y="110744"/>
                </a:lnTo>
                <a:lnTo>
                  <a:pt x="5833450" y="110754"/>
                </a:lnTo>
                <a:lnTo>
                  <a:pt x="5846526" y="111935"/>
                </a:lnTo>
                <a:lnTo>
                  <a:pt x="5858876" y="115078"/>
                </a:lnTo>
                <a:lnTo>
                  <a:pt x="5870506" y="120181"/>
                </a:lnTo>
                <a:lnTo>
                  <a:pt x="5881423" y="127245"/>
                </a:lnTo>
                <a:lnTo>
                  <a:pt x="5891631" y="136271"/>
                </a:lnTo>
                <a:lnTo>
                  <a:pt x="5902229" y="149301"/>
                </a:lnTo>
                <a:lnTo>
                  <a:pt x="5908531" y="160417"/>
                </a:lnTo>
                <a:lnTo>
                  <a:pt x="5913038" y="172302"/>
                </a:lnTo>
                <a:lnTo>
                  <a:pt x="5915746" y="184954"/>
                </a:lnTo>
                <a:lnTo>
                  <a:pt x="5916650" y="198374"/>
                </a:lnTo>
                <a:lnTo>
                  <a:pt x="5916371" y="205616"/>
                </a:lnTo>
                <a:lnTo>
                  <a:pt x="5914462" y="218243"/>
                </a:lnTo>
                <a:lnTo>
                  <a:pt x="5910745" y="230380"/>
                </a:lnTo>
                <a:lnTo>
                  <a:pt x="5905220" y="242062"/>
                </a:lnTo>
                <a:lnTo>
                  <a:pt x="5902103" y="247181"/>
                </a:lnTo>
                <a:lnTo>
                  <a:pt x="5894243" y="257424"/>
                </a:lnTo>
                <a:lnTo>
                  <a:pt x="5885050" y="266132"/>
                </a:lnTo>
                <a:lnTo>
                  <a:pt x="5874486" y="273304"/>
                </a:lnTo>
                <a:lnTo>
                  <a:pt x="5857581" y="280642"/>
                </a:lnTo>
                <a:lnTo>
                  <a:pt x="5845131" y="283425"/>
                </a:lnTo>
                <a:lnTo>
                  <a:pt x="5832068" y="284353"/>
                </a:lnTo>
                <a:lnTo>
                  <a:pt x="5826097" y="284163"/>
                </a:lnTo>
                <a:lnTo>
                  <a:pt x="5813306" y="282399"/>
                </a:lnTo>
                <a:lnTo>
                  <a:pt x="5801145" y="278779"/>
                </a:lnTo>
                <a:lnTo>
                  <a:pt x="5789650" y="273304"/>
                </a:lnTo>
                <a:lnTo>
                  <a:pt x="5792548" y="304422"/>
                </a:lnTo>
                <a:lnTo>
                  <a:pt x="5805011" y="307948"/>
                </a:lnTo>
                <a:lnTo>
                  <a:pt x="5818228" y="310063"/>
                </a:lnTo>
                <a:lnTo>
                  <a:pt x="5832195" y="310769"/>
                </a:lnTo>
                <a:lnTo>
                  <a:pt x="5845003" y="310173"/>
                </a:lnTo>
                <a:lnTo>
                  <a:pt x="5858263" y="308166"/>
                </a:lnTo>
                <a:lnTo>
                  <a:pt x="5870770" y="304740"/>
                </a:lnTo>
                <a:lnTo>
                  <a:pt x="5882522" y="299897"/>
                </a:lnTo>
                <a:lnTo>
                  <a:pt x="5893516" y="293635"/>
                </a:lnTo>
                <a:lnTo>
                  <a:pt x="5903750" y="285956"/>
                </a:lnTo>
                <a:lnTo>
                  <a:pt x="5913221" y="276860"/>
                </a:lnTo>
                <a:lnTo>
                  <a:pt x="5919553" y="269567"/>
                </a:lnTo>
                <a:lnTo>
                  <a:pt x="5927281" y="258861"/>
                </a:lnTo>
                <a:lnTo>
                  <a:pt x="5933604" y="247656"/>
                </a:lnTo>
                <a:lnTo>
                  <a:pt x="5938521" y="235946"/>
                </a:lnTo>
                <a:lnTo>
                  <a:pt x="5942034" y="223727"/>
                </a:lnTo>
                <a:lnTo>
                  <a:pt x="5944142" y="210992"/>
                </a:lnTo>
                <a:lnTo>
                  <a:pt x="5944844" y="197738"/>
                </a:lnTo>
                <a:lnTo>
                  <a:pt x="5944608" y="189829"/>
                </a:lnTo>
                <a:lnTo>
                  <a:pt x="5943106" y="176723"/>
                </a:lnTo>
                <a:lnTo>
                  <a:pt x="5940224" y="164180"/>
                </a:lnTo>
                <a:lnTo>
                  <a:pt x="5935967" y="152200"/>
                </a:lnTo>
                <a:lnTo>
                  <a:pt x="5930340" y="140782"/>
                </a:lnTo>
                <a:lnTo>
                  <a:pt x="5923349" y="129926"/>
                </a:lnTo>
                <a:lnTo>
                  <a:pt x="5914999" y="119634"/>
                </a:lnTo>
                <a:lnTo>
                  <a:pt x="5904252" y="109173"/>
                </a:lnTo>
                <a:lnTo>
                  <a:pt x="5893916" y="101310"/>
                </a:lnTo>
                <a:lnTo>
                  <a:pt x="5882914" y="94876"/>
                </a:lnTo>
                <a:lnTo>
                  <a:pt x="5871242" y="89872"/>
                </a:lnTo>
                <a:lnTo>
                  <a:pt x="5858900" y="86298"/>
                </a:lnTo>
                <a:lnTo>
                  <a:pt x="5845885" y="84153"/>
                </a:lnTo>
                <a:lnTo>
                  <a:pt x="5832195" y="83438"/>
                </a:lnTo>
                <a:lnTo>
                  <a:pt x="5830202" y="83453"/>
                </a:lnTo>
                <a:lnTo>
                  <a:pt x="5816568" y="84373"/>
                </a:lnTo>
                <a:lnTo>
                  <a:pt x="5803629" y="86725"/>
                </a:lnTo>
                <a:lnTo>
                  <a:pt x="5791378" y="90507"/>
                </a:lnTo>
                <a:lnTo>
                  <a:pt x="5779810" y="95716"/>
                </a:lnTo>
                <a:lnTo>
                  <a:pt x="5768918" y="102350"/>
                </a:lnTo>
                <a:lnTo>
                  <a:pt x="5758696" y="110408"/>
                </a:lnTo>
                <a:lnTo>
                  <a:pt x="5749137" y="119887"/>
                </a:lnTo>
                <a:lnTo>
                  <a:pt x="5744212" y="125648"/>
                </a:lnTo>
                <a:lnTo>
                  <a:pt x="5736586" y="136273"/>
                </a:lnTo>
                <a:lnTo>
                  <a:pt x="5730353" y="147451"/>
                </a:lnTo>
                <a:lnTo>
                  <a:pt x="5725510" y="159184"/>
                </a:lnTo>
                <a:lnTo>
                  <a:pt x="5722054" y="171474"/>
                </a:lnTo>
                <a:lnTo>
                  <a:pt x="5719982" y="184325"/>
                </a:lnTo>
                <a:lnTo>
                  <a:pt x="5719292" y="197738"/>
                </a:lnTo>
                <a:close/>
              </a:path>
              <a:path w="7195032" h="389889">
                <a:moveTo>
                  <a:pt x="2563088" y="242062"/>
                </a:moveTo>
                <a:lnTo>
                  <a:pt x="2559794" y="235623"/>
                </a:lnTo>
                <a:lnTo>
                  <a:pt x="2555274" y="223693"/>
                </a:lnTo>
                <a:lnTo>
                  <a:pt x="2552562" y="211287"/>
                </a:lnTo>
                <a:lnTo>
                  <a:pt x="2551658" y="198374"/>
                </a:lnTo>
                <a:lnTo>
                  <a:pt x="2555087" y="276860"/>
                </a:lnTo>
                <a:lnTo>
                  <a:pt x="2563898" y="285384"/>
                </a:lnTo>
                <a:lnTo>
                  <a:pt x="2574073" y="293140"/>
                </a:lnTo>
                <a:lnTo>
                  <a:pt x="2585015" y="299486"/>
                </a:lnTo>
                <a:lnTo>
                  <a:pt x="2596720" y="304422"/>
                </a:lnTo>
                <a:lnTo>
                  <a:pt x="2593822" y="273304"/>
                </a:lnTo>
                <a:lnTo>
                  <a:pt x="2588882" y="270261"/>
                </a:lnTo>
                <a:lnTo>
                  <a:pt x="2578907" y="262397"/>
                </a:lnTo>
                <a:lnTo>
                  <a:pt x="2570303" y="252997"/>
                </a:lnTo>
                <a:lnTo>
                  <a:pt x="2563088" y="242062"/>
                </a:lnTo>
                <a:close/>
              </a:path>
              <a:path w="7195032" h="389889">
                <a:moveTo>
                  <a:pt x="2523464" y="197738"/>
                </a:moveTo>
                <a:lnTo>
                  <a:pt x="2523817" y="207192"/>
                </a:lnTo>
                <a:lnTo>
                  <a:pt x="2525516" y="220077"/>
                </a:lnTo>
                <a:lnTo>
                  <a:pt x="2528620" y="232445"/>
                </a:lnTo>
                <a:lnTo>
                  <a:pt x="2533129" y="244303"/>
                </a:lnTo>
                <a:lnTo>
                  <a:pt x="2539044" y="255654"/>
                </a:lnTo>
                <a:lnTo>
                  <a:pt x="2546363" y="266505"/>
                </a:lnTo>
                <a:lnTo>
                  <a:pt x="2555087" y="276860"/>
                </a:lnTo>
                <a:lnTo>
                  <a:pt x="2551658" y="198374"/>
                </a:lnTo>
                <a:lnTo>
                  <a:pt x="2551725" y="194649"/>
                </a:lnTo>
                <a:lnTo>
                  <a:pt x="2553120" y="181438"/>
                </a:lnTo>
                <a:lnTo>
                  <a:pt x="2556318" y="168994"/>
                </a:lnTo>
                <a:lnTo>
                  <a:pt x="2561314" y="157319"/>
                </a:lnTo>
                <a:lnTo>
                  <a:pt x="2568102" y="146411"/>
                </a:lnTo>
                <a:lnTo>
                  <a:pt x="2576677" y="136271"/>
                </a:lnTo>
                <a:lnTo>
                  <a:pt x="2587857" y="126431"/>
                </a:lnTo>
                <a:lnTo>
                  <a:pt x="2598815" y="119567"/>
                </a:lnTo>
                <a:lnTo>
                  <a:pt x="2610539" y="114665"/>
                </a:lnTo>
                <a:lnTo>
                  <a:pt x="2623018" y="111724"/>
                </a:lnTo>
                <a:lnTo>
                  <a:pt x="2636240" y="110744"/>
                </a:lnTo>
                <a:lnTo>
                  <a:pt x="2637622" y="110754"/>
                </a:lnTo>
                <a:lnTo>
                  <a:pt x="2650698" y="111935"/>
                </a:lnTo>
                <a:lnTo>
                  <a:pt x="2663048" y="115078"/>
                </a:lnTo>
                <a:lnTo>
                  <a:pt x="2674678" y="120181"/>
                </a:lnTo>
                <a:lnTo>
                  <a:pt x="2685595" y="127245"/>
                </a:lnTo>
                <a:lnTo>
                  <a:pt x="2695803" y="136271"/>
                </a:lnTo>
                <a:lnTo>
                  <a:pt x="2706401" y="149301"/>
                </a:lnTo>
                <a:lnTo>
                  <a:pt x="2712703" y="160417"/>
                </a:lnTo>
                <a:lnTo>
                  <a:pt x="2717210" y="172302"/>
                </a:lnTo>
                <a:lnTo>
                  <a:pt x="2719918" y="184954"/>
                </a:lnTo>
                <a:lnTo>
                  <a:pt x="2720822" y="198374"/>
                </a:lnTo>
                <a:lnTo>
                  <a:pt x="2720543" y="205616"/>
                </a:lnTo>
                <a:lnTo>
                  <a:pt x="2718634" y="218243"/>
                </a:lnTo>
                <a:lnTo>
                  <a:pt x="2714917" y="230380"/>
                </a:lnTo>
                <a:lnTo>
                  <a:pt x="2709392" y="242062"/>
                </a:lnTo>
                <a:lnTo>
                  <a:pt x="2706275" y="247181"/>
                </a:lnTo>
                <a:lnTo>
                  <a:pt x="2698415" y="257424"/>
                </a:lnTo>
                <a:lnTo>
                  <a:pt x="2689222" y="266132"/>
                </a:lnTo>
                <a:lnTo>
                  <a:pt x="2678658" y="273304"/>
                </a:lnTo>
                <a:lnTo>
                  <a:pt x="2661753" y="280642"/>
                </a:lnTo>
                <a:lnTo>
                  <a:pt x="2649303" y="283425"/>
                </a:lnTo>
                <a:lnTo>
                  <a:pt x="2636240" y="284353"/>
                </a:lnTo>
                <a:lnTo>
                  <a:pt x="2630269" y="284163"/>
                </a:lnTo>
                <a:lnTo>
                  <a:pt x="2617478" y="282399"/>
                </a:lnTo>
                <a:lnTo>
                  <a:pt x="2605317" y="278779"/>
                </a:lnTo>
                <a:lnTo>
                  <a:pt x="2593822" y="273304"/>
                </a:lnTo>
                <a:lnTo>
                  <a:pt x="2596720" y="304422"/>
                </a:lnTo>
                <a:lnTo>
                  <a:pt x="2609183" y="307948"/>
                </a:lnTo>
                <a:lnTo>
                  <a:pt x="2622400" y="310063"/>
                </a:lnTo>
                <a:lnTo>
                  <a:pt x="2636367" y="310769"/>
                </a:lnTo>
                <a:lnTo>
                  <a:pt x="2649175" y="310173"/>
                </a:lnTo>
                <a:lnTo>
                  <a:pt x="2662435" y="308166"/>
                </a:lnTo>
                <a:lnTo>
                  <a:pt x="2674942" y="304740"/>
                </a:lnTo>
                <a:lnTo>
                  <a:pt x="2686694" y="299897"/>
                </a:lnTo>
                <a:lnTo>
                  <a:pt x="2697688" y="293635"/>
                </a:lnTo>
                <a:lnTo>
                  <a:pt x="2707922" y="285956"/>
                </a:lnTo>
                <a:lnTo>
                  <a:pt x="2717393" y="276860"/>
                </a:lnTo>
                <a:lnTo>
                  <a:pt x="2723725" y="269567"/>
                </a:lnTo>
                <a:lnTo>
                  <a:pt x="2731453" y="258861"/>
                </a:lnTo>
                <a:lnTo>
                  <a:pt x="2737776" y="247656"/>
                </a:lnTo>
                <a:lnTo>
                  <a:pt x="2742693" y="235946"/>
                </a:lnTo>
                <a:lnTo>
                  <a:pt x="2746206" y="223727"/>
                </a:lnTo>
                <a:lnTo>
                  <a:pt x="2748314" y="210992"/>
                </a:lnTo>
                <a:lnTo>
                  <a:pt x="2749016" y="197738"/>
                </a:lnTo>
                <a:lnTo>
                  <a:pt x="2748780" y="189829"/>
                </a:lnTo>
                <a:lnTo>
                  <a:pt x="2747278" y="176723"/>
                </a:lnTo>
                <a:lnTo>
                  <a:pt x="2744396" y="164180"/>
                </a:lnTo>
                <a:lnTo>
                  <a:pt x="2740139" y="152200"/>
                </a:lnTo>
                <a:lnTo>
                  <a:pt x="2734512" y="140782"/>
                </a:lnTo>
                <a:lnTo>
                  <a:pt x="2727521" y="129926"/>
                </a:lnTo>
                <a:lnTo>
                  <a:pt x="2719171" y="119634"/>
                </a:lnTo>
                <a:lnTo>
                  <a:pt x="2708424" y="109173"/>
                </a:lnTo>
                <a:lnTo>
                  <a:pt x="2698088" y="101310"/>
                </a:lnTo>
                <a:lnTo>
                  <a:pt x="2687086" y="94876"/>
                </a:lnTo>
                <a:lnTo>
                  <a:pt x="2675414" y="89872"/>
                </a:lnTo>
                <a:lnTo>
                  <a:pt x="2663072" y="86298"/>
                </a:lnTo>
                <a:lnTo>
                  <a:pt x="2650057" y="84153"/>
                </a:lnTo>
                <a:lnTo>
                  <a:pt x="2636367" y="83438"/>
                </a:lnTo>
                <a:lnTo>
                  <a:pt x="2634374" y="83453"/>
                </a:lnTo>
                <a:lnTo>
                  <a:pt x="2620740" y="84373"/>
                </a:lnTo>
                <a:lnTo>
                  <a:pt x="2607801" y="86725"/>
                </a:lnTo>
                <a:lnTo>
                  <a:pt x="2595550" y="90507"/>
                </a:lnTo>
                <a:lnTo>
                  <a:pt x="2583982" y="95716"/>
                </a:lnTo>
                <a:lnTo>
                  <a:pt x="2573090" y="102350"/>
                </a:lnTo>
                <a:lnTo>
                  <a:pt x="2562868" y="110408"/>
                </a:lnTo>
                <a:lnTo>
                  <a:pt x="2553309" y="119887"/>
                </a:lnTo>
                <a:lnTo>
                  <a:pt x="2540811" y="136273"/>
                </a:lnTo>
                <a:lnTo>
                  <a:pt x="2534580" y="147451"/>
                </a:lnTo>
                <a:lnTo>
                  <a:pt x="2529725" y="159184"/>
                </a:lnTo>
                <a:lnTo>
                  <a:pt x="2526250" y="171474"/>
                </a:lnTo>
                <a:lnTo>
                  <a:pt x="2524162" y="184325"/>
                </a:lnTo>
                <a:lnTo>
                  <a:pt x="2523464" y="197738"/>
                </a:lnTo>
                <a:close/>
              </a:path>
              <a:path w="7195032" h="389889">
                <a:moveTo>
                  <a:pt x="5455391" y="284147"/>
                </a:moveTo>
                <a:lnTo>
                  <a:pt x="5442559" y="285114"/>
                </a:lnTo>
                <a:lnTo>
                  <a:pt x="5435830" y="284860"/>
                </a:lnTo>
                <a:lnTo>
                  <a:pt x="5423299" y="282972"/>
                </a:lnTo>
                <a:lnTo>
                  <a:pt x="5411100" y="279247"/>
                </a:lnTo>
                <a:lnTo>
                  <a:pt x="5399252" y="273685"/>
                </a:lnTo>
                <a:lnTo>
                  <a:pt x="5393680" y="270244"/>
                </a:lnTo>
                <a:lnTo>
                  <a:pt x="5383507" y="262288"/>
                </a:lnTo>
                <a:lnTo>
                  <a:pt x="5374860" y="253021"/>
                </a:lnTo>
                <a:lnTo>
                  <a:pt x="5367756" y="242443"/>
                </a:lnTo>
                <a:lnTo>
                  <a:pt x="5367619" y="277883"/>
                </a:lnTo>
                <a:lnTo>
                  <a:pt x="5377196" y="286588"/>
                </a:lnTo>
                <a:lnTo>
                  <a:pt x="5387279" y="293994"/>
                </a:lnTo>
                <a:lnTo>
                  <a:pt x="5397855" y="300100"/>
                </a:lnTo>
                <a:lnTo>
                  <a:pt x="5407478" y="304234"/>
                </a:lnTo>
                <a:lnTo>
                  <a:pt x="5419526" y="307864"/>
                </a:lnTo>
                <a:lnTo>
                  <a:pt x="5432142" y="310042"/>
                </a:lnTo>
                <a:lnTo>
                  <a:pt x="5445353" y="310769"/>
                </a:lnTo>
                <a:lnTo>
                  <a:pt x="5455391" y="284147"/>
                </a:lnTo>
                <a:close/>
              </a:path>
              <a:path w="7195032" h="389889">
                <a:moveTo>
                  <a:pt x="4974544" y="147787"/>
                </a:moveTo>
                <a:lnTo>
                  <a:pt x="4982452" y="137582"/>
                </a:lnTo>
                <a:lnTo>
                  <a:pt x="4991645" y="128881"/>
                </a:lnTo>
                <a:lnTo>
                  <a:pt x="5002123" y="121666"/>
                </a:lnTo>
                <a:lnTo>
                  <a:pt x="5007759" y="118663"/>
                </a:lnTo>
                <a:lnTo>
                  <a:pt x="5019598" y="114028"/>
                </a:lnTo>
                <a:lnTo>
                  <a:pt x="5032034" y="111273"/>
                </a:lnTo>
                <a:lnTo>
                  <a:pt x="5045049" y="110362"/>
                </a:lnTo>
                <a:lnTo>
                  <a:pt x="5047579" y="110394"/>
                </a:lnTo>
                <a:lnTo>
                  <a:pt x="5060909" y="111673"/>
                </a:lnTo>
                <a:lnTo>
                  <a:pt x="5073409" y="114824"/>
                </a:lnTo>
                <a:lnTo>
                  <a:pt x="5085075" y="119846"/>
                </a:lnTo>
                <a:lnTo>
                  <a:pt x="5095901" y="126741"/>
                </a:lnTo>
                <a:lnTo>
                  <a:pt x="5105882" y="135509"/>
                </a:lnTo>
                <a:lnTo>
                  <a:pt x="5116507" y="148657"/>
                </a:lnTo>
                <a:lnTo>
                  <a:pt x="5122630" y="159738"/>
                </a:lnTo>
                <a:lnTo>
                  <a:pt x="5127010" y="171700"/>
                </a:lnTo>
                <a:lnTo>
                  <a:pt x="5129642" y="184538"/>
                </a:lnTo>
                <a:lnTo>
                  <a:pt x="5130520" y="198247"/>
                </a:lnTo>
                <a:lnTo>
                  <a:pt x="5130227" y="206131"/>
                </a:lnTo>
                <a:lnTo>
                  <a:pt x="5128372" y="219006"/>
                </a:lnTo>
                <a:lnTo>
                  <a:pt x="5124823" y="231110"/>
                </a:lnTo>
                <a:lnTo>
                  <a:pt x="5119598" y="242443"/>
                </a:lnTo>
                <a:lnTo>
                  <a:pt x="5116289" y="247823"/>
                </a:lnTo>
                <a:lnTo>
                  <a:pt x="5108422" y="257755"/>
                </a:lnTo>
                <a:lnTo>
                  <a:pt x="5099020" y="266375"/>
                </a:lnTo>
                <a:lnTo>
                  <a:pt x="5088102" y="273685"/>
                </a:lnTo>
                <a:lnTo>
                  <a:pt x="5081954" y="276844"/>
                </a:lnTo>
                <a:lnTo>
                  <a:pt x="5069964" y="281439"/>
                </a:lnTo>
                <a:lnTo>
                  <a:pt x="5057572" y="284196"/>
                </a:lnTo>
                <a:lnTo>
                  <a:pt x="5044795" y="285114"/>
                </a:lnTo>
                <a:lnTo>
                  <a:pt x="5038910" y="284918"/>
                </a:lnTo>
                <a:lnTo>
                  <a:pt x="5026263" y="283083"/>
                </a:lnTo>
                <a:lnTo>
                  <a:pt x="5014128" y="279302"/>
                </a:lnTo>
                <a:lnTo>
                  <a:pt x="5002504" y="273558"/>
                </a:lnTo>
                <a:lnTo>
                  <a:pt x="4996432" y="269648"/>
                </a:lnTo>
                <a:lnTo>
                  <a:pt x="4986666" y="261586"/>
                </a:lnTo>
                <a:lnTo>
                  <a:pt x="4978186" y="252057"/>
                </a:lnTo>
                <a:lnTo>
                  <a:pt x="4971008" y="241046"/>
                </a:lnTo>
                <a:lnTo>
                  <a:pt x="4967634" y="234545"/>
                </a:lnTo>
                <a:lnTo>
                  <a:pt x="4962995" y="222490"/>
                </a:lnTo>
                <a:lnTo>
                  <a:pt x="4960236" y="210125"/>
                </a:lnTo>
                <a:lnTo>
                  <a:pt x="4959324" y="197485"/>
                </a:lnTo>
                <a:lnTo>
                  <a:pt x="4959606" y="190308"/>
                </a:lnTo>
                <a:lnTo>
                  <a:pt x="4956720" y="124600"/>
                </a:lnTo>
                <a:lnTo>
                  <a:pt x="4948901" y="135113"/>
                </a:lnTo>
                <a:lnTo>
                  <a:pt x="4942504" y="146208"/>
                </a:lnTo>
                <a:lnTo>
                  <a:pt x="4937528" y="157889"/>
                </a:lnTo>
                <a:lnTo>
                  <a:pt x="4933973" y="170158"/>
                </a:lnTo>
                <a:lnTo>
                  <a:pt x="4931841" y="183017"/>
                </a:lnTo>
                <a:lnTo>
                  <a:pt x="4931130" y="196469"/>
                </a:lnTo>
                <a:lnTo>
                  <a:pt x="4931650" y="208350"/>
                </a:lnTo>
                <a:lnTo>
                  <a:pt x="4933531" y="221410"/>
                </a:lnTo>
                <a:lnTo>
                  <a:pt x="4936784" y="233850"/>
                </a:lnTo>
                <a:lnTo>
                  <a:pt x="4941408" y="245673"/>
                </a:lnTo>
                <a:lnTo>
                  <a:pt x="4947405" y="256885"/>
                </a:lnTo>
                <a:lnTo>
                  <a:pt x="4954774" y="267491"/>
                </a:lnTo>
                <a:lnTo>
                  <a:pt x="4963515" y="277495"/>
                </a:lnTo>
                <a:lnTo>
                  <a:pt x="4970497" y="284120"/>
                </a:lnTo>
                <a:lnTo>
                  <a:pt x="4980928" y="292273"/>
                </a:lnTo>
                <a:lnTo>
                  <a:pt x="4991949" y="298938"/>
                </a:lnTo>
                <a:lnTo>
                  <a:pt x="5003557" y="304118"/>
                </a:lnTo>
                <a:lnTo>
                  <a:pt x="5015748" y="307814"/>
                </a:lnTo>
                <a:lnTo>
                  <a:pt x="5028522" y="310030"/>
                </a:lnTo>
                <a:lnTo>
                  <a:pt x="5041874" y="310769"/>
                </a:lnTo>
                <a:lnTo>
                  <a:pt x="5053038" y="310255"/>
                </a:lnTo>
                <a:lnTo>
                  <a:pt x="5065759" y="308315"/>
                </a:lnTo>
                <a:lnTo>
                  <a:pt x="5077913" y="304930"/>
                </a:lnTo>
                <a:lnTo>
                  <a:pt x="5089499" y="300100"/>
                </a:lnTo>
                <a:lnTo>
                  <a:pt x="5099997" y="294092"/>
                </a:lnTo>
                <a:lnTo>
                  <a:pt x="5110106" y="286721"/>
                </a:lnTo>
                <a:lnTo>
                  <a:pt x="5119688" y="278056"/>
                </a:lnTo>
                <a:lnTo>
                  <a:pt x="5128742" y="268097"/>
                </a:lnTo>
                <a:lnTo>
                  <a:pt x="5128742" y="305181"/>
                </a:lnTo>
                <a:lnTo>
                  <a:pt x="5156174" y="305181"/>
                </a:lnTo>
                <a:lnTo>
                  <a:pt x="5156174" y="5587"/>
                </a:lnTo>
                <a:lnTo>
                  <a:pt x="5128742" y="5587"/>
                </a:lnTo>
                <a:lnTo>
                  <a:pt x="5128742" y="128778"/>
                </a:lnTo>
                <a:lnTo>
                  <a:pt x="5120241" y="118097"/>
                </a:lnTo>
                <a:lnTo>
                  <a:pt x="5111116" y="108916"/>
                </a:lnTo>
                <a:lnTo>
                  <a:pt x="5101326" y="101135"/>
                </a:lnTo>
                <a:lnTo>
                  <a:pt x="5090896" y="94742"/>
                </a:lnTo>
                <a:lnTo>
                  <a:pt x="5080757" y="90168"/>
                </a:lnTo>
                <a:lnTo>
                  <a:pt x="5068775" y="86438"/>
                </a:lnTo>
                <a:lnTo>
                  <a:pt x="5056114" y="84190"/>
                </a:lnTo>
                <a:lnTo>
                  <a:pt x="5042763" y="83438"/>
                </a:lnTo>
                <a:lnTo>
                  <a:pt x="5032800" y="83838"/>
                </a:lnTo>
                <a:lnTo>
                  <a:pt x="5019848" y="85650"/>
                </a:lnTo>
                <a:lnTo>
                  <a:pt x="5007484" y="88925"/>
                </a:lnTo>
                <a:lnTo>
                  <a:pt x="4995706" y="93667"/>
                </a:lnTo>
                <a:lnTo>
                  <a:pt x="4984516" y="99877"/>
                </a:lnTo>
                <a:lnTo>
                  <a:pt x="4973912" y="107558"/>
                </a:lnTo>
                <a:lnTo>
                  <a:pt x="4963896" y="116712"/>
                </a:lnTo>
                <a:lnTo>
                  <a:pt x="4965280" y="165568"/>
                </a:lnTo>
                <a:lnTo>
                  <a:pt x="4970881" y="153797"/>
                </a:lnTo>
                <a:lnTo>
                  <a:pt x="4974544" y="147787"/>
                </a:lnTo>
                <a:close/>
              </a:path>
              <a:path w="7195032" h="389889">
                <a:moveTo>
                  <a:pt x="4963896" y="116712"/>
                </a:moveTo>
                <a:lnTo>
                  <a:pt x="4956720" y="124600"/>
                </a:lnTo>
                <a:lnTo>
                  <a:pt x="4959606" y="190308"/>
                </a:lnTo>
                <a:lnTo>
                  <a:pt x="4961527" y="177744"/>
                </a:lnTo>
                <a:lnTo>
                  <a:pt x="4965280" y="165568"/>
                </a:lnTo>
                <a:lnTo>
                  <a:pt x="4963896" y="116712"/>
                </a:lnTo>
                <a:close/>
              </a:path>
              <a:path w="7195032" h="389889">
                <a:moveTo>
                  <a:pt x="3864335" y="284147"/>
                </a:moveTo>
                <a:lnTo>
                  <a:pt x="3851503" y="285114"/>
                </a:lnTo>
                <a:lnTo>
                  <a:pt x="3844774" y="284860"/>
                </a:lnTo>
                <a:lnTo>
                  <a:pt x="3832243" y="282972"/>
                </a:lnTo>
                <a:lnTo>
                  <a:pt x="3820044" y="279247"/>
                </a:lnTo>
                <a:lnTo>
                  <a:pt x="3808196" y="273685"/>
                </a:lnTo>
                <a:lnTo>
                  <a:pt x="3802624" y="270244"/>
                </a:lnTo>
                <a:lnTo>
                  <a:pt x="3792451" y="262288"/>
                </a:lnTo>
                <a:lnTo>
                  <a:pt x="3783804" y="253021"/>
                </a:lnTo>
                <a:lnTo>
                  <a:pt x="3776700" y="242443"/>
                </a:lnTo>
                <a:lnTo>
                  <a:pt x="3776563" y="277883"/>
                </a:lnTo>
                <a:lnTo>
                  <a:pt x="3786140" y="286588"/>
                </a:lnTo>
                <a:lnTo>
                  <a:pt x="3796223" y="293994"/>
                </a:lnTo>
                <a:lnTo>
                  <a:pt x="3806799" y="300100"/>
                </a:lnTo>
                <a:lnTo>
                  <a:pt x="3816422" y="304234"/>
                </a:lnTo>
                <a:lnTo>
                  <a:pt x="3828470" y="307864"/>
                </a:lnTo>
                <a:lnTo>
                  <a:pt x="3841086" y="310042"/>
                </a:lnTo>
                <a:lnTo>
                  <a:pt x="3854297" y="310769"/>
                </a:lnTo>
                <a:lnTo>
                  <a:pt x="3864335" y="284147"/>
                </a:lnTo>
                <a:close/>
              </a:path>
              <a:path w="7195032" h="389889">
                <a:moveTo>
                  <a:pt x="1912828" y="147787"/>
                </a:moveTo>
                <a:lnTo>
                  <a:pt x="1920736" y="137582"/>
                </a:lnTo>
                <a:lnTo>
                  <a:pt x="1929929" y="128881"/>
                </a:lnTo>
                <a:lnTo>
                  <a:pt x="1940407" y="121666"/>
                </a:lnTo>
                <a:lnTo>
                  <a:pt x="1946043" y="118663"/>
                </a:lnTo>
                <a:lnTo>
                  <a:pt x="1957882" y="114028"/>
                </a:lnTo>
                <a:lnTo>
                  <a:pt x="1970318" y="111273"/>
                </a:lnTo>
                <a:lnTo>
                  <a:pt x="1983333" y="110362"/>
                </a:lnTo>
                <a:lnTo>
                  <a:pt x="1985863" y="110394"/>
                </a:lnTo>
                <a:lnTo>
                  <a:pt x="1999193" y="111673"/>
                </a:lnTo>
                <a:lnTo>
                  <a:pt x="2011693" y="114824"/>
                </a:lnTo>
                <a:lnTo>
                  <a:pt x="2023359" y="119846"/>
                </a:lnTo>
                <a:lnTo>
                  <a:pt x="2034185" y="126741"/>
                </a:lnTo>
                <a:lnTo>
                  <a:pt x="2044166" y="135509"/>
                </a:lnTo>
                <a:lnTo>
                  <a:pt x="2054791" y="148657"/>
                </a:lnTo>
                <a:lnTo>
                  <a:pt x="2060914" y="159738"/>
                </a:lnTo>
                <a:lnTo>
                  <a:pt x="2065294" y="171700"/>
                </a:lnTo>
                <a:lnTo>
                  <a:pt x="2067926" y="184538"/>
                </a:lnTo>
                <a:lnTo>
                  <a:pt x="2068804" y="198247"/>
                </a:lnTo>
                <a:lnTo>
                  <a:pt x="2068511" y="206131"/>
                </a:lnTo>
                <a:lnTo>
                  <a:pt x="2066656" y="219006"/>
                </a:lnTo>
                <a:lnTo>
                  <a:pt x="2063107" y="231110"/>
                </a:lnTo>
                <a:lnTo>
                  <a:pt x="2057882" y="242443"/>
                </a:lnTo>
                <a:lnTo>
                  <a:pt x="2054573" y="247823"/>
                </a:lnTo>
                <a:lnTo>
                  <a:pt x="2046706" y="257755"/>
                </a:lnTo>
                <a:lnTo>
                  <a:pt x="2037304" y="266375"/>
                </a:lnTo>
                <a:lnTo>
                  <a:pt x="2026386" y="273685"/>
                </a:lnTo>
                <a:lnTo>
                  <a:pt x="2020238" y="276844"/>
                </a:lnTo>
                <a:lnTo>
                  <a:pt x="2008248" y="281439"/>
                </a:lnTo>
                <a:lnTo>
                  <a:pt x="1995856" y="284196"/>
                </a:lnTo>
                <a:lnTo>
                  <a:pt x="1983079" y="285114"/>
                </a:lnTo>
                <a:lnTo>
                  <a:pt x="1977194" y="284918"/>
                </a:lnTo>
                <a:lnTo>
                  <a:pt x="1964547" y="283083"/>
                </a:lnTo>
                <a:lnTo>
                  <a:pt x="1952412" y="279302"/>
                </a:lnTo>
                <a:lnTo>
                  <a:pt x="1940788" y="273558"/>
                </a:lnTo>
                <a:lnTo>
                  <a:pt x="1934716" y="269648"/>
                </a:lnTo>
                <a:lnTo>
                  <a:pt x="1924950" y="261586"/>
                </a:lnTo>
                <a:lnTo>
                  <a:pt x="1916470" y="252057"/>
                </a:lnTo>
                <a:lnTo>
                  <a:pt x="1909292" y="241046"/>
                </a:lnTo>
                <a:lnTo>
                  <a:pt x="1905918" y="234545"/>
                </a:lnTo>
                <a:lnTo>
                  <a:pt x="1901279" y="222490"/>
                </a:lnTo>
                <a:lnTo>
                  <a:pt x="1898520" y="210125"/>
                </a:lnTo>
                <a:lnTo>
                  <a:pt x="1897608" y="197485"/>
                </a:lnTo>
                <a:lnTo>
                  <a:pt x="1897890" y="190308"/>
                </a:lnTo>
                <a:lnTo>
                  <a:pt x="1895004" y="124600"/>
                </a:lnTo>
                <a:lnTo>
                  <a:pt x="1887185" y="135113"/>
                </a:lnTo>
                <a:lnTo>
                  <a:pt x="1880788" y="146208"/>
                </a:lnTo>
                <a:lnTo>
                  <a:pt x="1875812" y="157889"/>
                </a:lnTo>
                <a:lnTo>
                  <a:pt x="1872257" y="170158"/>
                </a:lnTo>
                <a:lnTo>
                  <a:pt x="1870125" y="183017"/>
                </a:lnTo>
                <a:lnTo>
                  <a:pt x="1869414" y="196469"/>
                </a:lnTo>
                <a:lnTo>
                  <a:pt x="1869934" y="208350"/>
                </a:lnTo>
                <a:lnTo>
                  <a:pt x="1871815" y="221410"/>
                </a:lnTo>
                <a:lnTo>
                  <a:pt x="1875068" y="233850"/>
                </a:lnTo>
                <a:lnTo>
                  <a:pt x="1879692" y="245673"/>
                </a:lnTo>
                <a:lnTo>
                  <a:pt x="1885689" y="256885"/>
                </a:lnTo>
                <a:lnTo>
                  <a:pt x="1893058" y="267491"/>
                </a:lnTo>
                <a:lnTo>
                  <a:pt x="1901799" y="277495"/>
                </a:lnTo>
                <a:lnTo>
                  <a:pt x="1908781" y="284120"/>
                </a:lnTo>
                <a:lnTo>
                  <a:pt x="1919212" y="292273"/>
                </a:lnTo>
                <a:lnTo>
                  <a:pt x="1930233" y="298938"/>
                </a:lnTo>
                <a:lnTo>
                  <a:pt x="1941841" y="304118"/>
                </a:lnTo>
                <a:lnTo>
                  <a:pt x="1954032" y="307814"/>
                </a:lnTo>
                <a:lnTo>
                  <a:pt x="1966806" y="310030"/>
                </a:lnTo>
                <a:lnTo>
                  <a:pt x="1980158" y="310769"/>
                </a:lnTo>
                <a:lnTo>
                  <a:pt x="1991322" y="310255"/>
                </a:lnTo>
                <a:lnTo>
                  <a:pt x="2004043" y="308315"/>
                </a:lnTo>
                <a:lnTo>
                  <a:pt x="2016197" y="304930"/>
                </a:lnTo>
                <a:lnTo>
                  <a:pt x="2027783" y="300100"/>
                </a:lnTo>
                <a:lnTo>
                  <a:pt x="2038281" y="294092"/>
                </a:lnTo>
                <a:lnTo>
                  <a:pt x="2048390" y="286721"/>
                </a:lnTo>
                <a:lnTo>
                  <a:pt x="2057972" y="278056"/>
                </a:lnTo>
                <a:lnTo>
                  <a:pt x="2067026" y="268097"/>
                </a:lnTo>
                <a:lnTo>
                  <a:pt x="2067026" y="305181"/>
                </a:lnTo>
                <a:lnTo>
                  <a:pt x="2094458" y="305181"/>
                </a:lnTo>
                <a:lnTo>
                  <a:pt x="2094458" y="5587"/>
                </a:lnTo>
                <a:lnTo>
                  <a:pt x="2067026" y="5587"/>
                </a:lnTo>
                <a:lnTo>
                  <a:pt x="2067026" y="128778"/>
                </a:lnTo>
                <a:lnTo>
                  <a:pt x="2058525" y="118097"/>
                </a:lnTo>
                <a:lnTo>
                  <a:pt x="2049400" y="108916"/>
                </a:lnTo>
                <a:lnTo>
                  <a:pt x="2039610" y="101135"/>
                </a:lnTo>
                <a:lnTo>
                  <a:pt x="2029180" y="94742"/>
                </a:lnTo>
                <a:lnTo>
                  <a:pt x="2019041" y="90168"/>
                </a:lnTo>
                <a:lnTo>
                  <a:pt x="2007059" y="86438"/>
                </a:lnTo>
                <a:lnTo>
                  <a:pt x="1994398" y="84190"/>
                </a:lnTo>
                <a:lnTo>
                  <a:pt x="1981047" y="83438"/>
                </a:lnTo>
                <a:lnTo>
                  <a:pt x="1971084" y="83838"/>
                </a:lnTo>
                <a:lnTo>
                  <a:pt x="1958132" y="85650"/>
                </a:lnTo>
                <a:lnTo>
                  <a:pt x="1945768" y="88925"/>
                </a:lnTo>
                <a:lnTo>
                  <a:pt x="1933990" y="93667"/>
                </a:lnTo>
                <a:lnTo>
                  <a:pt x="1922800" y="99877"/>
                </a:lnTo>
                <a:lnTo>
                  <a:pt x="1912196" y="107558"/>
                </a:lnTo>
                <a:lnTo>
                  <a:pt x="1902180" y="116712"/>
                </a:lnTo>
                <a:lnTo>
                  <a:pt x="1903564" y="165568"/>
                </a:lnTo>
                <a:lnTo>
                  <a:pt x="1909165" y="153797"/>
                </a:lnTo>
                <a:lnTo>
                  <a:pt x="1912828" y="147787"/>
                </a:lnTo>
                <a:close/>
              </a:path>
              <a:path w="7195032" h="389889">
                <a:moveTo>
                  <a:pt x="1902180" y="116712"/>
                </a:moveTo>
                <a:lnTo>
                  <a:pt x="1895004" y="124600"/>
                </a:lnTo>
                <a:lnTo>
                  <a:pt x="1897890" y="190308"/>
                </a:lnTo>
                <a:lnTo>
                  <a:pt x="1899811" y="177744"/>
                </a:lnTo>
                <a:lnTo>
                  <a:pt x="1903564" y="165568"/>
                </a:lnTo>
                <a:lnTo>
                  <a:pt x="1902180" y="116712"/>
                </a:lnTo>
                <a:close/>
              </a:path>
              <a:path w="7195032" h="389889">
                <a:moveTo>
                  <a:pt x="1386667" y="147787"/>
                </a:moveTo>
                <a:lnTo>
                  <a:pt x="1394575" y="137582"/>
                </a:lnTo>
                <a:lnTo>
                  <a:pt x="1403768" y="128881"/>
                </a:lnTo>
                <a:lnTo>
                  <a:pt x="1414246" y="121666"/>
                </a:lnTo>
                <a:lnTo>
                  <a:pt x="1419882" y="118663"/>
                </a:lnTo>
                <a:lnTo>
                  <a:pt x="1431721" y="114028"/>
                </a:lnTo>
                <a:lnTo>
                  <a:pt x="1444157" y="111273"/>
                </a:lnTo>
                <a:lnTo>
                  <a:pt x="1457172" y="110362"/>
                </a:lnTo>
                <a:lnTo>
                  <a:pt x="1459702" y="110394"/>
                </a:lnTo>
                <a:lnTo>
                  <a:pt x="1473032" y="111673"/>
                </a:lnTo>
                <a:lnTo>
                  <a:pt x="1485532" y="114824"/>
                </a:lnTo>
                <a:lnTo>
                  <a:pt x="1497198" y="119846"/>
                </a:lnTo>
                <a:lnTo>
                  <a:pt x="1508024" y="126741"/>
                </a:lnTo>
                <a:lnTo>
                  <a:pt x="1518005" y="135509"/>
                </a:lnTo>
                <a:lnTo>
                  <a:pt x="1528630" y="148657"/>
                </a:lnTo>
                <a:lnTo>
                  <a:pt x="1534753" y="159738"/>
                </a:lnTo>
                <a:lnTo>
                  <a:pt x="1539133" y="171700"/>
                </a:lnTo>
                <a:lnTo>
                  <a:pt x="1541765" y="184538"/>
                </a:lnTo>
                <a:lnTo>
                  <a:pt x="1542643" y="198247"/>
                </a:lnTo>
                <a:lnTo>
                  <a:pt x="1542347" y="206158"/>
                </a:lnTo>
                <a:lnTo>
                  <a:pt x="1540480" y="219023"/>
                </a:lnTo>
                <a:lnTo>
                  <a:pt x="1536896" y="231118"/>
                </a:lnTo>
                <a:lnTo>
                  <a:pt x="1531594" y="242443"/>
                </a:lnTo>
                <a:lnTo>
                  <a:pt x="1528374" y="247758"/>
                </a:lnTo>
                <a:lnTo>
                  <a:pt x="1520556" y="257717"/>
                </a:lnTo>
                <a:lnTo>
                  <a:pt x="1511161" y="266359"/>
                </a:lnTo>
                <a:lnTo>
                  <a:pt x="1500225" y="273685"/>
                </a:lnTo>
                <a:lnTo>
                  <a:pt x="1494036" y="276844"/>
                </a:lnTo>
                <a:lnTo>
                  <a:pt x="1482034" y="281439"/>
                </a:lnTo>
                <a:lnTo>
                  <a:pt x="1469673" y="284196"/>
                </a:lnTo>
                <a:lnTo>
                  <a:pt x="1456918" y="285114"/>
                </a:lnTo>
                <a:lnTo>
                  <a:pt x="1450924" y="284911"/>
                </a:lnTo>
                <a:lnTo>
                  <a:pt x="1438307" y="283067"/>
                </a:lnTo>
                <a:lnTo>
                  <a:pt x="1426172" y="279289"/>
                </a:lnTo>
                <a:lnTo>
                  <a:pt x="1414500" y="273558"/>
                </a:lnTo>
                <a:lnTo>
                  <a:pt x="1408540" y="269691"/>
                </a:lnTo>
                <a:lnTo>
                  <a:pt x="1398802" y="261620"/>
                </a:lnTo>
                <a:lnTo>
                  <a:pt x="1390321" y="252077"/>
                </a:lnTo>
                <a:lnTo>
                  <a:pt x="1383131" y="241046"/>
                </a:lnTo>
                <a:lnTo>
                  <a:pt x="1379757" y="234545"/>
                </a:lnTo>
                <a:lnTo>
                  <a:pt x="1375118" y="222490"/>
                </a:lnTo>
                <a:lnTo>
                  <a:pt x="1372359" y="210125"/>
                </a:lnTo>
                <a:lnTo>
                  <a:pt x="1371447" y="197485"/>
                </a:lnTo>
                <a:lnTo>
                  <a:pt x="1371729" y="190308"/>
                </a:lnTo>
                <a:lnTo>
                  <a:pt x="1368775" y="124635"/>
                </a:lnTo>
                <a:lnTo>
                  <a:pt x="1360928" y="135143"/>
                </a:lnTo>
                <a:lnTo>
                  <a:pt x="1354513" y="146234"/>
                </a:lnTo>
                <a:lnTo>
                  <a:pt x="1349527" y="157909"/>
                </a:lnTo>
                <a:lnTo>
                  <a:pt x="1345970" y="170172"/>
                </a:lnTo>
                <a:lnTo>
                  <a:pt x="1343837" y="183024"/>
                </a:lnTo>
                <a:lnTo>
                  <a:pt x="1343126" y="196469"/>
                </a:lnTo>
                <a:lnTo>
                  <a:pt x="1343656" y="208393"/>
                </a:lnTo>
                <a:lnTo>
                  <a:pt x="1345557" y="221444"/>
                </a:lnTo>
                <a:lnTo>
                  <a:pt x="1348836" y="233876"/>
                </a:lnTo>
                <a:lnTo>
                  <a:pt x="1353489" y="245692"/>
                </a:lnTo>
                <a:lnTo>
                  <a:pt x="1359510" y="256897"/>
                </a:lnTo>
                <a:lnTo>
                  <a:pt x="1366894" y="267496"/>
                </a:lnTo>
                <a:lnTo>
                  <a:pt x="1375638" y="277495"/>
                </a:lnTo>
                <a:lnTo>
                  <a:pt x="1382616" y="284120"/>
                </a:lnTo>
                <a:lnTo>
                  <a:pt x="1393033" y="292273"/>
                </a:lnTo>
                <a:lnTo>
                  <a:pt x="1404035" y="298938"/>
                </a:lnTo>
                <a:lnTo>
                  <a:pt x="1415628" y="304118"/>
                </a:lnTo>
                <a:lnTo>
                  <a:pt x="1427815" y="307814"/>
                </a:lnTo>
                <a:lnTo>
                  <a:pt x="1440603" y="310030"/>
                </a:lnTo>
                <a:lnTo>
                  <a:pt x="1453997" y="310769"/>
                </a:lnTo>
                <a:lnTo>
                  <a:pt x="1465161" y="310255"/>
                </a:lnTo>
                <a:lnTo>
                  <a:pt x="1477882" y="308315"/>
                </a:lnTo>
                <a:lnTo>
                  <a:pt x="1490036" y="304930"/>
                </a:lnTo>
                <a:lnTo>
                  <a:pt x="1501622" y="300100"/>
                </a:lnTo>
                <a:lnTo>
                  <a:pt x="1512120" y="294092"/>
                </a:lnTo>
                <a:lnTo>
                  <a:pt x="1522229" y="286721"/>
                </a:lnTo>
                <a:lnTo>
                  <a:pt x="1531811" y="278056"/>
                </a:lnTo>
                <a:lnTo>
                  <a:pt x="1540865" y="268097"/>
                </a:lnTo>
                <a:lnTo>
                  <a:pt x="1540865" y="305181"/>
                </a:lnTo>
                <a:lnTo>
                  <a:pt x="1568297" y="305181"/>
                </a:lnTo>
                <a:lnTo>
                  <a:pt x="1568297" y="89026"/>
                </a:lnTo>
                <a:lnTo>
                  <a:pt x="1540865" y="89026"/>
                </a:lnTo>
                <a:lnTo>
                  <a:pt x="1540865" y="128778"/>
                </a:lnTo>
                <a:lnTo>
                  <a:pt x="1532364" y="118097"/>
                </a:lnTo>
                <a:lnTo>
                  <a:pt x="1523239" y="108916"/>
                </a:lnTo>
                <a:lnTo>
                  <a:pt x="1513449" y="101135"/>
                </a:lnTo>
                <a:lnTo>
                  <a:pt x="1503019" y="94742"/>
                </a:lnTo>
                <a:lnTo>
                  <a:pt x="1492865" y="90168"/>
                </a:lnTo>
                <a:lnTo>
                  <a:pt x="1480852" y="86438"/>
                </a:lnTo>
                <a:lnTo>
                  <a:pt x="1468183" y="84190"/>
                </a:lnTo>
                <a:lnTo>
                  <a:pt x="1454886" y="83438"/>
                </a:lnTo>
                <a:lnTo>
                  <a:pt x="1444923" y="83838"/>
                </a:lnTo>
                <a:lnTo>
                  <a:pt x="1431971" y="85650"/>
                </a:lnTo>
                <a:lnTo>
                  <a:pt x="1419607" y="88925"/>
                </a:lnTo>
                <a:lnTo>
                  <a:pt x="1407829" y="93667"/>
                </a:lnTo>
                <a:lnTo>
                  <a:pt x="1396639" y="99877"/>
                </a:lnTo>
                <a:lnTo>
                  <a:pt x="1386035" y="107558"/>
                </a:lnTo>
                <a:lnTo>
                  <a:pt x="1376019" y="116712"/>
                </a:lnTo>
                <a:lnTo>
                  <a:pt x="1377403" y="165568"/>
                </a:lnTo>
                <a:lnTo>
                  <a:pt x="1383004" y="153797"/>
                </a:lnTo>
                <a:lnTo>
                  <a:pt x="1386667" y="147787"/>
                </a:lnTo>
                <a:close/>
              </a:path>
              <a:path w="7195032" h="389889">
                <a:moveTo>
                  <a:pt x="1376019" y="116712"/>
                </a:moveTo>
                <a:lnTo>
                  <a:pt x="1368775" y="124635"/>
                </a:lnTo>
                <a:lnTo>
                  <a:pt x="1371729" y="190308"/>
                </a:lnTo>
                <a:lnTo>
                  <a:pt x="1373650" y="177744"/>
                </a:lnTo>
                <a:lnTo>
                  <a:pt x="1377403" y="165568"/>
                </a:lnTo>
                <a:lnTo>
                  <a:pt x="1376019" y="116712"/>
                </a:lnTo>
                <a:close/>
              </a:path>
              <a:path w="7195032" h="389889">
                <a:moveTo>
                  <a:pt x="999952" y="147787"/>
                </a:moveTo>
                <a:lnTo>
                  <a:pt x="1007860" y="137582"/>
                </a:lnTo>
                <a:lnTo>
                  <a:pt x="1017053" y="128881"/>
                </a:lnTo>
                <a:lnTo>
                  <a:pt x="1027531" y="121666"/>
                </a:lnTo>
                <a:lnTo>
                  <a:pt x="1033167" y="118663"/>
                </a:lnTo>
                <a:lnTo>
                  <a:pt x="1045006" y="114028"/>
                </a:lnTo>
                <a:lnTo>
                  <a:pt x="1057442" y="111273"/>
                </a:lnTo>
                <a:lnTo>
                  <a:pt x="1070457" y="110362"/>
                </a:lnTo>
                <a:lnTo>
                  <a:pt x="1072987" y="110394"/>
                </a:lnTo>
                <a:lnTo>
                  <a:pt x="1086317" y="111673"/>
                </a:lnTo>
                <a:lnTo>
                  <a:pt x="1098817" y="114824"/>
                </a:lnTo>
                <a:lnTo>
                  <a:pt x="1110483" y="119846"/>
                </a:lnTo>
                <a:lnTo>
                  <a:pt x="1121309" y="126741"/>
                </a:lnTo>
                <a:lnTo>
                  <a:pt x="1131290" y="135509"/>
                </a:lnTo>
                <a:lnTo>
                  <a:pt x="1141915" y="148657"/>
                </a:lnTo>
                <a:lnTo>
                  <a:pt x="1148038" y="159738"/>
                </a:lnTo>
                <a:lnTo>
                  <a:pt x="1152418" y="171700"/>
                </a:lnTo>
                <a:lnTo>
                  <a:pt x="1155050" y="184538"/>
                </a:lnTo>
                <a:lnTo>
                  <a:pt x="1155928" y="198247"/>
                </a:lnTo>
                <a:lnTo>
                  <a:pt x="1155635" y="206131"/>
                </a:lnTo>
                <a:lnTo>
                  <a:pt x="1153780" y="219006"/>
                </a:lnTo>
                <a:lnTo>
                  <a:pt x="1150231" y="231110"/>
                </a:lnTo>
                <a:lnTo>
                  <a:pt x="1145006" y="242443"/>
                </a:lnTo>
                <a:lnTo>
                  <a:pt x="1141697" y="247823"/>
                </a:lnTo>
                <a:lnTo>
                  <a:pt x="1133830" y="257755"/>
                </a:lnTo>
                <a:lnTo>
                  <a:pt x="1124428" y="266375"/>
                </a:lnTo>
                <a:lnTo>
                  <a:pt x="1113510" y="273685"/>
                </a:lnTo>
                <a:lnTo>
                  <a:pt x="1107362" y="276844"/>
                </a:lnTo>
                <a:lnTo>
                  <a:pt x="1095372" y="281439"/>
                </a:lnTo>
                <a:lnTo>
                  <a:pt x="1082980" y="284196"/>
                </a:lnTo>
                <a:lnTo>
                  <a:pt x="1070203" y="285114"/>
                </a:lnTo>
                <a:lnTo>
                  <a:pt x="1064318" y="284918"/>
                </a:lnTo>
                <a:lnTo>
                  <a:pt x="1051671" y="283083"/>
                </a:lnTo>
                <a:lnTo>
                  <a:pt x="1039536" y="279302"/>
                </a:lnTo>
                <a:lnTo>
                  <a:pt x="1027912" y="273558"/>
                </a:lnTo>
                <a:lnTo>
                  <a:pt x="1021840" y="269648"/>
                </a:lnTo>
                <a:lnTo>
                  <a:pt x="1012074" y="261586"/>
                </a:lnTo>
                <a:lnTo>
                  <a:pt x="1003594" y="252057"/>
                </a:lnTo>
                <a:lnTo>
                  <a:pt x="996416" y="241046"/>
                </a:lnTo>
                <a:lnTo>
                  <a:pt x="993042" y="234545"/>
                </a:lnTo>
                <a:lnTo>
                  <a:pt x="988403" y="222490"/>
                </a:lnTo>
                <a:lnTo>
                  <a:pt x="985644" y="210125"/>
                </a:lnTo>
                <a:lnTo>
                  <a:pt x="984732" y="197485"/>
                </a:lnTo>
                <a:lnTo>
                  <a:pt x="985014" y="190308"/>
                </a:lnTo>
                <a:lnTo>
                  <a:pt x="982128" y="124600"/>
                </a:lnTo>
                <a:lnTo>
                  <a:pt x="974309" y="135113"/>
                </a:lnTo>
                <a:lnTo>
                  <a:pt x="967912" y="146208"/>
                </a:lnTo>
                <a:lnTo>
                  <a:pt x="962936" y="157889"/>
                </a:lnTo>
                <a:lnTo>
                  <a:pt x="959381" y="170158"/>
                </a:lnTo>
                <a:lnTo>
                  <a:pt x="957249" y="183017"/>
                </a:lnTo>
                <a:lnTo>
                  <a:pt x="956538" y="196469"/>
                </a:lnTo>
                <a:lnTo>
                  <a:pt x="957058" y="208350"/>
                </a:lnTo>
                <a:lnTo>
                  <a:pt x="958939" y="221410"/>
                </a:lnTo>
                <a:lnTo>
                  <a:pt x="962192" y="233850"/>
                </a:lnTo>
                <a:lnTo>
                  <a:pt x="966816" y="245673"/>
                </a:lnTo>
                <a:lnTo>
                  <a:pt x="972813" y="256885"/>
                </a:lnTo>
                <a:lnTo>
                  <a:pt x="980182" y="267491"/>
                </a:lnTo>
                <a:lnTo>
                  <a:pt x="988923" y="277495"/>
                </a:lnTo>
                <a:lnTo>
                  <a:pt x="995905" y="284120"/>
                </a:lnTo>
                <a:lnTo>
                  <a:pt x="1006336" y="292273"/>
                </a:lnTo>
                <a:lnTo>
                  <a:pt x="1017357" y="298938"/>
                </a:lnTo>
                <a:lnTo>
                  <a:pt x="1028965" y="304118"/>
                </a:lnTo>
                <a:lnTo>
                  <a:pt x="1041156" y="307814"/>
                </a:lnTo>
                <a:lnTo>
                  <a:pt x="1053930" y="310030"/>
                </a:lnTo>
                <a:lnTo>
                  <a:pt x="1067282" y="310769"/>
                </a:lnTo>
                <a:lnTo>
                  <a:pt x="1078446" y="310255"/>
                </a:lnTo>
                <a:lnTo>
                  <a:pt x="1091167" y="308315"/>
                </a:lnTo>
                <a:lnTo>
                  <a:pt x="1103321" y="304930"/>
                </a:lnTo>
                <a:lnTo>
                  <a:pt x="1114907" y="300100"/>
                </a:lnTo>
                <a:lnTo>
                  <a:pt x="1125405" y="294092"/>
                </a:lnTo>
                <a:lnTo>
                  <a:pt x="1135514" y="286721"/>
                </a:lnTo>
                <a:lnTo>
                  <a:pt x="1145096" y="278056"/>
                </a:lnTo>
                <a:lnTo>
                  <a:pt x="1154150" y="268097"/>
                </a:lnTo>
                <a:lnTo>
                  <a:pt x="1154150" y="305181"/>
                </a:lnTo>
                <a:lnTo>
                  <a:pt x="1181582" y="305181"/>
                </a:lnTo>
                <a:lnTo>
                  <a:pt x="1181582" y="5587"/>
                </a:lnTo>
                <a:lnTo>
                  <a:pt x="1154150" y="5587"/>
                </a:lnTo>
                <a:lnTo>
                  <a:pt x="1154150" y="128778"/>
                </a:lnTo>
                <a:lnTo>
                  <a:pt x="1145649" y="118097"/>
                </a:lnTo>
                <a:lnTo>
                  <a:pt x="1136524" y="108916"/>
                </a:lnTo>
                <a:lnTo>
                  <a:pt x="1126734" y="101135"/>
                </a:lnTo>
                <a:lnTo>
                  <a:pt x="1116304" y="94742"/>
                </a:lnTo>
                <a:lnTo>
                  <a:pt x="1106165" y="90168"/>
                </a:lnTo>
                <a:lnTo>
                  <a:pt x="1094183" y="86438"/>
                </a:lnTo>
                <a:lnTo>
                  <a:pt x="1081522" y="84190"/>
                </a:lnTo>
                <a:lnTo>
                  <a:pt x="1068171" y="83438"/>
                </a:lnTo>
                <a:lnTo>
                  <a:pt x="1058208" y="83838"/>
                </a:lnTo>
                <a:lnTo>
                  <a:pt x="1045256" y="85650"/>
                </a:lnTo>
                <a:lnTo>
                  <a:pt x="1032892" y="88925"/>
                </a:lnTo>
                <a:lnTo>
                  <a:pt x="1021114" y="93667"/>
                </a:lnTo>
                <a:lnTo>
                  <a:pt x="1009924" y="99877"/>
                </a:lnTo>
                <a:lnTo>
                  <a:pt x="999320" y="107558"/>
                </a:lnTo>
                <a:lnTo>
                  <a:pt x="989304" y="116712"/>
                </a:lnTo>
                <a:lnTo>
                  <a:pt x="990688" y="165568"/>
                </a:lnTo>
                <a:lnTo>
                  <a:pt x="996289" y="153797"/>
                </a:lnTo>
                <a:lnTo>
                  <a:pt x="999952" y="147787"/>
                </a:lnTo>
                <a:close/>
              </a:path>
              <a:path w="7195032" h="389889">
                <a:moveTo>
                  <a:pt x="989304" y="116712"/>
                </a:moveTo>
                <a:lnTo>
                  <a:pt x="982128" y="124600"/>
                </a:lnTo>
                <a:lnTo>
                  <a:pt x="985014" y="190308"/>
                </a:lnTo>
                <a:lnTo>
                  <a:pt x="986935" y="177744"/>
                </a:lnTo>
                <a:lnTo>
                  <a:pt x="990688" y="165568"/>
                </a:lnTo>
                <a:lnTo>
                  <a:pt x="989304" y="116712"/>
                </a:lnTo>
                <a:close/>
              </a:path>
              <a:path w="7195032" h="389889">
                <a:moveTo>
                  <a:pt x="473790" y="147780"/>
                </a:moveTo>
                <a:lnTo>
                  <a:pt x="481694" y="137578"/>
                </a:lnTo>
                <a:lnTo>
                  <a:pt x="490891" y="128879"/>
                </a:lnTo>
                <a:lnTo>
                  <a:pt x="501383" y="121666"/>
                </a:lnTo>
                <a:lnTo>
                  <a:pt x="506972" y="118686"/>
                </a:lnTo>
                <a:lnTo>
                  <a:pt x="518809" y="114038"/>
                </a:lnTo>
                <a:lnTo>
                  <a:pt x="531233" y="111275"/>
                </a:lnTo>
                <a:lnTo>
                  <a:pt x="544245" y="110362"/>
                </a:lnTo>
                <a:lnTo>
                  <a:pt x="546783" y="110394"/>
                </a:lnTo>
                <a:lnTo>
                  <a:pt x="560139" y="111673"/>
                </a:lnTo>
                <a:lnTo>
                  <a:pt x="572646" y="114824"/>
                </a:lnTo>
                <a:lnTo>
                  <a:pt x="584304" y="119846"/>
                </a:lnTo>
                <a:lnTo>
                  <a:pt x="595114" y="126741"/>
                </a:lnTo>
                <a:lnTo>
                  <a:pt x="605078" y="135509"/>
                </a:lnTo>
                <a:lnTo>
                  <a:pt x="615760" y="148672"/>
                </a:lnTo>
                <a:lnTo>
                  <a:pt x="621894" y="159750"/>
                </a:lnTo>
                <a:lnTo>
                  <a:pt x="626276" y="171709"/>
                </a:lnTo>
                <a:lnTo>
                  <a:pt x="628904" y="184542"/>
                </a:lnTo>
                <a:lnTo>
                  <a:pt x="629780" y="198247"/>
                </a:lnTo>
                <a:lnTo>
                  <a:pt x="629485" y="206150"/>
                </a:lnTo>
                <a:lnTo>
                  <a:pt x="627625" y="219018"/>
                </a:lnTo>
                <a:lnTo>
                  <a:pt x="624053" y="231115"/>
                </a:lnTo>
                <a:lnTo>
                  <a:pt x="618769" y="242443"/>
                </a:lnTo>
                <a:lnTo>
                  <a:pt x="615485" y="247804"/>
                </a:lnTo>
                <a:lnTo>
                  <a:pt x="607641" y="257744"/>
                </a:lnTo>
                <a:lnTo>
                  <a:pt x="598249" y="266371"/>
                </a:lnTo>
                <a:lnTo>
                  <a:pt x="587311" y="273685"/>
                </a:lnTo>
                <a:lnTo>
                  <a:pt x="581181" y="276830"/>
                </a:lnTo>
                <a:lnTo>
                  <a:pt x="569188" y="281433"/>
                </a:lnTo>
                <a:lnTo>
                  <a:pt x="556810" y="284194"/>
                </a:lnTo>
                <a:lnTo>
                  <a:pt x="544042" y="285114"/>
                </a:lnTo>
                <a:lnTo>
                  <a:pt x="538104" y="284914"/>
                </a:lnTo>
                <a:lnTo>
                  <a:pt x="525483" y="283073"/>
                </a:lnTo>
                <a:lnTo>
                  <a:pt x="513340" y="279294"/>
                </a:lnTo>
                <a:lnTo>
                  <a:pt x="501675" y="273558"/>
                </a:lnTo>
                <a:lnTo>
                  <a:pt x="495645" y="269661"/>
                </a:lnTo>
                <a:lnTo>
                  <a:pt x="485905" y="261596"/>
                </a:lnTo>
                <a:lnTo>
                  <a:pt x="477428" y="252063"/>
                </a:lnTo>
                <a:lnTo>
                  <a:pt x="470217" y="241046"/>
                </a:lnTo>
                <a:lnTo>
                  <a:pt x="466864" y="234540"/>
                </a:lnTo>
                <a:lnTo>
                  <a:pt x="462224" y="222486"/>
                </a:lnTo>
                <a:lnTo>
                  <a:pt x="459437" y="210123"/>
                </a:lnTo>
                <a:lnTo>
                  <a:pt x="458508" y="197485"/>
                </a:lnTo>
                <a:lnTo>
                  <a:pt x="458795" y="190294"/>
                </a:lnTo>
                <a:lnTo>
                  <a:pt x="455897" y="124604"/>
                </a:lnTo>
                <a:lnTo>
                  <a:pt x="448075" y="135116"/>
                </a:lnTo>
                <a:lnTo>
                  <a:pt x="441676" y="146211"/>
                </a:lnTo>
                <a:lnTo>
                  <a:pt x="436699" y="157891"/>
                </a:lnTo>
                <a:lnTo>
                  <a:pt x="433144" y="170159"/>
                </a:lnTo>
                <a:lnTo>
                  <a:pt x="431012" y="183018"/>
                </a:lnTo>
                <a:lnTo>
                  <a:pt x="430301" y="196469"/>
                </a:lnTo>
                <a:lnTo>
                  <a:pt x="430826" y="208384"/>
                </a:lnTo>
                <a:lnTo>
                  <a:pt x="432716" y="221438"/>
                </a:lnTo>
                <a:lnTo>
                  <a:pt x="435980" y="233871"/>
                </a:lnTo>
                <a:lnTo>
                  <a:pt x="440620" y="245688"/>
                </a:lnTo>
                <a:lnTo>
                  <a:pt x="446635" y="256895"/>
                </a:lnTo>
                <a:lnTo>
                  <a:pt x="454024" y="267495"/>
                </a:lnTo>
                <a:lnTo>
                  <a:pt x="462788" y="277495"/>
                </a:lnTo>
                <a:lnTo>
                  <a:pt x="469767" y="284135"/>
                </a:lnTo>
                <a:lnTo>
                  <a:pt x="480174" y="292284"/>
                </a:lnTo>
                <a:lnTo>
                  <a:pt x="491179" y="298945"/>
                </a:lnTo>
                <a:lnTo>
                  <a:pt x="502780" y="304122"/>
                </a:lnTo>
                <a:lnTo>
                  <a:pt x="514980" y="307816"/>
                </a:lnTo>
                <a:lnTo>
                  <a:pt x="527777" y="310031"/>
                </a:lnTo>
                <a:lnTo>
                  <a:pt x="541172" y="310769"/>
                </a:lnTo>
                <a:lnTo>
                  <a:pt x="552262" y="310259"/>
                </a:lnTo>
                <a:lnTo>
                  <a:pt x="564974" y="308320"/>
                </a:lnTo>
                <a:lnTo>
                  <a:pt x="577136" y="304934"/>
                </a:lnTo>
                <a:lnTo>
                  <a:pt x="588746" y="300100"/>
                </a:lnTo>
                <a:lnTo>
                  <a:pt x="599263" y="294092"/>
                </a:lnTo>
                <a:lnTo>
                  <a:pt x="609377" y="286721"/>
                </a:lnTo>
                <a:lnTo>
                  <a:pt x="618951" y="278056"/>
                </a:lnTo>
                <a:lnTo>
                  <a:pt x="627989" y="268097"/>
                </a:lnTo>
                <a:lnTo>
                  <a:pt x="627989" y="305181"/>
                </a:lnTo>
                <a:lnTo>
                  <a:pt x="655408" y="305181"/>
                </a:lnTo>
                <a:lnTo>
                  <a:pt x="655408" y="89026"/>
                </a:lnTo>
                <a:lnTo>
                  <a:pt x="627989" y="89026"/>
                </a:lnTo>
                <a:lnTo>
                  <a:pt x="627989" y="128778"/>
                </a:lnTo>
                <a:lnTo>
                  <a:pt x="619465" y="118097"/>
                </a:lnTo>
                <a:lnTo>
                  <a:pt x="610348" y="108916"/>
                </a:lnTo>
                <a:lnTo>
                  <a:pt x="600575" y="101135"/>
                </a:lnTo>
                <a:lnTo>
                  <a:pt x="590143" y="94742"/>
                </a:lnTo>
                <a:lnTo>
                  <a:pt x="579949" y="90154"/>
                </a:lnTo>
                <a:lnTo>
                  <a:pt x="567954" y="86432"/>
                </a:lnTo>
                <a:lnTo>
                  <a:pt x="555291" y="84189"/>
                </a:lnTo>
                <a:lnTo>
                  <a:pt x="541959" y="83438"/>
                </a:lnTo>
                <a:lnTo>
                  <a:pt x="531989" y="83839"/>
                </a:lnTo>
                <a:lnTo>
                  <a:pt x="519041" y="85652"/>
                </a:lnTo>
                <a:lnTo>
                  <a:pt x="506678" y="88927"/>
                </a:lnTo>
                <a:lnTo>
                  <a:pt x="494900" y="93669"/>
                </a:lnTo>
                <a:lnTo>
                  <a:pt x="483707" y="99879"/>
                </a:lnTo>
                <a:lnTo>
                  <a:pt x="473100" y="107559"/>
                </a:lnTo>
                <a:lnTo>
                  <a:pt x="463080" y="116712"/>
                </a:lnTo>
                <a:lnTo>
                  <a:pt x="464516" y="165564"/>
                </a:lnTo>
                <a:lnTo>
                  <a:pt x="470128" y="153797"/>
                </a:lnTo>
                <a:lnTo>
                  <a:pt x="473790" y="147780"/>
                </a:lnTo>
                <a:close/>
              </a:path>
              <a:path w="7195032" h="389889">
                <a:moveTo>
                  <a:pt x="463080" y="116712"/>
                </a:moveTo>
                <a:lnTo>
                  <a:pt x="455897" y="124604"/>
                </a:lnTo>
                <a:lnTo>
                  <a:pt x="458795" y="190294"/>
                </a:lnTo>
                <a:lnTo>
                  <a:pt x="460738" y="177735"/>
                </a:lnTo>
                <a:lnTo>
                  <a:pt x="464516" y="165564"/>
                </a:lnTo>
                <a:lnTo>
                  <a:pt x="463080" y="116712"/>
                </a:lnTo>
                <a:close/>
              </a:path>
              <a:path w="7195032" h="389889">
                <a:moveTo>
                  <a:pt x="6394678" y="89026"/>
                </a:moveTo>
                <a:lnTo>
                  <a:pt x="6394678" y="305181"/>
                </a:lnTo>
                <a:lnTo>
                  <a:pt x="6422491" y="305181"/>
                </a:lnTo>
                <a:lnTo>
                  <a:pt x="6422491" y="89026"/>
                </a:lnTo>
                <a:lnTo>
                  <a:pt x="6394678" y="89026"/>
                </a:lnTo>
                <a:close/>
              </a:path>
              <a:path w="7195032" h="389889">
                <a:moveTo>
                  <a:pt x="4590262" y="89026"/>
                </a:moveTo>
                <a:lnTo>
                  <a:pt x="4590262" y="305181"/>
                </a:lnTo>
                <a:lnTo>
                  <a:pt x="4618075" y="305181"/>
                </a:lnTo>
                <a:lnTo>
                  <a:pt x="4618075" y="89026"/>
                </a:lnTo>
                <a:lnTo>
                  <a:pt x="4590262" y="89026"/>
                </a:lnTo>
                <a:close/>
              </a:path>
              <a:path w="7195032" h="389889">
                <a:moveTo>
                  <a:pt x="4381474" y="89026"/>
                </a:moveTo>
                <a:lnTo>
                  <a:pt x="4381474" y="305181"/>
                </a:lnTo>
                <a:lnTo>
                  <a:pt x="4409287" y="305181"/>
                </a:lnTo>
                <a:lnTo>
                  <a:pt x="4409287" y="89026"/>
                </a:lnTo>
                <a:lnTo>
                  <a:pt x="4381474" y="89026"/>
                </a:lnTo>
                <a:close/>
              </a:path>
              <a:path w="7195032" h="389889">
                <a:moveTo>
                  <a:pt x="4044831" y="290415"/>
                </a:moveTo>
                <a:lnTo>
                  <a:pt x="4055338" y="297942"/>
                </a:lnTo>
                <a:lnTo>
                  <a:pt x="4068839" y="304422"/>
                </a:lnTo>
                <a:lnTo>
                  <a:pt x="4080754" y="307941"/>
                </a:lnTo>
                <a:lnTo>
                  <a:pt x="4093818" y="310060"/>
                </a:lnTo>
                <a:lnTo>
                  <a:pt x="4108043" y="310769"/>
                </a:lnTo>
                <a:lnTo>
                  <a:pt x="4111883" y="310720"/>
                </a:lnTo>
                <a:lnTo>
                  <a:pt x="4125830" y="309637"/>
                </a:lnTo>
                <a:lnTo>
                  <a:pt x="4138602" y="307139"/>
                </a:lnTo>
                <a:lnTo>
                  <a:pt x="4150199" y="303238"/>
                </a:lnTo>
                <a:lnTo>
                  <a:pt x="4160621" y="297942"/>
                </a:lnTo>
                <a:lnTo>
                  <a:pt x="4168385" y="292590"/>
                </a:lnTo>
                <a:lnTo>
                  <a:pt x="4177760" y="283990"/>
                </a:lnTo>
                <a:lnTo>
                  <a:pt x="4185623" y="273963"/>
                </a:lnTo>
                <a:lnTo>
                  <a:pt x="4191990" y="262509"/>
                </a:lnTo>
                <a:lnTo>
                  <a:pt x="4196629" y="249560"/>
                </a:lnTo>
                <a:lnTo>
                  <a:pt x="4199163" y="238252"/>
                </a:lnTo>
                <a:lnTo>
                  <a:pt x="4200967" y="225419"/>
                </a:lnTo>
                <a:lnTo>
                  <a:pt x="4202046" y="211066"/>
                </a:lnTo>
                <a:lnTo>
                  <a:pt x="4202404" y="195199"/>
                </a:lnTo>
                <a:lnTo>
                  <a:pt x="4202404" y="89026"/>
                </a:lnTo>
                <a:lnTo>
                  <a:pt x="4174083" y="89026"/>
                </a:lnTo>
                <a:lnTo>
                  <a:pt x="4174074" y="193667"/>
                </a:lnTo>
                <a:lnTo>
                  <a:pt x="4173744" y="210802"/>
                </a:lnTo>
                <a:lnTo>
                  <a:pt x="4172937" y="224742"/>
                </a:lnTo>
                <a:lnTo>
                  <a:pt x="4171653" y="235497"/>
                </a:lnTo>
                <a:lnTo>
                  <a:pt x="4169892" y="243078"/>
                </a:lnTo>
                <a:lnTo>
                  <a:pt x="4164956" y="253873"/>
                </a:lnTo>
                <a:lnTo>
                  <a:pt x="4157348" y="264028"/>
                </a:lnTo>
                <a:lnTo>
                  <a:pt x="4147413" y="272542"/>
                </a:lnTo>
                <a:lnTo>
                  <a:pt x="4134057" y="279457"/>
                </a:lnTo>
                <a:lnTo>
                  <a:pt x="4121693" y="282656"/>
                </a:lnTo>
                <a:lnTo>
                  <a:pt x="4107916" y="283718"/>
                </a:lnTo>
                <a:lnTo>
                  <a:pt x="4104045" y="283636"/>
                </a:lnTo>
                <a:lnTo>
                  <a:pt x="4090794" y="281983"/>
                </a:lnTo>
                <a:lnTo>
                  <a:pt x="4078749" y="278200"/>
                </a:lnTo>
                <a:lnTo>
                  <a:pt x="4067911" y="272288"/>
                </a:lnTo>
                <a:lnTo>
                  <a:pt x="4057496" y="263239"/>
                </a:lnTo>
                <a:lnTo>
                  <a:pt x="4050138" y="252922"/>
                </a:lnTo>
                <a:lnTo>
                  <a:pt x="4045051" y="240792"/>
                </a:lnTo>
                <a:lnTo>
                  <a:pt x="4043298" y="232319"/>
                </a:lnTo>
                <a:lnTo>
                  <a:pt x="4042077" y="221078"/>
                </a:lnTo>
                <a:lnTo>
                  <a:pt x="4041353" y="206973"/>
                </a:lnTo>
                <a:lnTo>
                  <a:pt x="4041114" y="189992"/>
                </a:lnTo>
                <a:lnTo>
                  <a:pt x="4041114" y="89026"/>
                </a:lnTo>
                <a:lnTo>
                  <a:pt x="4013301" y="89026"/>
                </a:lnTo>
                <a:lnTo>
                  <a:pt x="4013387" y="201378"/>
                </a:lnTo>
                <a:lnTo>
                  <a:pt x="4014070" y="216602"/>
                </a:lnTo>
                <a:lnTo>
                  <a:pt x="4015440" y="230297"/>
                </a:lnTo>
                <a:lnTo>
                  <a:pt x="4017501" y="242468"/>
                </a:lnTo>
                <a:lnTo>
                  <a:pt x="4020258" y="253119"/>
                </a:lnTo>
                <a:lnTo>
                  <a:pt x="4023715" y="262255"/>
                </a:lnTo>
                <a:lnTo>
                  <a:pt x="4028357" y="271041"/>
                </a:lnTo>
                <a:lnTo>
                  <a:pt x="4035837" y="281443"/>
                </a:lnTo>
                <a:lnTo>
                  <a:pt x="4044831" y="290415"/>
                </a:lnTo>
                <a:close/>
              </a:path>
              <a:path w="7195032" h="389889">
                <a:moveTo>
                  <a:pt x="80772" y="89026"/>
                </a:moveTo>
                <a:lnTo>
                  <a:pt x="80772" y="305181"/>
                </a:lnTo>
                <a:lnTo>
                  <a:pt x="108585" y="305181"/>
                </a:lnTo>
                <a:lnTo>
                  <a:pt x="108585" y="89026"/>
                </a:lnTo>
                <a:lnTo>
                  <a:pt x="80772" y="89026"/>
                </a:lnTo>
                <a:close/>
              </a:path>
              <a:path w="7195032" h="389889">
                <a:moveTo>
                  <a:pt x="6507454" y="127762"/>
                </a:moveTo>
                <a:lnTo>
                  <a:pt x="6507454" y="89026"/>
                </a:lnTo>
                <a:lnTo>
                  <a:pt x="6479641" y="89026"/>
                </a:lnTo>
                <a:lnTo>
                  <a:pt x="6479641" y="305181"/>
                </a:lnTo>
                <a:lnTo>
                  <a:pt x="6507454" y="305181"/>
                </a:lnTo>
                <a:lnTo>
                  <a:pt x="6507533" y="214656"/>
                </a:lnTo>
                <a:lnTo>
                  <a:pt x="6507967" y="199060"/>
                </a:lnTo>
                <a:lnTo>
                  <a:pt x="6508764" y="185930"/>
                </a:lnTo>
                <a:lnTo>
                  <a:pt x="6509911" y="175282"/>
                </a:lnTo>
                <a:lnTo>
                  <a:pt x="6511391" y="167132"/>
                </a:lnTo>
                <a:lnTo>
                  <a:pt x="6514935" y="156575"/>
                </a:lnTo>
                <a:lnTo>
                  <a:pt x="6520739" y="145254"/>
                </a:lnTo>
                <a:lnTo>
                  <a:pt x="6528358" y="135005"/>
                </a:lnTo>
                <a:lnTo>
                  <a:pt x="6537807" y="125857"/>
                </a:lnTo>
                <a:lnTo>
                  <a:pt x="6546423" y="119558"/>
                </a:lnTo>
                <a:lnTo>
                  <a:pt x="6557876" y="113744"/>
                </a:lnTo>
                <a:lnTo>
                  <a:pt x="6570065" y="110255"/>
                </a:lnTo>
                <a:lnTo>
                  <a:pt x="6583019" y="109093"/>
                </a:lnTo>
                <a:lnTo>
                  <a:pt x="6596168" y="110207"/>
                </a:lnTo>
                <a:lnTo>
                  <a:pt x="6608394" y="113823"/>
                </a:lnTo>
                <a:lnTo>
                  <a:pt x="6618706" y="119887"/>
                </a:lnTo>
                <a:lnTo>
                  <a:pt x="6626569" y="127911"/>
                </a:lnTo>
                <a:lnTo>
                  <a:pt x="6632952" y="138856"/>
                </a:lnTo>
                <a:lnTo>
                  <a:pt x="6637248" y="152273"/>
                </a:lnTo>
                <a:lnTo>
                  <a:pt x="6638589" y="159525"/>
                </a:lnTo>
                <a:lnTo>
                  <a:pt x="6639616" y="170471"/>
                </a:lnTo>
                <a:lnTo>
                  <a:pt x="6640223" y="184652"/>
                </a:lnTo>
                <a:lnTo>
                  <a:pt x="6640423" y="202057"/>
                </a:lnTo>
                <a:lnTo>
                  <a:pt x="6640423" y="305181"/>
                </a:lnTo>
                <a:lnTo>
                  <a:pt x="6668236" y="305181"/>
                </a:lnTo>
                <a:lnTo>
                  <a:pt x="6668227" y="191236"/>
                </a:lnTo>
                <a:lnTo>
                  <a:pt x="6667776" y="175312"/>
                </a:lnTo>
                <a:lnTo>
                  <a:pt x="6666644" y="161118"/>
                </a:lnTo>
                <a:lnTo>
                  <a:pt x="6664837" y="148666"/>
                </a:lnTo>
                <a:lnTo>
                  <a:pt x="6662360" y="137967"/>
                </a:lnTo>
                <a:lnTo>
                  <a:pt x="6659219" y="129032"/>
                </a:lnTo>
                <a:lnTo>
                  <a:pt x="6650176" y="113201"/>
                </a:lnTo>
                <a:lnTo>
                  <a:pt x="6641721" y="103748"/>
                </a:lnTo>
                <a:lnTo>
                  <a:pt x="6631533" y="95758"/>
                </a:lnTo>
                <a:lnTo>
                  <a:pt x="6614303" y="87437"/>
                </a:lnTo>
                <a:lnTo>
                  <a:pt x="6601851" y="84444"/>
                </a:lnTo>
                <a:lnTo>
                  <a:pt x="6588480" y="83438"/>
                </a:lnTo>
                <a:lnTo>
                  <a:pt x="6580883" y="83726"/>
                </a:lnTo>
                <a:lnTo>
                  <a:pt x="6568158" y="85587"/>
                </a:lnTo>
                <a:lnTo>
                  <a:pt x="6555995" y="89174"/>
                </a:lnTo>
                <a:lnTo>
                  <a:pt x="6544411" y="94487"/>
                </a:lnTo>
                <a:lnTo>
                  <a:pt x="6535154" y="100261"/>
                </a:lnTo>
                <a:lnTo>
                  <a:pt x="6525474" y="107958"/>
                </a:lnTo>
                <a:lnTo>
                  <a:pt x="6516240" y="117121"/>
                </a:lnTo>
                <a:lnTo>
                  <a:pt x="6507454" y="127762"/>
                </a:lnTo>
                <a:close/>
              </a:path>
              <a:path w="7195032" h="389889">
                <a:moveTo>
                  <a:pt x="6179794" y="130556"/>
                </a:moveTo>
                <a:lnTo>
                  <a:pt x="6185921" y="125576"/>
                </a:lnTo>
                <a:lnTo>
                  <a:pt x="6196804" y="118821"/>
                </a:lnTo>
                <a:lnTo>
                  <a:pt x="6208539" y="113986"/>
                </a:lnTo>
                <a:lnTo>
                  <a:pt x="6221117" y="111079"/>
                </a:lnTo>
                <a:lnTo>
                  <a:pt x="6234531" y="110109"/>
                </a:lnTo>
                <a:lnTo>
                  <a:pt x="6246930" y="110966"/>
                </a:lnTo>
                <a:lnTo>
                  <a:pt x="6259347" y="113665"/>
                </a:lnTo>
                <a:lnTo>
                  <a:pt x="6271361" y="118237"/>
                </a:lnTo>
                <a:lnTo>
                  <a:pt x="6280670" y="123236"/>
                </a:lnTo>
                <a:lnTo>
                  <a:pt x="6290967" y="130797"/>
                </a:lnTo>
                <a:lnTo>
                  <a:pt x="6299428" y="139700"/>
                </a:lnTo>
                <a:lnTo>
                  <a:pt x="6306290" y="150125"/>
                </a:lnTo>
                <a:lnTo>
                  <a:pt x="6311537" y="161741"/>
                </a:lnTo>
                <a:lnTo>
                  <a:pt x="6315684" y="175260"/>
                </a:lnTo>
                <a:lnTo>
                  <a:pt x="6154521" y="175260"/>
                </a:lnTo>
                <a:lnTo>
                  <a:pt x="6157367" y="114241"/>
                </a:lnTo>
                <a:lnTo>
                  <a:pt x="6148425" y="124460"/>
                </a:lnTo>
                <a:lnTo>
                  <a:pt x="6140097" y="136388"/>
                </a:lnTo>
                <a:lnTo>
                  <a:pt x="6133988" y="147697"/>
                </a:lnTo>
                <a:lnTo>
                  <a:pt x="6129242" y="159482"/>
                </a:lnTo>
                <a:lnTo>
                  <a:pt x="6125857" y="171749"/>
                </a:lnTo>
                <a:lnTo>
                  <a:pt x="6123828" y="184500"/>
                </a:lnTo>
                <a:lnTo>
                  <a:pt x="6123152" y="197738"/>
                </a:lnTo>
                <a:lnTo>
                  <a:pt x="6123400" y="205626"/>
                </a:lnTo>
                <a:lnTo>
                  <a:pt x="6124904" y="218396"/>
                </a:lnTo>
                <a:lnTo>
                  <a:pt x="6127777" y="230759"/>
                </a:lnTo>
                <a:lnTo>
                  <a:pt x="6132020" y="242714"/>
                </a:lnTo>
                <a:lnTo>
                  <a:pt x="6137636" y="254257"/>
                </a:lnTo>
                <a:lnTo>
                  <a:pt x="6144627" y="265386"/>
                </a:lnTo>
                <a:lnTo>
                  <a:pt x="6152997" y="276098"/>
                </a:lnTo>
                <a:lnTo>
                  <a:pt x="6162487" y="285722"/>
                </a:lnTo>
                <a:lnTo>
                  <a:pt x="6172392" y="293375"/>
                </a:lnTo>
                <a:lnTo>
                  <a:pt x="6183213" y="299637"/>
                </a:lnTo>
                <a:lnTo>
                  <a:pt x="6194952" y="304507"/>
                </a:lnTo>
                <a:lnTo>
                  <a:pt x="6207609" y="307986"/>
                </a:lnTo>
                <a:lnTo>
                  <a:pt x="6221183" y="310073"/>
                </a:lnTo>
                <a:lnTo>
                  <a:pt x="6235674" y="310769"/>
                </a:lnTo>
                <a:lnTo>
                  <a:pt x="6241464" y="310660"/>
                </a:lnTo>
                <a:lnTo>
                  <a:pt x="6254680" y="309523"/>
                </a:lnTo>
                <a:lnTo>
                  <a:pt x="6267010" y="307146"/>
                </a:lnTo>
                <a:lnTo>
                  <a:pt x="6278473" y="303530"/>
                </a:lnTo>
                <a:lnTo>
                  <a:pt x="6291829" y="297306"/>
                </a:lnTo>
                <a:lnTo>
                  <a:pt x="6302565" y="290475"/>
                </a:lnTo>
                <a:lnTo>
                  <a:pt x="6312509" y="282321"/>
                </a:lnTo>
                <a:lnTo>
                  <a:pt x="6325059" y="268426"/>
                </a:lnTo>
                <a:lnTo>
                  <a:pt x="6332389" y="257775"/>
                </a:lnTo>
                <a:lnTo>
                  <a:pt x="6339179" y="245745"/>
                </a:lnTo>
                <a:lnTo>
                  <a:pt x="6315684" y="233425"/>
                </a:lnTo>
                <a:lnTo>
                  <a:pt x="6315248" y="234152"/>
                </a:lnTo>
                <a:lnTo>
                  <a:pt x="6307110" y="246698"/>
                </a:lnTo>
                <a:lnTo>
                  <a:pt x="6299382" y="256682"/>
                </a:lnTo>
                <a:lnTo>
                  <a:pt x="6292062" y="264160"/>
                </a:lnTo>
                <a:lnTo>
                  <a:pt x="6277648" y="274001"/>
                </a:lnTo>
                <a:lnTo>
                  <a:pt x="6265519" y="279400"/>
                </a:lnTo>
                <a:lnTo>
                  <a:pt x="6258539" y="281653"/>
                </a:lnTo>
                <a:lnTo>
                  <a:pt x="6246066" y="284249"/>
                </a:lnTo>
                <a:lnTo>
                  <a:pt x="6233388" y="285114"/>
                </a:lnTo>
                <a:lnTo>
                  <a:pt x="6221074" y="284292"/>
                </a:lnTo>
                <a:lnTo>
                  <a:pt x="6208394" y="281486"/>
                </a:lnTo>
                <a:lnTo>
                  <a:pt x="6196631" y="276687"/>
                </a:lnTo>
                <a:lnTo>
                  <a:pt x="6185785" y="269895"/>
                </a:lnTo>
                <a:lnTo>
                  <a:pt x="6175857" y="261112"/>
                </a:lnTo>
                <a:lnTo>
                  <a:pt x="6166180" y="249012"/>
                </a:lnTo>
                <a:lnTo>
                  <a:pt x="6160122" y="238062"/>
                </a:lnTo>
                <a:lnTo>
                  <a:pt x="6155698" y="226124"/>
                </a:lnTo>
                <a:lnTo>
                  <a:pt x="6152901" y="213192"/>
                </a:lnTo>
                <a:lnTo>
                  <a:pt x="6151727" y="199262"/>
                </a:lnTo>
                <a:lnTo>
                  <a:pt x="6346291" y="199262"/>
                </a:lnTo>
                <a:lnTo>
                  <a:pt x="6346268" y="197590"/>
                </a:lnTo>
                <a:lnTo>
                  <a:pt x="6345379" y="183614"/>
                </a:lnTo>
                <a:lnTo>
                  <a:pt x="6343251" y="170413"/>
                </a:lnTo>
                <a:lnTo>
                  <a:pt x="6339887" y="157986"/>
                </a:lnTo>
                <a:lnTo>
                  <a:pt x="6335291" y="146333"/>
                </a:lnTo>
                <a:lnTo>
                  <a:pt x="6329466" y="135453"/>
                </a:lnTo>
                <a:lnTo>
                  <a:pt x="6322415" y="125349"/>
                </a:lnTo>
                <a:lnTo>
                  <a:pt x="6316290" y="118132"/>
                </a:lnTo>
                <a:lnTo>
                  <a:pt x="6306817" y="108928"/>
                </a:lnTo>
                <a:lnTo>
                  <a:pt x="6296588" y="101139"/>
                </a:lnTo>
                <a:lnTo>
                  <a:pt x="6285604" y="94767"/>
                </a:lnTo>
                <a:lnTo>
                  <a:pt x="6273866" y="89811"/>
                </a:lnTo>
                <a:lnTo>
                  <a:pt x="6261377" y="86271"/>
                </a:lnTo>
                <a:lnTo>
                  <a:pt x="6248138" y="84147"/>
                </a:lnTo>
                <a:lnTo>
                  <a:pt x="6234150" y="83438"/>
                </a:lnTo>
                <a:lnTo>
                  <a:pt x="6227305" y="83610"/>
                </a:lnTo>
                <a:lnTo>
                  <a:pt x="6213710" y="85054"/>
                </a:lnTo>
                <a:lnTo>
                  <a:pt x="6200890" y="87964"/>
                </a:lnTo>
                <a:lnTo>
                  <a:pt x="6188846" y="92340"/>
                </a:lnTo>
                <a:lnTo>
                  <a:pt x="6177577" y="98180"/>
                </a:lnTo>
                <a:lnTo>
                  <a:pt x="6167084" y="105480"/>
                </a:lnTo>
                <a:lnTo>
                  <a:pt x="6159500" y="160889"/>
                </a:lnTo>
                <a:lnTo>
                  <a:pt x="6165294" y="148952"/>
                </a:lnTo>
                <a:lnTo>
                  <a:pt x="6172067" y="138833"/>
                </a:lnTo>
                <a:lnTo>
                  <a:pt x="6179794" y="130556"/>
                </a:lnTo>
                <a:close/>
              </a:path>
              <a:path w="7195032" h="389889">
                <a:moveTo>
                  <a:pt x="6157367" y="114241"/>
                </a:moveTo>
                <a:lnTo>
                  <a:pt x="6154521" y="175260"/>
                </a:lnTo>
                <a:lnTo>
                  <a:pt x="6154707" y="174621"/>
                </a:lnTo>
                <a:lnTo>
                  <a:pt x="6159500" y="160889"/>
                </a:lnTo>
                <a:lnTo>
                  <a:pt x="6167084" y="105480"/>
                </a:lnTo>
                <a:lnTo>
                  <a:pt x="6157367" y="114241"/>
                </a:lnTo>
                <a:close/>
              </a:path>
              <a:path w="7195032" h="389889">
                <a:moveTo>
                  <a:pt x="5625820" y="120650"/>
                </a:moveTo>
                <a:lnTo>
                  <a:pt x="5625820" y="89026"/>
                </a:lnTo>
                <a:lnTo>
                  <a:pt x="5597372" y="89026"/>
                </a:lnTo>
                <a:lnTo>
                  <a:pt x="5597372" y="305181"/>
                </a:lnTo>
                <a:lnTo>
                  <a:pt x="5625820" y="305181"/>
                </a:lnTo>
                <a:lnTo>
                  <a:pt x="5625937" y="215777"/>
                </a:lnTo>
                <a:lnTo>
                  <a:pt x="5626344" y="199742"/>
                </a:lnTo>
                <a:lnTo>
                  <a:pt x="5627049" y="185885"/>
                </a:lnTo>
                <a:lnTo>
                  <a:pt x="5628059" y="174204"/>
                </a:lnTo>
                <a:lnTo>
                  <a:pt x="5629383" y="164695"/>
                </a:lnTo>
                <a:lnTo>
                  <a:pt x="5631027" y="157353"/>
                </a:lnTo>
                <a:lnTo>
                  <a:pt x="5636878" y="141218"/>
                </a:lnTo>
                <a:lnTo>
                  <a:pt x="5643145" y="130331"/>
                </a:lnTo>
                <a:lnTo>
                  <a:pt x="5650585" y="121920"/>
                </a:lnTo>
                <a:lnTo>
                  <a:pt x="5654015" y="119109"/>
                </a:lnTo>
                <a:lnTo>
                  <a:pt x="5665587" y="112644"/>
                </a:lnTo>
                <a:lnTo>
                  <a:pt x="5677509" y="110489"/>
                </a:lnTo>
                <a:lnTo>
                  <a:pt x="5681446" y="110489"/>
                </a:lnTo>
                <a:lnTo>
                  <a:pt x="5686272" y="111760"/>
                </a:lnTo>
                <a:lnTo>
                  <a:pt x="5692114" y="114300"/>
                </a:lnTo>
                <a:lnTo>
                  <a:pt x="5706719" y="90805"/>
                </a:lnTo>
                <a:lnTo>
                  <a:pt x="5706397" y="90628"/>
                </a:lnTo>
                <a:lnTo>
                  <a:pt x="5693820" y="85266"/>
                </a:lnTo>
                <a:lnTo>
                  <a:pt x="5682081" y="83438"/>
                </a:lnTo>
                <a:lnTo>
                  <a:pt x="5676645" y="83738"/>
                </a:lnTo>
                <a:lnTo>
                  <a:pt x="5664411" y="86689"/>
                </a:lnTo>
                <a:lnTo>
                  <a:pt x="5652617" y="92710"/>
                </a:lnTo>
                <a:lnTo>
                  <a:pt x="5643096" y="100216"/>
                </a:lnTo>
                <a:lnTo>
                  <a:pt x="5634322" y="109421"/>
                </a:lnTo>
                <a:lnTo>
                  <a:pt x="5625820" y="120650"/>
                </a:lnTo>
                <a:close/>
              </a:path>
              <a:path w="7195032" h="389889">
                <a:moveTo>
                  <a:pt x="4721326" y="130556"/>
                </a:moveTo>
                <a:lnTo>
                  <a:pt x="4727453" y="125576"/>
                </a:lnTo>
                <a:lnTo>
                  <a:pt x="4738336" y="118821"/>
                </a:lnTo>
                <a:lnTo>
                  <a:pt x="4750071" y="113986"/>
                </a:lnTo>
                <a:lnTo>
                  <a:pt x="4762649" y="111079"/>
                </a:lnTo>
                <a:lnTo>
                  <a:pt x="4776063" y="110109"/>
                </a:lnTo>
                <a:lnTo>
                  <a:pt x="4788462" y="110966"/>
                </a:lnTo>
                <a:lnTo>
                  <a:pt x="4800879" y="113665"/>
                </a:lnTo>
                <a:lnTo>
                  <a:pt x="4812893" y="118237"/>
                </a:lnTo>
                <a:lnTo>
                  <a:pt x="4822202" y="123236"/>
                </a:lnTo>
                <a:lnTo>
                  <a:pt x="4832499" y="130797"/>
                </a:lnTo>
                <a:lnTo>
                  <a:pt x="4840960" y="139700"/>
                </a:lnTo>
                <a:lnTo>
                  <a:pt x="4847822" y="150125"/>
                </a:lnTo>
                <a:lnTo>
                  <a:pt x="4853069" y="161741"/>
                </a:lnTo>
                <a:lnTo>
                  <a:pt x="4857216" y="175260"/>
                </a:lnTo>
                <a:lnTo>
                  <a:pt x="4696053" y="175260"/>
                </a:lnTo>
                <a:lnTo>
                  <a:pt x="4698899" y="114241"/>
                </a:lnTo>
                <a:lnTo>
                  <a:pt x="4689957" y="124460"/>
                </a:lnTo>
                <a:lnTo>
                  <a:pt x="4681629" y="136388"/>
                </a:lnTo>
                <a:lnTo>
                  <a:pt x="4675520" y="147697"/>
                </a:lnTo>
                <a:lnTo>
                  <a:pt x="4670774" y="159482"/>
                </a:lnTo>
                <a:lnTo>
                  <a:pt x="4667389" y="171749"/>
                </a:lnTo>
                <a:lnTo>
                  <a:pt x="4665360" y="184500"/>
                </a:lnTo>
                <a:lnTo>
                  <a:pt x="4664684" y="197738"/>
                </a:lnTo>
                <a:lnTo>
                  <a:pt x="4664932" y="205626"/>
                </a:lnTo>
                <a:lnTo>
                  <a:pt x="4666436" y="218396"/>
                </a:lnTo>
                <a:lnTo>
                  <a:pt x="4669309" y="230759"/>
                </a:lnTo>
                <a:lnTo>
                  <a:pt x="4673552" y="242714"/>
                </a:lnTo>
                <a:lnTo>
                  <a:pt x="4679168" y="254257"/>
                </a:lnTo>
                <a:lnTo>
                  <a:pt x="4686159" y="265386"/>
                </a:lnTo>
                <a:lnTo>
                  <a:pt x="4694529" y="276098"/>
                </a:lnTo>
                <a:lnTo>
                  <a:pt x="4704019" y="285722"/>
                </a:lnTo>
                <a:lnTo>
                  <a:pt x="4713924" y="293375"/>
                </a:lnTo>
                <a:lnTo>
                  <a:pt x="4724745" y="299637"/>
                </a:lnTo>
                <a:lnTo>
                  <a:pt x="4736484" y="304507"/>
                </a:lnTo>
                <a:lnTo>
                  <a:pt x="4749141" y="307986"/>
                </a:lnTo>
                <a:lnTo>
                  <a:pt x="4762715" y="310073"/>
                </a:lnTo>
                <a:lnTo>
                  <a:pt x="4777206" y="310769"/>
                </a:lnTo>
                <a:lnTo>
                  <a:pt x="4782996" y="310660"/>
                </a:lnTo>
                <a:lnTo>
                  <a:pt x="4796212" y="309523"/>
                </a:lnTo>
                <a:lnTo>
                  <a:pt x="4808542" y="307146"/>
                </a:lnTo>
                <a:lnTo>
                  <a:pt x="4820005" y="303530"/>
                </a:lnTo>
                <a:lnTo>
                  <a:pt x="4833361" y="297306"/>
                </a:lnTo>
                <a:lnTo>
                  <a:pt x="4844097" y="290475"/>
                </a:lnTo>
                <a:lnTo>
                  <a:pt x="4854041" y="282321"/>
                </a:lnTo>
                <a:lnTo>
                  <a:pt x="4866591" y="268426"/>
                </a:lnTo>
                <a:lnTo>
                  <a:pt x="4873921" y="257775"/>
                </a:lnTo>
                <a:lnTo>
                  <a:pt x="4880711" y="245745"/>
                </a:lnTo>
                <a:lnTo>
                  <a:pt x="4857216" y="233425"/>
                </a:lnTo>
                <a:lnTo>
                  <a:pt x="4856780" y="234152"/>
                </a:lnTo>
                <a:lnTo>
                  <a:pt x="4848642" y="246698"/>
                </a:lnTo>
                <a:lnTo>
                  <a:pt x="4840914" y="256682"/>
                </a:lnTo>
                <a:lnTo>
                  <a:pt x="4833594" y="264160"/>
                </a:lnTo>
                <a:lnTo>
                  <a:pt x="4819180" y="274001"/>
                </a:lnTo>
                <a:lnTo>
                  <a:pt x="4807051" y="279400"/>
                </a:lnTo>
                <a:lnTo>
                  <a:pt x="4800071" y="281653"/>
                </a:lnTo>
                <a:lnTo>
                  <a:pt x="4787598" y="284249"/>
                </a:lnTo>
                <a:lnTo>
                  <a:pt x="4774920" y="285114"/>
                </a:lnTo>
                <a:lnTo>
                  <a:pt x="4762606" y="284292"/>
                </a:lnTo>
                <a:lnTo>
                  <a:pt x="4749926" y="281486"/>
                </a:lnTo>
                <a:lnTo>
                  <a:pt x="4738163" y="276687"/>
                </a:lnTo>
                <a:lnTo>
                  <a:pt x="4727317" y="269895"/>
                </a:lnTo>
                <a:lnTo>
                  <a:pt x="4717389" y="261112"/>
                </a:lnTo>
                <a:lnTo>
                  <a:pt x="4707712" y="249012"/>
                </a:lnTo>
                <a:lnTo>
                  <a:pt x="4701654" y="238062"/>
                </a:lnTo>
                <a:lnTo>
                  <a:pt x="4697230" y="226124"/>
                </a:lnTo>
                <a:lnTo>
                  <a:pt x="4694433" y="213192"/>
                </a:lnTo>
                <a:lnTo>
                  <a:pt x="4693259" y="199262"/>
                </a:lnTo>
                <a:lnTo>
                  <a:pt x="4887823" y="199262"/>
                </a:lnTo>
                <a:lnTo>
                  <a:pt x="4887800" y="197590"/>
                </a:lnTo>
                <a:lnTo>
                  <a:pt x="4886911" y="183614"/>
                </a:lnTo>
                <a:lnTo>
                  <a:pt x="4884783" y="170413"/>
                </a:lnTo>
                <a:lnTo>
                  <a:pt x="4881419" y="157986"/>
                </a:lnTo>
                <a:lnTo>
                  <a:pt x="4876823" y="146333"/>
                </a:lnTo>
                <a:lnTo>
                  <a:pt x="4870998" y="135453"/>
                </a:lnTo>
                <a:lnTo>
                  <a:pt x="4863947" y="125349"/>
                </a:lnTo>
                <a:lnTo>
                  <a:pt x="4857822" y="118132"/>
                </a:lnTo>
                <a:lnTo>
                  <a:pt x="4848349" y="108928"/>
                </a:lnTo>
                <a:lnTo>
                  <a:pt x="4838120" y="101139"/>
                </a:lnTo>
                <a:lnTo>
                  <a:pt x="4827136" y="94767"/>
                </a:lnTo>
                <a:lnTo>
                  <a:pt x="4815398" y="89811"/>
                </a:lnTo>
                <a:lnTo>
                  <a:pt x="4802909" y="86271"/>
                </a:lnTo>
                <a:lnTo>
                  <a:pt x="4789670" y="84147"/>
                </a:lnTo>
                <a:lnTo>
                  <a:pt x="4775682" y="83438"/>
                </a:lnTo>
                <a:lnTo>
                  <a:pt x="4768837" y="83610"/>
                </a:lnTo>
                <a:lnTo>
                  <a:pt x="4755242" y="85054"/>
                </a:lnTo>
                <a:lnTo>
                  <a:pt x="4742422" y="87964"/>
                </a:lnTo>
                <a:lnTo>
                  <a:pt x="4730378" y="92340"/>
                </a:lnTo>
                <a:lnTo>
                  <a:pt x="4719109" y="98180"/>
                </a:lnTo>
                <a:lnTo>
                  <a:pt x="4708616" y="105480"/>
                </a:lnTo>
                <a:lnTo>
                  <a:pt x="4701032" y="160889"/>
                </a:lnTo>
                <a:lnTo>
                  <a:pt x="4706826" y="148952"/>
                </a:lnTo>
                <a:lnTo>
                  <a:pt x="4713599" y="138833"/>
                </a:lnTo>
                <a:lnTo>
                  <a:pt x="4721326" y="130556"/>
                </a:lnTo>
                <a:close/>
              </a:path>
              <a:path w="7195032" h="389889">
                <a:moveTo>
                  <a:pt x="4698899" y="114241"/>
                </a:moveTo>
                <a:lnTo>
                  <a:pt x="4696053" y="175260"/>
                </a:lnTo>
                <a:lnTo>
                  <a:pt x="4696239" y="174621"/>
                </a:lnTo>
                <a:lnTo>
                  <a:pt x="4701032" y="160889"/>
                </a:lnTo>
                <a:lnTo>
                  <a:pt x="4708616" y="105480"/>
                </a:lnTo>
                <a:lnTo>
                  <a:pt x="4698899" y="114241"/>
                </a:lnTo>
                <a:close/>
              </a:path>
              <a:path w="7195032" h="389889">
                <a:moveTo>
                  <a:pt x="4281652" y="120650"/>
                </a:moveTo>
                <a:lnTo>
                  <a:pt x="4281652" y="89026"/>
                </a:lnTo>
                <a:lnTo>
                  <a:pt x="4253204" y="89026"/>
                </a:lnTo>
                <a:lnTo>
                  <a:pt x="4253204" y="305181"/>
                </a:lnTo>
                <a:lnTo>
                  <a:pt x="4281652" y="305181"/>
                </a:lnTo>
                <a:lnTo>
                  <a:pt x="4281769" y="215777"/>
                </a:lnTo>
                <a:lnTo>
                  <a:pt x="4282176" y="199742"/>
                </a:lnTo>
                <a:lnTo>
                  <a:pt x="4282881" y="185885"/>
                </a:lnTo>
                <a:lnTo>
                  <a:pt x="4283891" y="174204"/>
                </a:lnTo>
                <a:lnTo>
                  <a:pt x="4285215" y="164695"/>
                </a:lnTo>
                <a:lnTo>
                  <a:pt x="4286859" y="157353"/>
                </a:lnTo>
                <a:lnTo>
                  <a:pt x="4292710" y="141218"/>
                </a:lnTo>
                <a:lnTo>
                  <a:pt x="4298977" y="130331"/>
                </a:lnTo>
                <a:lnTo>
                  <a:pt x="4306417" y="121920"/>
                </a:lnTo>
                <a:lnTo>
                  <a:pt x="4309847" y="119109"/>
                </a:lnTo>
                <a:lnTo>
                  <a:pt x="4321419" y="112644"/>
                </a:lnTo>
                <a:lnTo>
                  <a:pt x="4333341" y="110489"/>
                </a:lnTo>
                <a:lnTo>
                  <a:pt x="4337278" y="110489"/>
                </a:lnTo>
                <a:lnTo>
                  <a:pt x="4342104" y="111760"/>
                </a:lnTo>
                <a:lnTo>
                  <a:pt x="4347946" y="114300"/>
                </a:lnTo>
                <a:lnTo>
                  <a:pt x="4362551" y="90805"/>
                </a:lnTo>
                <a:lnTo>
                  <a:pt x="4362229" y="90628"/>
                </a:lnTo>
                <a:lnTo>
                  <a:pt x="4349652" y="85266"/>
                </a:lnTo>
                <a:lnTo>
                  <a:pt x="4337913" y="83438"/>
                </a:lnTo>
                <a:lnTo>
                  <a:pt x="4332477" y="83738"/>
                </a:lnTo>
                <a:lnTo>
                  <a:pt x="4320243" y="86689"/>
                </a:lnTo>
                <a:lnTo>
                  <a:pt x="4308449" y="92710"/>
                </a:lnTo>
                <a:lnTo>
                  <a:pt x="4298928" y="100216"/>
                </a:lnTo>
                <a:lnTo>
                  <a:pt x="4290154" y="109421"/>
                </a:lnTo>
                <a:lnTo>
                  <a:pt x="4281652" y="120650"/>
                </a:lnTo>
                <a:close/>
              </a:path>
              <a:path w="7195032" h="389889">
                <a:moveTo>
                  <a:pt x="3253730" y="234033"/>
                </a:moveTo>
                <a:lnTo>
                  <a:pt x="3249146" y="222071"/>
                </a:lnTo>
                <a:lnTo>
                  <a:pt x="3246383" y="209671"/>
                </a:lnTo>
                <a:lnTo>
                  <a:pt x="3245459" y="196850"/>
                </a:lnTo>
                <a:lnTo>
                  <a:pt x="3245532" y="193040"/>
                </a:lnTo>
                <a:lnTo>
                  <a:pt x="3247000" y="179871"/>
                </a:lnTo>
                <a:lnTo>
                  <a:pt x="3250347" y="167496"/>
                </a:lnTo>
                <a:lnTo>
                  <a:pt x="3255570" y="155913"/>
                </a:lnTo>
                <a:lnTo>
                  <a:pt x="3262663" y="145124"/>
                </a:lnTo>
                <a:lnTo>
                  <a:pt x="3271621" y="135128"/>
                </a:lnTo>
                <a:lnTo>
                  <a:pt x="3276782" y="130472"/>
                </a:lnTo>
                <a:lnTo>
                  <a:pt x="3287115" y="123016"/>
                </a:lnTo>
                <a:lnTo>
                  <a:pt x="3298318" y="117209"/>
                </a:lnTo>
                <a:lnTo>
                  <a:pt x="3310392" y="113056"/>
                </a:lnTo>
                <a:lnTo>
                  <a:pt x="3323337" y="110560"/>
                </a:lnTo>
                <a:lnTo>
                  <a:pt x="3337153" y="109728"/>
                </a:lnTo>
                <a:lnTo>
                  <a:pt x="3348868" y="110284"/>
                </a:lnTo>
                <a:lnTo>
                  <a:pt x="3362162" y="112439"/>
                </a:lnTo>
                <a:lnTo>
                  <a:pt x="3374549" y="116220"/>
                </a:lnTo>
                <a:lnTo>
                  <a:pt x="3386034" y="121631"/>
                </a:lnTo>
                <a:lnTo>
                  <a:pt x="3396624" y="128679"/>
                </a:lnTo>
                <a:lnTo>
                  <a:pt x="3406321" y="137367"/>
                </a:lnTo>
                <a:lnTo>
                  <a:pt x="3415131" y="147700"/>
                </a:lnTo>
                <a:lnTo>
                  <a:pt x="3437229" y="133985"/>
                </a:lnTo>
                <a:lnTo>
                  <a:pt x="3431223" y="124964"/>
                </a:lnTo>
                <a:lnTo>
                  <a:pt x="3422942" y="115308"/>
                </a:lnTo>
                <a:lnTo>
                  <a:pt x="3413607" y="107061"/>
                </a:lnTo>
                <a:lnTo>
                  <a:pt x="3403748" y="100555"/>
                </a:lnTo>
                <a:lnTo>
                  <a:pt x="3392406" y="94844"/>
                </a:lnTo>
                <a:lnTo>
                  <a:pt x="3379698" y="90043"/>
                </a:lnTo>
                <a:lnTo>
                  <a:pt x="3363737" y="85899"/>
                </a:lnTo>
                <a:lnTo>
                  <a:pt x="3351170" y="84061"/>
                </a:lnTo>
                <a:lnTo>
                  <a:pt x="3338296" y="83438"/>
                </a:lnTo>
                <a:lnTo>
                  <a:pt x="3338115" y="83439"/>
                </a:lnTo>
                <a:lnTo>
                  <a:pt x="3324763" y="84060"/>
                </a:lnTo>
                <a:lnTo>
                  <a:pt x="3311908" y="85888"/>
                </a:lnTo>
                <a:lnTo>
                  <a:pt x="3299562" y="88917"/>
                </a:lnTo>
                <a:lnTo>
                  <a:pt x="3287738" y="93140"/>
                </a:lnTo>
                <a:lnTo>
                  <a:pt x="3276447" y="98551"/>
                </a:lnTo>
                <a:lnTo>
                  <a:pt x="3268049" y="103621"/>
                </a:lnTo>
                <a:lnTo>
                  <a:pt x="3257778" y="111295"/>
                </a:lnTo>
                <a:lnTo>
                  <a:pt x="3248531" y="120023"/>
                </a:lnTo>
                <a:lnTo>
                  <a:pt x="3240316" y="129793"/>
                </a:lnTo>
                <a:lnTo>
                  <a:pt x="3233140" y="140588"/>
                </a:lnTo>
                <a:lnTo>
                  <a:pt x="3228503" y="149255"/>
                </a:lnTo>
                <a:lnTo>
                  <a:pt x="3223597" y="161055"/>
                </a:lnTo>
                <a:lnTo>
                  <a:pt x="3220084" y="173260"/>
                </a:lnTo>
                <a:lnTo>
                  <a:pt x="3217971" y="185869"/>
                </a:lnTo>
                <a:lnTo>
                  <a:pt x="3217265" y="198882"/>
                </a:lnTo>
                <a:lnTo>
                  <a:pt x="3217717" y="209473"/>
                </a:lnTo>
                <a:lnTo>
                  <a:pt x="3219606" y="222447"/>
                </a:lnTo>
                <a:lnTo>
                  <a:pt x="3222965" y="234809"/>
                </a:lnTo>
                <a:lnTo>
                  <a:pt x="3227791" y="246558"/>
                </a:lnTo>
                <a:lnTo>
                  <a:pt x="3234082" y="257695"/>
                </a:lnTo>
                <a:lnTo>
                  <a:pt x="3241835" y="268219"/>
                </a:lnTo>
                <a:lnTo>
                  <a:pt x="3251047" y="278130"/>
                </a:lnTo>
                <a:lnTo>
                  <a:pt x="3262622" y="287980"/>
                </a:lnTo>
                <a:lnTo>
                  <a:pt x="3273192" y="294960"/>
                </a:lnTo>
                <a:lnTo>
                  <a:pt x="3284432" y="300662"/>
                </a:lnTo>
                <a:lnTo>
                  <a:pt x="3296344" y="305090"/>
                </a:lnTo>
                <a:lnTo>
                  <a:pt x="3308931" y="308247"/>
                </a:lnTo>
                <a:lnTo>
                  <a:pt x="3322195" y="310139"/>
                </a:lnTo>
                <a:lnTo>
                  <a:pt x="3336137" y="310769"/>
                </a:lnTo>
                <a:lnTo>
                  <a:pt x="3346911" y="310418"/>
                </a:lnTo>
                <a:lnTo>
                  <a:pt x="3360024" y="308969"/>
                </a:lnTo>
                <a:lnTo>
                  <a:pt x="3372505" y="306402"/>
                </a:lnTo>
                <a:lnTo>
                  <a:pt x="3384355" y="302724"/>
                </a:lnTo>
                <a:lnTo>
                  <a:pt x="3395573" y="297942"/>
                </a:lnTo>
                <a:lnTo>
                  <a:pt x="3410795" y="288935"/>
                </a:lnTo>
                <a:lnTo>
                  <a:pt x="3420752" y="280962"/>
                </a:lnTo>
                <a:lnTo>
                  <a:pt x="3429560" y="271899"/>
                </a:lnTo>
                <a:lnTo>
                  <a:pt x="3437229" y="261747"/>
                </a:lnTo>
                <a:lnTo>
                  <a:pt x="3415131" y="247142"/>
                </a:lnTo>
                <a:lnTo>
                  <a:pt x="3407712" y="255673"/>
                </a:lnTo>
                <a:lnTo>
                  <a:pt x="3397883" y="264689"/>
                </a:lnTo>
                <a:lnTo>
                  <a:pt x="3387299" y="272055"/>
                </a:lnTo>
                <a:lnTo>
                  <a:pt x="3375959" y="277776"/>
                </a:lnTo>
                <a:lnTo>
                  <a:pt x="3363864" y="281856"/>
                </a:lnTo>
                <a:lnTo>
                  <a:pt x="3351013" y="284301"/>
                </a:lnTo>
                <a:lnTo>
                  <a:pt x="3337407" y="285114"/>
                </a:lnTo>
                <a:lnTo>
                  <a:pt x="3326572" y="284600"/>
                </a:lnTo>
                <a:lnTo>
                  <a:pt x="3313814" y="282538"/>
                </a:lnTo>
                <a:lnTo>
                  <a:pt x="3301767" y="278900"/>
                </a:lnTo>
                <a:lnTo>
                  <a:pt x="3290417" y="273685"/>
                </a:lnTo>
                <a:lnTo>
                  <a:pt x="3283377" y="269348"/>
                </a:lnTo>
                <a:lnTo>
                  <a:pt x="3273406" y="261383"/>
                </a:lnTo>
                <a:lnTo>
                  <a:pt x="3264794" y="252033"/>
                </a:lnTo>
                <a:lnTo>
                  <a:pt x="3257524" y="241300"/>
                </a:lnTo>
                <a:lnTo>
                  <a:pt x="3253730" y="234033"/>
                </a:lnTo>
                <a:close/>
              </a:path>
              <a:path w="7195032" h="389889">
                <a:moveTo>
                  <a:pt x="3008350" y="130556"/>
                </a:moveTo>
                <a:lnTo>
                  <a:pt x="3014477" y="125576"/>
                </a:lnTo>
                <a:lnTo>
                  <a:pt x="3025360" y="118821"/>
                </a:lnTo>
                <a:lnTo>
                  <a:pt x="3037095" y="113986"/>
                </a:lnTo>
                <a:lnTo>
                  <a:pt x="3049673" y="111079"/>
                </a:lnTo>
                <a:lnTo>
                  <a:pt x="3063087" y="110109"/>
                </a:lnTo>
                <a:lnTo>
                  <a:pt x="3075486" y="110966"/>
                </a:lnTo>
                <a:lnTo>
                  <a:pt x="3087903" y="113665"/>
                </a:lnTo>
                <a:lnTo>
                  <a:pt x="3099917" y="118237"/>
                </a:lnTo>
                <a:lnTo>
                  <a:pt x="3109226" y="123236"/>
                </a:lnTo>
                <a:lnTo>
                  <a:pt x="3119523" y="130797"/>
                </a:lnTo>
                <a:lnTo>
                  <a:pt x="3127984" y="139700"/>
                </a:lnTo>
                <a:lnTo>
                  <a:pt x="3134846" y="150125"/>
                </a:lnTo>
                <a:lnTo>
                  <a:pt x="3140093" y="161741"/>
                </a:lnTo>
                <a:lnTo>
                  <a:pt x="3144240" y="175260"/>
                </a:lnTo>
                <a:lnTo>
                  <a:pt x="2983077" y="175260"/>
                </a:lnTo>
                <a:lnTo>
                  <a:pt x="2985923" y="114241"/>
                </a:lnTo>
                <a:lnTo>
                  <a:pt x="2976981" y="124460"/>
                </a:lnTo>
                <a:lnTo>
                  <a:pt x="2968653" y="136388"/>
                </a:lnTo>
                <a:lnTo>
                  <a:pt x="2962544" y="147697"/>
                </a:lnTo>
                <a:lnTo>
                  <a:pt x="2957798" y="159482"/>
                </a:lnTo>
                <a:lnTo>
                  <a:pt x="2954413" y="171749"/>
                </a:lnTo>
                <a:lnTo>
                  <a:pt x="2952384" y="184500"/>
                </a:lnTo>
                <a:lnTo>
                  <a:pt x="2951708" y="197738"/>
                </a:lnTo>
                <a:lnTo>
                  <a:pt x="2951956" y="205626"/>
                </a:lnTo>
                <a:lnTo>
                  <a:pt x="2953460" y="218396"/>
                </a:lnTo>
                <a:lnTo>
                  <a:pt x="2956333" y="230759"/>
                </a:lnTo>
                <a:lnTo>
                  <a:pt x="2960576" y="242714"/>
                </a:lnTo>
                <a:lnTo>
                  <a:pt x="2966192" y="254257"/>
                </a:lnTo>
                <a:lnTo>
                  <a:pt x="2973183" y="265386"/>
                </a:lnTo>
                <a:lnTo>
                  <a:pt x="2981553" y="276098"/>
                </a:lnTo>
                <a:lnTo>
                  <a:pt x="2991043" y="285722"/>
                </a:lnTo>
                <a:lnTo>
                  <a:pt x="3000948" y="293375"/>
                </a:lnTo>
                <a:lnTo>
                  <a:pt x="3011769" y="299637"/>
                </a:lnTo>
                <a:lnTo>
                  <a:pt x="3023508" y="304507"/>
                </a:lnTo>
                <a:lnTo>
                  <a:pt x="3036165" y="307986"/>
                </a:lnTo>
                <a:lnTo>
                  <a:pt x="3049739" y="310073"/>
                </a:lnTo>
                <a:lnTo>
                  <a:pt x="3064230" y="310769"/>
                </a:lnTo>
                <a:lnTo>
                  <a:pt x="3070020" y="310660"/>
                </a:lnTo>
                <a:lnTo>
                  <a:pt x="3083236" y="309523"/>
                </a:lnTo>
                <a:lnTo>
                  <a:pt x="3095566" y="307146"/>
                </a:lnTo>
                <a:lnTo>
                  <a:pt x="3107029" y="303530"/>
                </a:lnTo>
                <a:lnTo>
                  <a:pt x="3120385" y="297306"/>
                </a:lnTo>
                <a:lnTo>
                  <a:pt x="3131121" y="290475"/>
                </a:lnTo>
                <a:lnTo>
                  <a:pt x="3141065" y="282321"/>
                </a:lnTo>
                <a:lnTo>
                  <a:pt x="3153615" y="268426"/>
                </a:lnTo>
                <a:lnTo>
                  <a:pt x="3160945" y="257775"/>
                </a:lnTo>
                <a:lnTo>
                  <a:pt x="3167735" y="245745"/>
                </a:lnTo>
                <a:lnTo>
                  <a:pt x="3144240" y="233425"/>
                </a:lnTo>
                <a:lnTo>
                  <a:pt x="3143804" y="234152"/>
                </a:lnTo>
                <a:lnTo>
                  <a:pt x="3135666" y="246698"/>
                </a:lnTo>
                <a:lnTo>
                  <a:pt x="3127938" y="256682"/>
                </a:lnTo>
                <a:lnTo>
                  <a:pt x="3120618" y="264160"/>
                </a:lnTo>
                <a:lnTo>
                  <a:pt x="3106204" y="274001"/>
                </a:lnTo>
                <a:lnTo>
                  <a:pt x="3094075" y="279400"/>
                </a:lnTo>
                <a:lnTo>
                  <a:pt x="3087095" y="281653"/>
                </a:lnTo>
                <a:lnTo>
                  <a:pt x="3074622" y="284249"/>
                </a:lnTo>
                <a:lnTo>
                  <a:pt x="3061944" y="285114"/>
                </a:lnTo>
                <a:lnTo>
                  <a:pt x="3049630" y="284292"/>
                </a:lnTo>
                <a:lnTo>
                  <a:pt x="3036950" y="281486"/>
                </a:lnTo>
                <a:lnTo>
                  <a:pt x="3025187" y="276687"/>
                </a:lnTo>
                <a:lnTo>
                  <a:pt x="3014341" y="269895"/>
                </a:lnTo>
                <a:lnTo>
                  <a:pt x="3004413" y="261112"/>
                </a:lnTo>
                <a:lnTo>
                  <a:pt x="2994736" y="249012"/>
                </a:lnTo>
                <a:lnTo>
                  <a:pt x="2988678" y="238062"/>
                </a:lnTo>
                <a:lnTo>
                  <a:pt x="2984254" y="226124"/>
                </a:lnTo>
                <a:lnTo>
                  <a:pt x="2981457" y="213192"/>
                </a:lnTo>
                <a:lnTo>
                  <a:pt x="2980283" y="199262"/>
                </a:lnTo>
                <a:lnTo>
                  <a:pt x="3174847" y="199262"/>
                </a:lnTo>
                <a:lnTo>
                  <a:pt x="3174824" y="197590"/>
                </a:lnTo>
                <a:lnTo>
                  <a:pt x="3173935" y="183614"/>
                </a:lnTo>
                <a:lnTo>
                  <a:pt x="3171807" y="170413"/>
                </a:lnTo>
                <a:lnTo>
                  <a:pt x="3168443" y="157986"/>
                </a:lnTo>
                <a:lnTo>
                  <a:pt x="3163847" y="146333"/>
                </a:lnTo>
                <a:lnTo>
                  <a:pt x="3158022" y="135453"/>
                </a:lnTo>
                <a:lnTo>
                  <a:pt x="3150971" y="125349"/>
                </a:lnTo>
                <a:lnTo>
                  <a:pt x="3144846" y="118132"/>
                </a:lnTo>
                <a:lnTo>
                  <a:pt x="3135373" y="108928"/>
                </a:lnTo>
                <a:lnTo>
                  <a:pt x="3125144" y="101139"/>
                </a:lnTo>
                <a:lnTo>
                  <a:pt x="3114160" y="94767"/>
                </a:lnTo>
                <a:lnTo>
                  <a:pt x="3102422" y="89811"/>
                </a:lnTo>
                <a:lnTo>
                  <a:pt x="3089933" y="86271"/>
                </a:lnTo>
                <a:lnTo>
                  <a:pt x="3076694" y="84147"/>
                </a:lnTo>
                <a:lnTo>
                  <a:pt x="3062706" y="83438"/>
                </a:lnTo>
                <a:lnTo>
                  <a:pt x="3055861" y="83610"/>
                </a:lnTo>
                <a:lnTo>
                  <a:pt x="3042266" y="85054"/>
                </a:lnTo>
                <a:lnTo>
                  <a:pt x="3029446" y="87964"/>
                </a:lnTo>
                <a:lnTo>
                  <a:pt x="3017402" y="92340"/>
                </a:lnTo>
                <a:lnTo>
                  <a:pt x="3006133" y="98180"/>
                </a:lnTo>
                <a:lnTo>
                  <a:pt x="2995640" y="105480"/>
                </a:lnTo>
                <a:lnTo>
                  <a:pt x="2988056" y="160889"/>
                </a:lnTo>
                <a:lnTo>
                  <a:pt x="2993850" y="148952"/>
                </a:lnTo>
                <a:lnTo>
                  <a:pt x="3000623" y="138833"/>
                </a:lnTo>
                <a:lnTo>
                  <a:pt x="3008350" y="130556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84047" y="950467"/>
            <a:ext cx="0" cy="216154"/>
          </a:xfrm>
          <a:custGeom>
            <a:avLst/>
            <a:gdLst/>
            <a:ahLst/>
            <a:cxnLst/>
            <a:rect l="l" t="t" r="r" b="b"/>
            <a:pathLst>
              <a:path h="216154">
                <a:moveTo>
                  <a:pt x="0" y="0"/>
                </a:moveTo>
                <a:lnTo>
                  <a:pt x="0" y="216154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79631" y="950467"/>
            <a:ext cx="0" cy="216154"/>
          </a:xfrm>
          <a:custGeom>
            <a:avLst/>
            <a:gdLst/>
            <a:ahLst/>
            <a:cxnLst/>
            <a:rect l="l" t="t" r="r" b="b"/>
            <a:pathLst>
              <a:path h="216154">
                <a:moveTo>
                  <a:pt x="0" y="0"/>
                </a:moveTo>
                <a:lnTo>
                  <a:pt x="0" y="216154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70843" y="950467"/>
            <a:ext cx="0" cy="216154"/>
          </a:xfrm>
          <a:custGeom>
            <a:avLst/>
            <a:gdLst/>
            <a:ahLst/>
            <a:cxnLst/>
            <a:rect l="l" t="t" r="r" b="b"/>
            <a:pathLst>
              <a:path h="216154">
                <a:moveTo>
                  <a:pt x="0" y="0"/>
                </a:moveTo>
                <a:lnTo>
                  <a:pt x="0" y="216154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0140" y="950467"/>
            <a:ext cx="0" cy="216154"/>
          </a:xfrm>
          <a:custGeom>
            <a:avLst/>
            <a:gdLst/>
            <a:ahLst/>
            <a:cxnLst/>
            <a:rect l="l" t="t" r="r" b="b"/>
            <a:pathLst>
              <a:path h="216154">
                <a:moveTo>
                  <a:pt x="0" y="0"/>
                </a:moveTo>
                <a:lnTo>
                  <a:pt x="0" y="216154"/>
                </a:lnTo>
              </a:path>
            </a:pathLst>
          </a:custGeom>
          <a:ln w="29083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66655" y="867028"/>
            <a:ext cx="0" cy="299593"/>
          </a:xfrm>
          <a:custGeom>
            <a:avLst/>
            <a:gdLst/>
            <a:ahLst/>
            <a:cxnLst/>
            <a:rect l="l" t="t" r="r" b="b"/>
            <a:pathLst>
              <a:path h="299593">
                <a:moveTo>
                  <a:pt x="0" y="0"/>
                </a:moveTo>
                <a:lnTo>
                  <a:pt x="0" y="299593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385883" y="867028"/>
            <a:ext cx="0" cy="299593"/>
          </a:xfrm>
          <a:custGeom>
            <a:avLst/>
            <a:gdLst/>
            <a:ahLst/>
            <a:cxnLst/>
            <a:rect l="l" t="t" r="r" b="b"/>
            <a:pathLst>
              <a:path h="299593">
                <a:moveTo>
                  <a:pt x="0" y="0"/>
                </a:moveTo>
                <a:lnTo>
                  <a:pt x="0" y="299593"/>
                </a:lnTo>
              </a:path>
            </a:pathLst>
          </a:custGeom>
          <a:ln w="29082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89368" y="867028"/>
            <a:ext cx="0" cy="299593"/>
          </a:xfrm>
          <a:custGeom>
            <a:avLst/>
            <a:gdLst/>
            <a:ahLst/>
            <a:cxnLst/>
            <a:rect l="l" t="t" r="r" b="b"/>
            <a:pathLst>
              <a:path h="299593">
                <a:moveTo>
                  <a:pt x="0" y="0"/>
                </a:moveTo>
                <a:lnTo>
                  <a:pt x="0" y="299593"/>
                </a:lnTo>
              </a:path>
            </a:pathLst>
          </a:custGeom>
          <a:ln w="29083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32421" y="972185"/>
            <a:ext cx="169163" cy="173609"/>
          </a:xfrm>
          <a:custGeom>
            <a:avLst/>
            <a:gdLst/>
            <a:ahLst/>
            <a:cxnLst/>
            <a:rect l="l" t="t" r="r" b="b"/>
            <a:pathLst>
              <a:path w="169163" h="173609">
                <a:moveTo>
                  <a:pt x="84581" y="0"/>
                </a:moveTo>
                <a:lnTo>
                  <a:pt x="71360" y="980"/>
                </a:lnTo>
                <a:lnTo>
                  <a:pt x="58881" y="3921"/>
                </a:lnTo>
                <a:lnTo>
                  <a:pt x="47157" y="8823"/>
                </a:lnTo>
                <a:lnTo>
                  <a:pt x="36199" y="15687"/>
                </a:lnTo>
                <a:lnTo>
                  <a:pt x="26018" y="24511"/>
                </a:lnTo>
                <a:lnTo>
                  <a:pt x="16443" y="35667"/>
                </a:lnTo>
                <a:lnTo>
                  <a:pt x="9655" y="46575"/>
                </a:lnTo>
                <a:lnTo>
                  <a:pt x="4659" y="58250"/>
                </a:lnTo>
                <a:lnTo>
                  <a:pt x="1461" y="70694"/>
                </a:lnTo>
                <a:lnTo>
                  <a:pt x="66" y="83905"/>
                </a:lnTo>
                <a:lnTo>
                  <a:pt x="0" y="87629"/>
                </a:lnTo>
                <a:lnTo>
                  <a:pt x="904" y="100543"/>
                </a:lnTo>
                <a:lnTo>
                  <a:pt x="3616" y="112949"/>
                </a:lnTo>
                <a:lnTo>
                  <a:pt x="8136" y="124879"/>
                </a:lnTo>
                <a:lnTo>
                  <a:pt x="11429" y="131317"/>
                </a:lnTo>
                <a:lnTo>
                  <a:pt x="18644" y="142253"/>
                </a:lnTo>
                <a:lnTo>
                  <a:pt x="27249" y="151653"/>
                </a:lnTo>
                <a:lnTo>
                  <a:pt x="37224" y="159517"/>
                </a:lnTo>
                <a:lnTo>
                  <a:pt x="42163" y="162560"/>
                </a:lnTo>
                <a:lnTo>
                  <a:pt x="53658" y="168035"/>
                </a:lnTo>
                <a:lnTo>
                  <a:pt x="65820" y="171655"/>
                </a:lnTo>
                <a:lnTo>
                  <a:pt x="78611" y="173419"/>
                </a:lnTo>
                <a:lnTo>
                  <a:pt x="84581" y="173609"/>
                </a:lnTo>
                <a:lnTo>
                  <a:pt x="97644" y="172681"/>
                </a:lnTo>
                <a:lnTo>
                  <a:pt x="110095" y="169898"/>
                </a:lnTo>
                <a:lnTo>
                  <a:pt x="121895" y="165261"/>
                </a:lnTo>
                <a:lnTo>
                  <a:pt x="137564" y="155388"/>
                </a:lnTo>
                <a:lnTo>
                  <a:pt x="146757" y="146680"/>
                </a:lnTo>
                <a:lnTo>
                  <a:pt x="154617" y="136437"/>
                </a:lnTo>
                <a:lnTo>
                  <a:pt x="157733" y="131317"/>
                </a:lnTo>
                <a:lnTo>
                  <a:pt x="163258" y="119636"/>
                </a:lnTo>
                <a:lnTo>
                  <a:pt x="166975" y="107499"/>
                </a:lnTo>
                <a:lnTo>
                  <a:pt x="168884" y="94872"/>
                </a:lnTo>
                <a:lnTo>
                  <a:pt x="169163" y="87629"/>
                </a:lnTo>
                <a:lnTo>
                  <a:pt x="168260" y="74210"/>
                </a:lnTo>
                <a:lnTo>
                  <a:pt x="165551" y="61558"/>
                </a:lnTo>
                <a:lnTo>
                  <a:pt x="161044" y="49673"/>
                </a:lnTo>
                <a:lnTo>
                  <a:pt x="154743" y="38557"/>
                </a:lnTo>
                <a:lnTo>
                  <a:pt x="146653" y="28208"/>
                </a:lnTo>
                <a:lnTo>
                  <a:pt x="133936" y="16501"/>
                </a:lnTo>
                <a:lnTo>
                  <a:pt x="123020" y="9437"/>
                </a:lnTo>
                <a:lnTo>
                  <a:pt x="111389" y="4334"/>
                </a:lnTo>
                <a:lnTo>
                  <a:pt x="99039" y="1191"/>
                </a:lnTo>
                <a:lnTo>
                  <a:pt x="85964" y="10"/>
                </a:lnTo>
                <a:lnTo>
                  <a:pt x="84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2949" y="972185"/>
            <a:ext cx="169163" cy="173609"/>
          </a:xfrm>
          <a:custGeom>
            <a:avLst/>
            <a:gdLst/>
            <a:ahLst/>
            <a:cxnLst/>
            <a:rect l="l" t="t" r="r" b="b"/>
            <a:pathLst>
              <a:path w="169163" h="173609">
                <a:moveTo>
                  <a:pt x="84581" y="0"/>
                </a:moveTo>
                <a:lnTo>
                  <a:pt x="71360" y="980"/>
                </a:lnTo>
                <a:lnTo>
                  <a:pt x="58881" y="3921"/>
                </a:lnTo>
                <a:lnTo>
                  <a:pt x="47157" y="8823"/>
                </a:lnTo>
                <a:lnTo>
                  <a:pt x="36199" y="15687"/>
                </a:lnTo>
                <a:lnTo>
                  <a:pt x="26018" y="24511"/>
                </a:lnTo>
                <a:lnTo>
                  <a:pt x="16443" y="35667"/>
                </a:lnTo>
                <a:lnTo>
                  <a:pt x="9655" y="46575"/>
                </a:lnTo>
                <a:lnTo>
                  <a:pt x="4659" y="58250"/>
                </a:lnTo>
                <a:lnTo>
                  <a:pt x="1461" y="70694"/>
                </a:lnTo>
                <a:lnTo>
                  <a:pt x="66" y="83905"/>
                </a:lnTo>
                <a:lnTo>
                  <a:pt x="0" y="87629"/>
                </a:lnTo>
                <a:lnTo>
                  <a:pt x="904" y="100543"/>
                </a:lnTo>
                <a:lnTo>
                  <a:pt x="3616" y="112949"/>
                </a:lnTo>
                <a:lnTo>
                  <a:pt x="8136" y="124879"/>
                </a:lnTo>
                <a:lnTo>
                  <a:pt x="11429" y="131317"/>
                </a:lnTo>
                <a:lnTo>
                  <a:pt x="18644" y="142253"/>
                </a:lnTo>
                <a:lnTo>
                  <a:pt x="27249" y="151653"/>
                </a:lnTo>
                <a:lnTo>
                  <a:pt x="37224" y="159517"/>
                </a:lnTo>
                <a:lnTo>
                  <a:pt x="42163" y="162560"/>
                </a:lnTo>
                <a:lnTo>
                  <a:pt x="53658" y="168035"/>
                </a:lnTo>
                <a:lnTo>
                  <a:pt x="65820" y="171655"/>
                </a:lnTo>
                <a:lnTo>
                  <a:pt x="78611" y="173419"/>
                </a:lnTo>
                <a:lnTo>
                  <a:pt x="84581" y="173609"/>
                </a:lnTo>
                <a:lnTo>
                  <a:pt x="97644" y="172681"/>
                </a:lnTo>
                <a:lnTo>
                  <a:pt x="110095" y="169898"/>
                </a:lnTo>
                <a:lnTo>
                  <a:pt x="121895" y="165261"/>
                </a:lnTo>
                <a:lnTo>
                  <a:pt x="137564" y="155388"/>
                </a:lnTo>
                <a:lnTo>
                  <a:pt x="146757" y="146680"/>
                </a:lnTo>
                <a:lnTo>
                  <a:pt x="154617" y="136437"/>
                </a:lnTo>
                <a:lnTo>
                  <a:pt x="157734" y="131317"/>
                </a:lnTo>
                <a:lnTo>
                  <a:pt x="163258" y="119636"/>
                </a:lnTo>
                <a:lnTo>
                  <a:pt x="166975" y="107499"/>
                </a:lnTo>
                <a:lnTo>
                  <a:pt x="168884" y="94872"/>
                </a:lnTo>
                <a:lnTo>
                  <a:pt x="169163" y="87629"/>
                </a:lnTo>
                <a:lnTo>
                  <a:pt x="168260" y="74210"/>
                </a:lnTo>
                <a:lnTo>
                  <a:pt x="165551" y="61558"/>
                </a:lnTo>
                <a:lnTo>
                  <a:pt x="161044" y="49673"/>
                </a:lnTo>
                <a:lnTo>
                  <a:pt x="154743" y="38557"/>
                </a:lnTo>
                <a:lnTo>
                  <a:pt x="146653" y="28208"/>
                </a:lnTo>
                <a:lnTo>
                  <a:pt x="133936" y="16501"/>
                </a:lnTo>
                <a:lnTo>
                  <a:pt x="123020" y="9437"/>
                </a:lnTo>
                <a:lnTo>
                  <a:pt x="111389" y="4334"/>
                </a:lnTo>
                <a:lnTo>
                  <a:pt x="99039" y="1191"/>
                </a:lnTo>
                <a:lnTo>
                  <a:pt x="85964" y="10"/>
                </a:lnTo>
                <a:lnTo>
                  <a:pt x="84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127121" y="972185"/>
            <a:ext cx="169164" cy="173609"/>
          </a:xfrm>
          <a:custGeom>
            <a:avLst/>
            <a:gdLst/>
            <a:ahLst/>
            <a:cxnLst/>
            <a:rect l="l" t="t" r="r" b="b"/>
            <a:pathLst>
              <a:path w="169164" h="173609">
                <a:moveTo>
                  <a:pt x="84581" y="0"/>
                </a:moveTo>
                <a:lnTo>
                  <a:pt x="71360" y="980"/>
                </a:lnTo>
                <a:lnTo>
                  <a:pt x="58881" y="3921"/>
                </a:lnTo>
                <a:lnTo>
                  <a:pt x="47157" y="8823"/>
                </a:lnTo>
                <a:lnTo>
                  <a:pt x="36199" y="15687"/>
                </a:lnTo>
                <a:lnTo>
                  <a:pt x="26018" y="24511"/>
                </a:lnTo>
                <a:lnTo>
                  <a:pt x="16443" y="35667"/>
                </a:lnTo>
                <a:lnTo>
                  <a:pt x="9655" y="46575"/>
                </a:lnTo>
                <a:lnTo>
                  <a:pt x="4659" y="58250"/>
                </a:lnTo>
                <a:lnTo>
                  <a:pt x="1461" y="70694"/>
                </a:lnTo>
                <a:lnTo>
                  <a:pt x="66" y="83905"/>
                </a:lnTo>
                <a:lnTo>
                  <a:pt x="0" y="87629"/>
                </a:lnTo>
                <a:lnTo>
                  <a:pt x="904" y="100543"/>
                </a:lnTo>
                <a:lnTo>
                  <a:pt x="3616" y="112949"/>
                </a:lnTo>
                <a:lnTo>
                  <a:pt x="8136" y="124879"/>
                </a:lnTo>
                <a:lnTo>
                  <a:pt x="11430" y="131317"/>
                </a:lnTo>
                <a:lnTo>
                  <a:pt x="18644" y="142253"/>
                </a:lnTo>
                <a:lnTo>
                  <a:pt x="27249" y="151653"/>
                </a:lnTo>
                <a:lnTo>
                  <a:pt x="37224" y="159517"/>
                </a:lnTo>
                <a:lnTo>
                  <a:pt x="42164" y="162560"/>
                </a:lnTo>
                <a:lnTo>
                  <a:pt x="53658" y="168035"/>
                </a:lnTo>
                <a:lnTo>
                  <a:pt x="65820" y="171655"/>
                </a:lnTo>
                <a:lnTo>
                  <a:pt x="78611" y="173419"/>
                </a:lnTo>
                <a:lnTo>
                  <a:pt x="84581" y="173609"/>
                </a:lnTo>
                <a:lnTo>
                  <a:pt x="97644" y="172681"/>
                </a:lnTo>
                <a:lnTo>
                  <a:pt x="110095" y="169898"/>
                </a:lnTo>
                <a:lnTo>
                  <a:pt x="121895" y="165261"/>
                </a:lnTo>
                <a:lnTo>
                  <a:pt x="137564" y="155388"/>
                </a:lnTo>
                <a:lnTo>
                  <a:pt x="146757" y="146680"/>
                </a:lnTo>
                <a:lnTo>
                  <a:pt x="154617" y="136437"/>
                </a:lnTo>
                <a:lnTo>
                  <a:pt x="157733" y="131317"/>
                </a:lnTo>
                <a:lnTo>
                  <a:pt x="163258" y="119636"/>
                </a:lnTo>
                <a:lnTo>
                  <a:pt x="166975" y="107499"/>
                </a:lnTo>
                <a:lnTo>
                  <a:pt x="168884" y="94872"/>
                </a:lnTo>
                <a:lnTo>
                  <a:pt x="169164" y="87629"/>
                </a:lnTo>
                <a:lnTo>
                  <a:pt x="168260" y="74210"/>
                </a:lnTo>
                <a:lnTo>
                  <a:pt x="165551" y="61558"/>
                </a:lnTo>
                <a:lnTo>
                  <a:pt x="161044" y="49673"/>
                </a:lnTo>
                <a:lnTo>
                  <a:pt x="154743" y="38557"/>
                </a:lnTo>
                <a:lnTo>
                  <a:pt x="146653" y="28208"/>
                </a:lnTo>
                <a:lnTo>
                  <a:pt x="133936" y="16501"/>
                </a:lnTo>
                <a:lnTo>
                  <a:pt x="123020" y="9437"/>
                </a:lnTo>
                <a:lnTo>
                  <a:pt x="111389" y="4334"/>
                </a:lnTo>
                <a:lnTo>
                  <a:pt x="99039" y="1191"/>
                </a:lnTo>
                <a:lnTo>
                  <a:pt x="85964" y="10"/>
                </a:lnTo>
                <a:lnTo>
                  <a:pt x="84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32297" y="971803"/>
            <a:ext cx="171068" cy="174751"/>
          </a:xfrm>
          <a:custGeom>
            <a:avLst/>
            <a:gdLst/>
            <a:ahLst/>
            <a:cxnLst/>
            <a:rect l="l" t="t" r="r" b="b"/>
            <a:pathLst>
              <a:path w="171068" h="174751">
                <a:moveTo>
                  <a:pt x="85343" y="0"/>
                </a:moveTo>
                <a:lnTo>
                  <a:pt x="71840" y="939"/>
                </a:lnTo>
                <a:lnTo>
                  <a:pt x="59173" y="3757"/>
                </a:lnTo>
                <a:lnTo>
                  <a:pt x="47354" y="8454"/>
                </a:lnTo>
                <a:lnTo>
                  <a:pt x="36394" y="15030"/>
                </a:lnTo>
                <a:lnTo>
                  <a:pt x="26302" y="23484"/>
                </a:lnTo>
                <a:lnTo>
                  <a:pt x="16196" y="35067"/>
                </a:lnTo>
                <a:lnTo>
                  <a:pt x="9530" y="45876"/>
                </a:lnTo>
                <a:lnTo>
                  <a:pt x="4629" y="57568"/>
                </a:lnTo>
                <a:lnTo>
                  <a:pt x="1483" y="70137"/>
                </a:lnTo>
                <a:lnTo>
                  <a:pt x="81" y="83579"/>
                </a:lnTo>
                <a:lnTo>
                  <a:pt x="0" y="87884"/>
                </a:lnTo>
                <a:lnTo>
                  <a:pt x="835" y="101209"/>
                </a:lnTo>
                <a:lnTo>
                  <a:pt x="3364" y="113763"/>
                </a:lnTo>
                <a:lnTo>
                  <a:pt x="7620" y="125547"/>
                </a:lnTo>
                <a:lnTo>
                  <a:pt x="10922" y="132080"/>
                </a:lnTo>
                <a:lnTo>
                  <a:pt x="18025" y="142658"/>
                </a:lnTo>
                <a:lnTo>
                  <a:pt x="26672" y="151925"/>
                </a:lnTo>
                <a:lnTo>
                  <a:pt x="36845" y="159881"/>
                </a:lnTo>
                <a:lnTo>
                  <a:pt x="42417" y="163322"/>
                </a:lnTo>
                <a:lnTo>
                  <a:pt x="54266" y="168884"/>
                </a:lnTo>
                <a:lnTo>
                  <a:pt x="66464" y="172609"/>
                </a:lnTo>
                <a:lnTo>
                  <a:pt x="78995" y="174497"/>
                </a:lnTo>
                <a:lnTo>
                  <a:pt x="85725" y="174751"/>
                </a:lnTo>
                <a:lnTo>
                  <a:pt x="98556" y="173784"/>
                </a:lnTo>
                <a:lnTo>
                  <a:pt x="110919" y="170869"/>
                </a:lnTo>
                <a:lnTo>
                  <a:pt x="122795" y="165987"/>
                </a:lnTo>
                <a:lnTo>
                  <a:pt x="138368" y="155936"/>
                </a:lnTo>
                <a:lnTo>
                  <a:pt x="147539" y="147215"/>
                </a:lnTo>
                <a:lnTo>
                  <a:pt x="155420" y="137015"/>
                </a:lnTo>
                <a:lnTo>
                  <a:pt x="159257" y="130683"/>
                </a:lnTo>
                <a:lnTo>
                  <a:pt x="164969" y="118821"/>
                </a:lnTo>
                <a:lnTo>
                  <a:pt x="168811" y="106632"/>
                </a:lnTo>
                <a:lnTo>
                  <a:pt x="170782" y="94149"/>
                </a:lnTo>
                <a:lnTo>
                  <a:pt x="171068" y="87122"/>
                </a:lnTo>
                <a:lnTo>
                  <a:pt x="170140" y="74358"/>
                </a:lnTo>
                <a:lnTo>
                  <a:pt x="167365" y="61972"/>
                </a:lnTo>
                <a:lnTo>
                  <a:pt x="162761" y="49981"/>
                </a:lnTo>
                <a:lnTo>
                  <a:pt x="159385" y="43434"/>
                </a:lnTo>
                <a:lnTo>
                  <a:pt x="152156" y="32427"/>
                </a:lnTo>
                <a:lnTo>
                  <a:pt x="143642" y="22933"/>
                </a:lnTo>
                <a:lnTo>
                  <a:pt x="133844" y="14934"/>
                </a:lnTo>
                <a:lnTo>
                  <a:pt x="128142" y="11303"/>
                </a:lnTo>
                <a:lnTo>
                  <a:pt x="116598" y="5710"/>
                </a:lnTo>
                <a:lnTo>
                  <a:pt x="104472" y="2026"/>
                </a:lnTo>
                <a:lnTo>
                  <a:pt x="91745" y="215"/>
                </a:lnTo>
                <a:lnTo>
                  <a:pt x="8534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34787" y="971803"/>
            <a:ext cx="171196" cy="174751"/>
          </a:xfrm>
          <a:custGeom>
            <a:avLst/>
            <a:gdLst/>
            <a:ahLst/>
            <a:cxnLst/>
            <a:rect l="l" t="t" r="r" b="b"/>
            <a:pathLst>
              <a:path w="171196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9" y="11303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7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4" y="130683"/>
                </a:lnTo>
                <a:lnTo>
                  <a:pt x="18861" y="141694"/>
                </a:lnTo>
                <a:lnTo>
                  <a:pt x="27341" y="151223"/>
                </a:lnTo>
                <a:lnTo>
                  <a:pt x="37108" y="159285"/>
                </a:lnTo>
                <a:lnTo>
                  <a:pt x="43179" y="163195"/>
                </a:lnTo>
                <a:lnTo>
                  <a:pt x="54803" y="168939"/>
                </a:lnTo>
                <a:lnTo>
                  <a:pt x="66938" y="172720"/>
                </a:lnTo>
                <a:lnTo>
                  <a:pt x="79585" y="174555"/>
                </a:lnTo>
                <a:lnTo>
                  <a:pt x="85471" y="174751"/>
                </a:lnTo>
                <a:lnTo>
                  <a:pt x="98248" y="173833"/>
                </a:lnTo>
                <a:lnTo>
                  <a:pt x="110640" y="171076"/>
                </a:lnTo>
                <a:lnTo>
                  <a:pt x="122629" y="166481"/>
                </a:lnTo>
                <a:lnTo>
                  <a:pt x="128777" y="163322"/>
                </a:lnTo>
                <a:lnTo>
                  <a:pt x="139696" y="156012"/>
                </a:lnTo>
                <a:lnTo>
                  <a:pt x="149097" y="147392"/>
                </a:lnTo>
                <a:lnTo>
                  <a:pt x="156964" y="137460"/>
                </a:lnTo>
                <a:lnTo>
                  <a:pt x="160274" y="132080"/>
                </a:lnTo>
                <a:lnTo>
                  <a:pt x="165499" y="120747"/>
                </a:lnTo>
                <a:lnTo>
                  <a:pt x="169047" y="108643"/>
                </a:lnTo>
                <a:lnTo>
                  <a:pt x="170902" y="95768"/>
                </a:lnTo>
                <a:lnTo>
                  <a:pt x="171196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41241" y="971803"/>
            <a:ext cx="171069" cy="174751"/>
          </a:xfrm>
          <a:custGeom>
            <a:avLst/>
            <a:gdLst/>
            <a:ahLst/>
            <a:cxnLst/>
            <a:rect l="l" t="t" r="r" b="b"/>
            <a:pathLst>
              <a:path w="171069" h="174751">
                <a:moveTo>
                  <a:pt x="85344" y="0"/>
                </a:moveTo>
                <a:lnTo>
                  <a:pt x="71840" y="939"/>
                </a:lnTo>
                <a:lnTo>
                  <a:pt x="59173" y="3757"/>
                </a:lnTo>
                <a:lnTo>
                  <a:pt x="47354" y="8454"/>
                </a:lnTo>
                <a:lnTo>
                  <a:pt x="36394" y="15030"/>
                </a:lnTo>
                <a:lnTo>
                  <a:pt x="26302" y="23484"/>
                </a:lnTo>
                <a:lnTo>
                  <a:pt x="16196" y="35067"/>
                </a:lnTo>
                <a:lnTo>
                  <a:pt x="9530" y="45876"/>
                </a:lnTo>
                <a:lnTo>
                  <a:pt x="4629" y="57568"/>
                </a:lnTo>
                <a:lnTo>
                  <a:pt x="1483" y="70137"/>
                </a:lnTo>
                <a:lnTo>
                  <a:pt x="81" y="83579"/>
                </a:lnTo>
                <a:lnTo>
                  <a:pt x="0" y="87884"/>
                </a:lnTo>
                <a:lnTo>
                  <a:pt x="835" y="101209"/>
                </a:lnTo>
                <a:lnTo>
                  <a:pt x="3364" y="113763"/>
                </a:lnTo>
                <a:lnTo>
                  <a:pt x="7620" y="125547"/>
                </a:lnTo>
                <a:lnTo>
                  <a:pt x="10922" y="132080"/>
                </a:lnTo>
                <a:lnTo>
                  <a:pt x="18025" y="142658"/>
                </a:lnTo>
                <a:lnTo>
                  <a:pt x="26672" y="151925"/>
                </a:lnTo>
                <a:lnTo>
                  <a:pt x="36845" y="159881"/>
                </a:lnTo>
                <a:lnTo>
                  <a:pt x="42418" y="163322"/>
                </a:lnTo>
                <a:lnTo>
                  <a:pt x="54266" y="168884"/>
                </a:lnTo>
                <a:lnTo>
                  <a:pt x="66464" y="172609"/>
                </a:lnTo>
                <a:lnTo>
                  <a:pt x="78995" y="174497"/>
                </a:lnTo>
                <a:lnTo>
                  <a:pt x="85725" y="174751"/>
                </a:lnTo>
                <a:lnTo>
                  <a:pt x="98556" y="173784"/>
                </a:lnTo>
                <a:lnTo>
                  <a:pt x="110919" y="170869"/>
                </a:lnTo>
                <a:lnTo>
                  <a:pt x="122795" y="165987"/>
                </a:lnTo>
                <a:lnTo>
                  <a:pt x="138368" y="155936"/>
                </a:lnTo>
                <a:lnTo>
                  <a:pt x="147539" y="147215"/>
                </a:lnTo>
                <a:lnTo>
                  <a:pt x="155420" y="137015"/>
                </a:lnTo>
                <a:lnTo>
                  <a:pt x="159258" y="130683"/>
                </a:lnTo>
                <a:lnTo>
                  <a:pt x="164969" y="118821"/>
                </a:lnTo>
                <a:lnTo>
                  <a:pt x="168811" y="106632"/>
                </a:lnTo>
                <a:lnTo>
                  <a:pt x="170782" y="94149"/>
                </a:lnTo>
                <a:lnTo>
                  <a:pt x="171069" y="87122"/>
                </a:lnTo>
                <a:lnTo>
                  <a:pt x="170140" y="74358"/>
                </a:lnTo>
                <a:lnTo>
                  <a:pt x="167365" y="61972"/>
                </a:lnTo>
                <a:lnTo>
                  <a:pt x="162761" y="49981"/>
                </a:lnTo>
                <a:lnTo>
                  <a:pt x="159385" y="43434"/>
                </a:lnTo>
                <a:lnTo>
                  <a:pt x="152156" y="32427"/>
                </a:lnTo>
                <a:lnTo>
                  <a:pt x="143642" y="22933"/>
                </a:lnTo>
                <a:lnTo>
                  <a:pt x="133844" y="14934"/>
                </a:lnTo>
                <a:lnTo>
                  <a:pt x="128143" y="11303"/>
                </a:lnTo>
                <a:lnTo>
                  <a:pt x="116598" y="5710"/>
                </a:lnTo>
                <a:lnTo>
                  <a:pt x="104472" y="2026"/>
                </a:lnTo>
                <a:lnTo>
                  <a:pt x="91745" y="215"/>
                </a:lnTo>
                <a:lnTo>
                  <a:pt x="853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73071" y="971803"/>
            <a:ext cx="171196" cy="174751"/>
          </a:xfrm>
          <a:custGeom>
            <a:avLst/>
            <a:gdLst/>
            <a:ahLst/>
            <a:cxnLst/>
            <a:rect l="l" t="t" r="r" b="b"/>
            <a:pathLst>
              <a:path w="171196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9" y="11303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6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4" y="130683"/>
                </a:lnTo>
                <a:lnTo>
                  <a:pt x="18861" y="141694"/>
                </a:lnTo>
                <a:lnTo>
                  <a:pt x="27341" y="151223"/>
                </a:lnTo>
                <a:lnTo>
                  <a:pt x="37108" y="159285"/>
                </a:lnTo>
                <a:lnTo>
                  <a:pt x="43180" y="163195"/>
                </a:lnTo>
                <a:lnTo>
                  <a:pt x="54803" y="168939"/>
                </a:lnTo>
                <a:lnTo>
                  <a:pt x="66938" y="172720"/>
                </a:lnTo>
                <a:lnTo>
                  <a:pt x="79585" y="174555"/>
                </a:lnTo>
                <a:lnTo>
                  <a:pt x="85471" y="174751"/>
                </a:lnTo>
                <a:lnTo>
                  <a:pt x="98248" y="173833"/>
                </a:lnTo>
                <a:lnTo>
                  <a:pt x="110640" y="171076"/>
                </a:lnTo>
                <a:lnTo>
                  <a:pt x="122629" y="166481"/>
                </a:lnTo>
                <a:lnTo>
                  <a:pt x="128778" y="163322"/>
                </a:lnTo>
                <a:lnTo>
                  <a:pt x="139696" y="156012"/>
                </a:lnTo>
                <a:lnTo>
                  <a:pt x="149097" y="147392"/>
                </a:lnTo>
                <a:lnTo>
                  <a:pt x="156964" y="137460"/>
                </a:lnTo>
                <a:lnTo>
                  <a:pt x="160274" y="132080"/>
                </a:lnTo>
                <a:lnTo>
                  <a:pt x="165499" y="120747"/>
                </a:lnTo>
                <a:lnTo>
                  <a:pt x="169047" y="108643"/>
                </a:lnTo>
                <a:lnTo>
                  <a:pt x="170902" y="95768"/>
                </a:lnTo>
                <a:lnTo>
                  <a:pt x="171196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946910" y="971803"/>
            <a:ext cx="171195" cy="174751"/>
          </a:xfrm>
          <a:custGeom>
            <a:avLst/>
            <a:gdLst/>
            <a:ahLst/>
            <a:cxnLst/>
            <a:rect l="l" t="t" r="r" b="b"/>
            <a:pathLst>
              <a:path w="171195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8" y="11303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6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3" y="130683"/>
                </a:lnTo>
                <a:lnTo>
                  <a:pt x="18874" y="141714"/>
                </a:lnTo>
                <a:lnTo>
                  <a:pt x="27354" y="151257"/>
                </a:lnTo>
                <a:lnTo>
                  <a:pt x="37092" y="159328"/>
                </a:lnTo>
                <a:lnTo>
                  <a:pt x="43052" y="163195"/>
                </a:lnTo>
                <a:lnTo>
                  <a:pt x="54724" y="168926"/>
                </a:lnTo>
                <a:lnTo>
                  <a:pt x="66860" y="172704"/>
                </a:lnTo>
                <a:lnTo>
                  <a:pt x="79477" y="174548"/>
                </a:lnTo>
                <a:lnTo>
                  <a:pt x="85470" y="174751"/>
                </a:lnTo>
                <a:lnTo>
                  <a:pt x="98226" y="173833"/>
                </a:lnTo>
                <a:lnTo>
                  <a:pt x="110587" y="171076"/>
                </a:lnTo>
                <a:lnTo>
                  <a:pt x="122588" y="166481"/>
                </a:lnTo>
                <a:lnTo>
                  <a:pt x="128777" y="163322"/>
                </a:lnTo>
                <a:lnTo>
                  <a:pt x="139713" y="155996"/>
                </a:lnTo>
                <a:lnTo>
                  <a:pt x="149108" y="147354"/>
                </a:lnTo>
                <a:lnTo>
                  <a:pt x="156927" y="137395"/>
                </a:lnTo>
                <a:lnTo>
                  <a:pt x="160146" y="132080"/>
                </a:lnTo>
                <a:lnTo>
                  <a:pt x="165448" y="120755"/>
                </a:lnTo>
                <a:lnTo>
                  <a:pt x="169033" y="108660"/>
                </a:lnTo>
                <a:lnTo>
                  <a:pt x="170900" y="95795"/>
                </a:lnTo>
                <a:lnTo>
                  <a:pt x="171195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60195" y="971803"/>
            <a:ext cx="171196" cy="174751"/>
          </a:xfrm>
          <a:custGeom>
            <a:avLst/>
            <a:gdLst/>
            <a:ahLst/>
            <a:cxnLst/>
            <a:rect l="l" t="t" r="r" b="b"/>
            <a:pathLst>
              <a:path w="171196" h="174751">
                <a:moveTo>
                  <a:pt x="85725" y="0"/>
                </a:moveTo>
                <a:lnTo>
                  <a:pt x="72709" y="910"/>
                </a:lnTo>
                <a:lnTo>
                  <a:pt x="60274" y="3665"/>
                </a:lnTo>
                <a:lnTo>
                  <a:pt x="48435" y="8300"/>
                </a:lnTo>
                <a:lnTo>
                  <a:pt x="42799" y="11303"/>
                </a:lnTo>
                <a:lnTo>
                  <a:pt x="32320" y="18518"/>
                </a:lnTo>
                <a:lnTo>
                  <a:pt x="23127" y="27219"/>
                </a:lnTo>
                <a:lnTo>
                  <a:pt x="15219" y="37424"/>
                </a:lnTo>
                <a:lnTo>
                  <a:pt x="11557" y="43434"/>
                </a:lnTo>
                <a:lnTo>
                  <a:pt x="5955" y="55205"/>
                </a:lnTo>
                <a:lnTo>
                  <a:pt x="2202" y="67381"/>
                </a:lnTo>
                <a:lnTo>
                  <a:pt x="281" y="79945"/>
                </a:lnTo>
                <a:lnTo>
                  <a:pt x="0" y="87122"/>
                </a:lnTo>
                <a:lnTo>
                  <a:pt x="912" y="99762"/>
                </a:lnTo>
                <a:lnTo>
                  <a:pt x="3670" y="112127"/>
                </a:lnTo>
                <a:lnTo>
                  <a:pt x="8310" y="124182"/>
                </a:lnTo>
                <a:lnTo>
                  <a:pt x="11684" y="130683"/>
                </a:lnTo>
                <a:lnTo>
                  <a:pt x="18861" y="141694"/>
                </a:lnTo>
                <a:lnTo>
                  <a:pt x="27341" y="151223"/>
                </a:lnTo>
                <a:lnTo>
                  <a:pt x="37108" y="159285"/>
                </a:lnTo>
                <a:lnTo>
                  <a:pt x="43180" y="163195"/>
                </a:lnTo>
                <a:lnTo>
                  <a:pt x="54803" y="168939"/>
                </a:lnTo>
                <a:lnTo>
                  <a:pt x="66938" y="172720"/>
                </a:lnTo>
                <a:lnTo>
                  <a:pt x="79585" y="174555"/>
                </a:lnTo>
                <a:lnTo>
                  <a:pt x="85471" y="174751"/>
                </a:lnTo>
                <a:lnTo>
                  <a:pt x="98248" y="173833"/>
                </a:lnTo>
                <a:lnTo>
                  <a:pt x="110640" y="171076"/>
                </a:lnTo>
                <a:lnTo>
                  <a:pt x="122629" y="166481"/>
                </a:lnTo>
                <a:lnTo>
                  <a:pt x="128778" y="163322"/>
                </a:lnTo>
                <a:lnTo>
                  <a:pt x="139696" y="156012"/>
                </a:lnTo>
                <a:lnTo>
                  <a:pt x="149097" y="147392"/>
                </a:lnTo>
                <a:lnTo>
                  <a:pt x="156964" y="137460"/>
                </a:lnTo>
                <a:lnTo>
                  <a:pt x="160274" y="132080"/>
                </a:lnTo>
                <a:lnTo>
                  <a:pt x="165499" y="120747"/>
                </a:lnTo>
                <a:lnTo>
                  <a:pt x="169047" y="108643"/>
                </a:lnTo>
                <a:lnTo>
                  <a:pt x="170902" y="95768"/>
                </a:lnTo>
                <a:lnTo>
                  <a:pt x="171196" y="87884"/>
                </a:lnTo>
                <a:lnTo>
                  <a:pt x="170317" y="74175"/>
                </a:lnTo>
                <a:lnTo>
                  <a:pt x="167685" y="61337"/>
                </a:lnTo>
                <a:lnTo>
                  <a:pt x="163306" y="49375"/>
                </a:lnTo>
                <a:lnTo>
                  <a:pt x="157182" y="38294"/>
                </a:lnTo>
                <a:lnTo>
                  <a:pt x="149321" y="28099"/>
                </a:lnTo>
                <a:lnTo>
                  <a:pt x="136577" y="16378"/>
                </a:lnTo>
                <a:lnTo>
                  <a:pt x="125751" y="9483"/>
                </a:lnTo>
                <a:lnTo>
                  <a:pt x="114085" y="4461"/>
                </a:lnTo>
                <a:lnTo>
                  <a:pt x="101584" y="1310"/>
                </a:lnTo>
                <a:lnTo>
                  <a:pt x="88254" y="31"/>
                </a:lnTo>
                <a:lnTo>
                  <a:pt x="857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033970" y="971803"/>
            <a:ext cx="171272" cy="174751"/>
          </a:xfrm>
          <a:custGeom>
            <a:avLst/>
            <a:gdLst/>
            <a:ahLst/>
            <a:cxnLst/>
            <a:rect l="l" t="t" r="r" b="b"/>
            <a:pathLst>
              <a:path w="171272" h="174751">
                <a:moveTo>
                  <a:pt x="85737" y="0"/>
                </a:moveTo>
                <a:lnTo>
                  <a:pt x="72725" y="912"/>
                </a:lnTo>
                <a:lnTo>
                  <a:pt x="60301" y="3675"/>
                </a:lnTo>
                <a:lnTo>
                  <a:pt x="48464" y="8323"/>
                </a:lnTo>
                <a:lnTo>
                  <a:pt x="42875" y="11303"/>
                </a:lnTo>
                <a:lnTo>
                  <a:pt x="32383" y="18516"/>
                </a:lnTo>
                <a:lnTo>
                  <a:pt x="23186" y="27215"/>
                </a:lnTo>
                <a:lnTo>
                  <a:pt x="15282" y="37417"/>
                </a:lnTo>
                <a:lnTo>
                  <a:pt x="11620" y="43434"/>
                </a:lnTo>
                <a:lnTo>
                  <a:pt x="6008" y="55201"/>
                </a:lnTo>
                <a:lnTo>
                  <a:pt x="2230" y="67372"/>
                </a:lnTo>
                <a:lnTo>
                  <a:pt x="287" y="79931"/>
                </a:lnTo>
                <a:lnTo>
                  <a:pt x="0" y="87122"/>
                </a:lnTo>
                <a:lnTo>
                  <a:pt x="929" y="99760"/>
                </a:lnTo>
                <a:lnTo>
                  <a:pt x="3716" y="112123"/>
                </a:lnTo>
                <a:lnTo>
                  <a:pt x="8356" y="124177"/>
                </a:lnTo>
                <a:lnTo>
                  <a:pt x="11709" y="130683"/>
                </a:lnTo>
                <a:lnTo>
                  <a:pt x="18920" y="141700"/>
                </a:lnTo>
                <a:lnTo>
                  <a:pt x="27397" y="151233"/>
                </a:lnTo>
                <a:lnTo>
                  <a:pt x="37137" y="159298"/>
                </a:lnTo>
                <a:lnTo>
                  <a:pt x="43167" y="163195"/>
                </a:lnTo>
                <a:lnTo>
                  <a:pt x="54832" y="168931"/>
                </a:lnTo>
                <a:lnTo>
                  <a:pt x="66975" y="172710"/>
                </a:lnTo>
                <a:lnTo>
                  <a:pt x="79596" y="174551"/>
                </a:lnTo>
                <a:lnTo>
                  <a:pt x="85534" y="174751"/>
                </a:lnTo>
                <a:lnTo>
                  <a:pt x="98302" y="173831"/>
                </a:lnTo>
                <a:lnTo>
                  <a:pt x="110680" y="171070"/>
                </a:lnTo>
                <a:lnTo>
                  <a:pt x="122673" y="166467"/>
                </a:lnTo>
                <a:lnTo>
                  <a:pt x="128803" y="163322"/>
                </a:lnTo>
                <a:lnTo>
                  <a:pt x="139741" y="156008"/>
                </a:lnTo>
                <a:lnTo>
                  <a:pt x="149133" y="147381"/>
                </a:lnTo>
                <a:lnTo>
                  <a:pt x="156977" y="137441"/>
                </a:lnTo>
                <a:lnTo>
                  <a:pt x="160261" y="132080"/>
                </a:lnTo>
                <a:lnTo>
                  <a:pt x="165545" y="120752"/>
                </a:lnTo>
                <a:lnTo>
                  <a:pt x="169117" y="108655"/>
                </a:lnTo>
                <a:lnTo>
                  <a:pt x="170977" y="95787"/>
                </a:lnTo>
                <a:lnTo>
                  <a:pt x="171272" y="87884"/>
                </a:lnTo>
                <a:lnTo>
                  <a:pt x="170396" y="74179"/>
                </a:lnTo>
                <a:lnTo>
                  <a:pt x="167767" y="61346"/>
                </a:lnTo>
                <a:lnTo>
                  <a:pt x="163386" y="49387"/>
                </a:lnTo>
                <a:lnTo>
                  <a:pt x="157252" y="38309"/>
                </a:lnTo>
                <a:lnTo>
                  <a:pt x="149363" y="28116"/>
                </a:lnTo>
                <a:lnTo>
                  <a:pt x="136606" y="16378"/>
                </a:lnTo>
                <a:lnTo>
                  <a:pt x="125795" y="9483"/>
                </a:lnTo>
                <a:lnTo>
                  <a:pt x="114138" y="4461"/>
                </a:lnTo>
                <a:lnTo>
                  <a:pt x="101631" y="1310"/>
                </a:lnTo>
                <a:lnTo>
                  <a:pt x="88275" y="31"/>
                </a:lnTo>
                <a:lnTo>
                  <a:pt x="85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8266" y="971803"/>
            <a:ext cx="170675" cy="168656"/>
          </a:xfrm>
          <a:custGeom>
            <a:avLst/>
            <a:gdLst/>
            <a:ahLst/>
            <a:cxnLst/>
            <a:rect l="l" t="t" r="r" b="b"/>
            <a:pathLst>
              <a:path w="170675" h="168656">
                <a:moveTo>
                  <a:pt x="87223" y="0"/>
                </a:moveTo>
                <a:lnTo>
                  <a:pt x="74245" y="893"/>
                </a:lnTo>
                <a:lnTo>
                  <a:pt x="61794" y="3563"/>
                </a:lnTo>
                <a:lnTo>
                  <a:pt x="49872" y="7993"/>
                </a:lnTo>
                <a:lnTo>
                  <a:pt x="43306" y="11303"/>
                </a:lnTo>
                <a:lnTo>
                  <a:pt x="32533" y="18480"/>
                </a:lnTo>
                <a:lnTo>
                  <a:pt x="23156" y="27064"/>
                </a:lnTo>
                <a:lnTo>
                  <a:pt x="15180" y="37054"/>
                </a:lnTo>
                <a:lnTo>
                  <a:pt x="11518" y="42925"/>
                </a:lnTo>
                <a:lnTo>
                  <a:pt x="5951" y="54546"/>
                </a:lnTo>
                <a:lnTo>
                  <a:pt x="2206" y="66691"/>
                </a:lnTo>
                <a:lnTo>
                  <a:pt x="282" y="79344"/>
                </a:lnTo>
                <a:lnTo>
                  <a:pt x="0" y="86613"/>
                </a:lnTo>
                <a:lnTo>
                  <a:pt x="955" y="100323"/>
                </a:lnTo>
                <a:lnTo>
                  <a:pt x="3821" y="113074"/>
                </a:lnTo>
                <a:lnTo>
                  <a:pt x="8597" y="124853"/>
                </a:lnTo>
                <a:lnTo>
                  <a:pt x="15282" y="135650"/>
                </a:lnTo>
                <a:lnTo>
                  <a:pt x="23837" y="145415"/>
                </a:lnTo>
                <a:lnTo>
                  <a:pt x="33535" y="153496"/>
                </a:lnTo>
                <a:lnTo>
                  <a:pt x="44275" y="159857"/>
                </a:lnTo>
                <a:lnTo>
                  <a:pt x="56058" y="164498"/>
                </a:lnTo>
                <a:lnTo>
                  <a:pt x="68885" y="167420"/>
                </a:lnTo>
                <a:lnTo>
                  <a:pt x="82755" y="168622"/>
                </a:lnTo>
                <a:lnTo>
                  <a:pt x="85636" y="168656"/>
                </a:lnTo>
                <a:lnTo>
                  <a:pt x="99864" y="167793"/>
                </a:lnTo>
                <a:lnTo>
                  <a:pt x="112977" y="165207"/>
                </a:lnTo>
                <a:lnTo>
                  <a:pt x="124974" y="160905"/>
                </a:lnTo>
                <a:lnTo>
                  <a:pt x="135854" y="154892"/>
                </a:lnTo>
                <a:lnTo>
                  <a:pt x="145619" y="147172"/>
                </a:lnTo>
                <a:lnTo>
                  <a:pt x="155563" y="135970"/>
                </a:lnTo>
                <a:lnTo>
                  <a:pt x="162019" y="125290"/>
                </a:lnTo>
                <a:lnTo>
                  <a:pt x="166688" y="113502"/>
                </a:lnTo>
                <a:lnTo>
                  <a:pt x="169569" y="100607"/>
                </a:lnTo>
                <a:lnTo>
                  <a:pt x="170664" y="86603"/>
                </a:lnTo>
                <a:lnTo>
                  <a:pt x="170675" y="84962"/>
                </a:lnTo>
                <a:lnTo>
                  <a:pt x="169814" y="71560"/>
                </a:lnTo>
                <a:lnTo>
                  <a:pt x="167233" y="58986"/>
                </a:lnTo>
                <a:lnTo>
                  <a:pt x="162934" y="47274"/>
                </a:lnTo>
                <a:lnTo>
                  <a:pt x="159943" y="41401"/>
                </a:lnTo>
                <a:lnTo>
                  <a:pt x="152820" y="30752"/>
                </a:lnTo>
                <a:lnTo>
                  <a:pt x="144132" y="21528"/>
                </a:lnTo>
                <a:lnTo>
                  <a:pt x="133879" y="13690"/>
                </a:lnTo>
                <a:lnTo>
                  <a:pt x="117868" y="5563"/>
                </a:lnTo>
                <a:lnTo>
                  <a:pt x="105691" y="1941"/>
                </a:lnTo>
                <a:lnTo>
                  <a:pt x="93011" y="183"/>
                </a:lnTo>
                <a:lnTo>
                  <a:pt x="8722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29983" y="971550"/>
            <a:ext cx="161163" cy="65150"/>
          </a:xfrm>
          <a:custGeom>
            <a:avLst/>
            <a:gdLst/>
            <a:ahLst/>
            <a:cxnLst/>
            <a:rect l="l" t="t" r="r" b="b"/>
            <a:pathLst>
              <a:path w="161163" h="65150">
                <a:moveTo>
                  <a:pt x="80010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3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0"/>
                </a:lnTo>
                <a:lnTo>
                  <a:pt x="161163" y="65150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40" y="8127"/>
                </a:lnTo>
                <a:lnTo>
                  <a:pt x="104825" y="3556"/>
                </a:lnTo>
                <a:lnTo>
                  <a:pt x="92409" y="857"/>
                </a:lnTo>
                <a:lnTo>
                  <a:pt x="8001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71516" y="971550"/>
            <a:ext cx="161162" cy="65150"/>
          </a:xfrm>
          <a:custGeom>
            <a:avLst/>
            <a:gdLst/>
            <a:ahLst/>
            <a:cxnLst/>
            <a:rect l="l" t="t" r="r" b="b"/>
            <a:pathLst>
              <a:path w="161162" h="65150">
                <a:moveTo>
                  <a:pt x="80010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3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0"/>
                </a:lnTo>
                <a:lnTo>
                  <a:pt x="161162" y="65150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39" y="8127"/>
                </a:lnTo>
                <a:lnTo>
                  <a:pt x="104825" y="3556"/>
                </a:lnTo>
                <a:lnTo>
                  <a:pt x="92409" y="857"/>
                </a:lnTo>
                <a:lnTo>
                  <a:pt x="8001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58540" y="971550"/>
            <a:ext cx="161162" cy="65150"/>
          </a:xfrm>
          <a:custGeom>
            <a:avLst/>
            <a:gdLst/>
            <a:ahLst/>
            <a:cxnLst/>
            <a:rect l="l" t="t" r="r" b="b"/>
            <a:pathLst>
              <a:path w="161162" h="65150">
                <a:moveTo>
                  <a:pt x="80010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3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0"/>
                </a:lnTo>
                <a:lnTo>
                  <a:pt x="161162" y="65150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39" y="8127"/>
                </a:lnTo>
                <a:lnTo>
                  <a:pt x="104825" y="3556"/>
                </a:lnTo>
                <a:lnTo>
                  <a:pt x="92409" y="857"/>
                </a:lnTo>
                <a:lnTo>
                  <a:pt x="8001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70141" y="950467"/>
            <a:ext cx="27812" cy="216154"/>
          </a:xfrm>
          <a:custGeom>
            <a:avLst/>
            <a:gdLst/>
            <a:ahLst/>
            <a:cxnLst/>
            <a:rect l="l" t="t" r="r" b="b"/>
            <a:pathLst>
              <a:path w="27812" h="216154">
                <a:moveTo>
                  <a:pt x="0" y="0"/>
                </a:moveTo>
                <a:lnTo>
                  <a:pt x="27812" y="0"/>
                </a:lnTo>
                <a:lnTo>
                  <a:pt x="27812" y="216154"/>
                </a:lnTo>
                <a:lnTo>
                  <a:pt x="0" y="2161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65725" y="950467"/>
            <a:ext cx="27812" cy="216154"/>
          </a:xfrm>
          <a:custGeom>
            <a:avLst/>
            <a:gdLst/>
            <a:ahLst/>
            <a:cxnLst/>
            <a:rect l="l" t="t" r="r" b="b"/>
            <a:pathLst>
              <a:path w="27812" h="216154">
                <a:moveTo>
                  <a:pt x="0" y="0"/>
                </a:moveTo>
                <a:lnTo>
                  <a:pt x="27812" y="0"/>
                </a:lnTo>
                <a:lnTo>
                  <a:pt x="27812" y="216154"/>
                </a:lnTo>
                <a:lnTo>
                  <a:pt x="0" y="2161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56937" y="950467"/>
            <a:ext cx="27812" cy="216154"/>
          </a:xfrm>
          <a:custGeom>
            <a:avLst/>
            <a:gdLst/>
            <a:ahLst/>
            <a:cxnLst/>
            <a:rect l="l" t="t" r="r" b="b"/>
            <a:pathLst>
              <a:path w="27812" h="216154">
                <a:moveTo>
                  <a:pt x="0" y="0"/>
                </a:moveTo>
                <a:lnTo>
                  <a:pt x="27812" y="0"/>
                </a:lnTo>
                <a:lnTo>
                  <a:pt x="27812" y="216154"/>
                </a:lnTo>
                <a:lnTo>
                  <a:pt x="0" y="2161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88764" y="950467"/>
            <a:ext cx="189102" cy="221742"/>
          </a:xfrm>
          <a:custGeom>
            <a:avLst/>
            <a:gdLst/>
            <a:ahLst/>
            <a:cxnLst/>
            <a:rect l="l" t="t" r="r" b="b"/>
            <a:pathLst>
              <a:path w="189102" h="221742">
                <a:moveTo>
                  <a:pt x="0" y="0"/>
                </a:moveTo>
                <a:lnTo>
                  <a:pt x="27812" y="0"/>
                </a:lnTo>
                <a:lnTo>
                  <a:pt x="27812" y="100965"/>
                </a:lnTo>
                <a:lnTo>
                  <a:pt x="28051" y="117946"/>
                </a:lnTo>
                <a:lnTo>
                  <a:pt x="28775" y="132051"/>
                </a:lnTo>
                <a:lnTo>
                  <a:pt x="29996" y="143292"/>
                </a:lnTo>
                <a:lnTo>
                  <a:pt x="31750" y="151765"/>
                </a:lnTo>
                <a:lnTo>
                  <a:pt x="36837" y="163895"/>
                </a:lnTo>
                <a:lnTo>
                  <a:pt x="44195" y="174212"/>
                </a:lnTo>
                <a:lnTo>
                  <a:pt x="53902" y="182769"/>
                </a:lnTo>
                <a:lnTo>
                  <a:pt x="65447" y="189173"/>
                </a:lnTo>
                <a:lnTo>
                  <a:pt x="77492" y="192956"/>
                </a:lnTo>
                <a:lnTo>
                  <a:pt x="90744" y="194609"/>
                </a:lnTo>
                <a:lnTo>
                  <a:pt x="94614" y="194691"/>
                </a:lnTo>
                <a:lnTo>
                  <a:pt x="108392" y="193629"/>
                </a:lnTo>
                <a:lnTo>
                  <a:pt x="120755" y="190430"/>
                </a:lnTo>
                <a:lnTo>
                  <a:pt x="131750" y="185070"/>
                </a:lnTo>
                <a:lnTo>
                  <a:pt x="144046" y="175001"/>
                </a:lnTo>
                <a:lnTo>
                  <a:pt x="151654" y="164846"/>
                </a:lnTo>
                <a:lnTo>
                  <a:pt x="156590" y="154051"/>
                </a:lnTo>
                <a:lnTo>
                  <a:pt x="158351" y="146470"/>
                </a:lnTo>
                <a:lnTo>
                  <a:pt x="159635" y="135715"/>
                </a:lnTo>
                <a:lnTo>
                  <a:pt x="160442" y="121775"/>
                </a:lnTo>
                <a:lnTo>
                  <a:pt x="160773" y="104640"/>
                </a:lnTo>
                <a:lnTo>
                  <a:pt x="160782" y="100965"/>
                </a:lnTo>
                <a:lnTo>
                  <a:pt x="160782" y="0"/>
                </a:lnTo>
                <a:lnTo>
                  <a:pt x="189102" y="0"/>
                </a:lnTo>
                <a:lnTo>
                  <a:pt x="189102" y="106172"/>
                </a:lnTo>
                <a:lnTo>
                  <a:pt x="188744" y="122039"/>
                </a:lnTo>
                <a:lnTo>
                  <a:pt x="187665" y="136392"/>
                </a:lnTo>
                <a:lnTo>
                  <a:pt x="185861" y="149225"/>
                </a:lnTo>
                <a:lnTo>
                  <a:pt x="183327" y="160533"/>
                </a:lnTo>
                <a:lnTo>
                  <a:pt x="180058" y="170311"/>
                </a:lnTo>
                <a:lnTo>
                  <a:pt x="172322" y="184936"/>
                </a:lnTo>
                <a:lnTo>
                  <a:pt x="164458" y="194963"/>
                </a:lnTo>
                <a:lnTo>
                  <a:pt x="155084" y="203563"/>
                </a:lnTo>
                <a:lnTo>
                  <a:pt x="147320" y="208915"/>
                </a:lnTo>
                <a:lnTo>
                  <a:pt x="136897" y="214211"/>
                </a:lnTo>
                <a:lnTo>
                  <a:pt x="125300" y="218112"/>
                </a:lnTo>
                <a:lnTo>
                  <a:pt x="112528" y="220610"/>
                </a:lnTo>
                <a:lnTo>
                  <a:pt x="98581" y="221693"/>
                </a:lnTo>
                <a:lnTo>
                  <a:pt x="94741" y="221742"/>
                </a:lnTo>
                <a:lnTo>
                  <a:pt x="80517" y="221033"/>
                </a:lnTo>
                <a:lnTo>
                  <a:pt x="67452" y="218914"/>
                </a:lnTo>
                <a:lnTo>
                  <a:pt x="55537" y="215395"/>
                </a:lnTo>
                <a:lnTo>
                  <a:pt x="44763" y="210484"/>
                </a:lnTo>
                <a:lnTo>
                  <a:pt x="31529" y="201388"/>
                </a:lnTo>
                <a:lnTo>
                  <a:pt x="22535" y="192416"/>
                </a:lnTo>
                <a:lnTo>
                  <a:pt x="15055" y="182014"/>
                </a:lnTo>
                <a:lnTo>
                  <a:pt x="10413" y="173228"/>
                </a:lnTo>
                <a:lnTo>
                  <a:pt x="6956" y="164092"/>
                </a:lnTo>
                <a:lnTo>
                  <a:pt x="4199" y="153441"/>
                </a:lnTo>
                <a:lnTo>
                  <a:pt x="2138" y="141270"/>
                </a:lnTo>
                <a:lnTo>
                  <a:pt x="768" y="127575"/>
                </a:lnTo>
                <a:lnTo>
                  <a:pt x="85" y="112351"/>
                </a:lnTo>
                <a:lnTo>
                  <a:pt x="0" y="10414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56234" y="950467"/>
            <a:ext cx="27813" cy="216154"/>
          </a:xfrm>
          <a:custGeom>
            <a:avLst/>
            <a:gdLst/>
            <a:ahLst/>
            <a:cxnLst/>
            <a:rect l="l" t="t" r="r" b="b"/>
            <a:pathLst>
              <a:path w="27813" h="216154">
                <a:moveTo>
                  <a:pt x="0" y="0"/>
                </a:moveTo>
                <a:lnTo>
                  <a:pt x="27813" y="0"/>
                </a:lnTo>
                <a:lnTo>
                  <a:pt x="27813" y="216154"/>
                </a:lnTo>
                <a:lnTo>
                  <a:pt x="0" y="2161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404227" y="944879"/>
            <a:ext cx="225551" cy="227330"/>
          </a:xfrm>
          <a:custGeom>
            <a:avLst/>
            <a:gdLst/>
            <a:ahLst/>
            <a:cxnLst/>
            <a:rect l="l" t="t" r="r" b="b"/>
            <a:pathLst>
              <a:path w="225551" h="227330">
                <a:moveTo>
                  <a:pt x="112902" y="0"/>
                </a:moveTo>
                <a:lnTo>
                  <a:pt x="126593" y="714"/>
                </a:lnTo>
                <a:lnTo>
                  <a:pt x="139608" y="2859"/>
                </a:lnTo>
                <a:lnTo>
                  <a:pt x="151950" y="6433"/>
                </a:lnTo>
                <a:lnTo>
                  <a:pt x="163621" y="11437"/>
                </a:lnTo>
                <a:lnTo>
                  <a:pt x="174623" y="17871"/>
                </a:lnTo>
                <a:lnTo>
                  <a:pt x="184959" y="25734"/>
                </a:lnTo>
                <a:lnTo>
                  <a:pt x="194631" y="35027"/>
                </a:lnTo>
                <a:lnTo>
                  <a:pt x="204057" y="46487"/>
                </a:lnTo>
                <a:lnTo>
                  <a:pt x="211048" y="57343"/>
                </a:lnTo>
                <a:lnTo>
                  <a:pt x="216674" y="68761"/>
                </a:lnTo>
                <a:lnTo>
                  <a:pt x="220931" y="80741"/>
                </a:lnTo>
                <a:lnTo>
                  <a:pt x="223813" y="93284"/>
                </a:lnTo>
                <a:lnTo>
                  <a:pt x="225315" y="106390"/>
                </a:lnTo>
                <a:lnTo>
                  <a:pt x="225551" y="114300"/>
                </a:lnTo>
                <a:lnTo>
                  <a:pt x="224849" y="127553"/>
                </a:lnTo>
                <a:lnTo>
                  <a:pt x="222741" y="140288"/>
                </a:lnTo>
                <a:lnTo>
                  <a:pt x="219229" y="152507"/>
                </a:lnTo>
                <a:lnTo>
                  <a:pt x="214311" y="164217"/>
                </a:lnTo>
                <a:lnTo>
                  <a:pt x="207988" y="175422"/>
                </a:lnTo>
                <a:lnTo>
                  <a:pt x="200260" y="186128"/>
                </a:lnTo>
                <a:lnTo>
                  <a:pt x="193928" y="193421"/>
                </a:lnTo>
                <a:lnTo>
                  <a:pt x="184457" y="202517"/>
                </a:lnTo>
                <a:lnTo>
                  <a:pt x="174223" y="210196"/>
                </a:lnTo>
                <a:lnTo>
                  <a:pt x="163229" y="216458"/>
                </a:lnTo>
                <a:lnTo>
                  <a:pt x="151478" y="221301"/>
                </a:lnTo>
                <a:lnTo>
                  <a:pt x="138970" y="224727"/>
                </a:lnTo>
                <a:lnTo>
                  <a:pt x="125710" y="226734"/>
                </a:lnTo>
                <a:lnTo>
                  <a:pt x="112902" y="227330"/>
                </a:lnTo>
                <a:lnTo>
                  <a:pt x="98936" y="226624"/>
                </a:lnTo>
                <a:lnTo>
                  <a:pt x="85718" y="224509"/>
                </a:lnTo>
                <a:lnTo>
                  <a:pt x="73255" y="220983"/>
                </a:lnTo>
                <a:lnTo>
                  <a:pt x="61550" y="216047"/>
                </a:lnTo>
                <a:lnTo>
                  <a:pt x="50608" y="209701"/>
                </a:lnTo>
                <a:lnTo>
                  <a:pt x="40434" y="201945"/>
                </a:lnTo>
                <a:lnTo>
                  <a:pt x="31623" y="193421"/>
                </a:lnTo>
                <a:lnTo>
                  <a:pt x="22898" y="183066"/>
                </a:lnTo>
                <a:lnTo>
                  <a:pt x="15579" y="172215"/>
                </a:lnTo>
                <a:lnTo>
                  <a:pt x="9665" y="160864"/>
                </a:lnTo>
                <a:lnTo>
                  <a:pt x="5156" y="149006"/>
                </a:lnTo>
                <a:lnTo>
                  <a:pt x="2052" y="136638"/>
                </a:lnTo>
                <a:lnTo>
                  <a:pt x="353" y="123753"/>
                </a:lnTo>
                <a:lnTo>
                  <a:pt x="0" y="114300"/>
                </a:lnTo>
                <a:lnTo>
                  <a:pt x="689" y="100886"/>
                </a:lnTo>
                <a:lnTo>
                  <a:pt x="2761" y="88035"/>
                </a:lnTo>
                <a:lnTo>
                  <a:pt x="6217" y="75745"/>
                </a:lnTo>
                <a:lnTo>
                  <a:pt x="11061" y="64012"/>
                </a:lnTo>
                <a:lnTo>
                  <a:pt x="17294" y="52834"/>
                </a:lnTo>
                <a:lnTo>
                  <a:pt x="24919" y="42209"/>
                </a:lnTo>
                <a:lnTo>
                  <a:pt x="29845" y="36449"/>
                </a:lnTo>
                <a:lnTo>
                  <a:pt x="39403" y="26969"/>
                </a:lnTo>
                <a:lnTo>
                  <a:pt x="49625" y="18911"/>
                </a:lnTo>
                <a:lnTo>
                  <a:pt x="60517" y="12277"/>
                </a:lnTo>
                <a:lnTo>
                  <a:pt x="72085" y="7068"/>
                </a:lnTo>
                <a:lnTo>
                  <a:pt x="84336" y="3286"/>
                </a:lnTo>
                <a:lnTo>
                  <a:pt x="97275" y="934"/>
                </a:lnTo>
                <a:lnTo>
                  <a:pt x="110909" y="14"/>
                </a:lnTo>
                <a:lnTo>
                  <a:pt x="11290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55104" y="944879"/>
            <a:ext cx="188595" cy="221742"/>
          </a:xfrm>
          <a:custGeom>
            <a:avLst/>
            <a:gdLst/>
            <a:ahLst/>
            <a:cxnLst/>
            <a:rect l="l" t="t" r="r" b="b"/>
            <a:pathLst>
              <a:path w="188595" h="221742">
                <a:moveTo>
                  <a:pt x="108839" y="0"/>
                </a:moveTo>
                <a:lnTo>
                  <a:pt x="122210" y="1005"/>
                </a:lnTo>
                <a:lnTo>
                  <a:pt x="134661" y="3998"/>
                </a:lnTo>
                <a:lnTo>
                  <a:pt x="146194" y="8944"/>
                </a:lnTo>
                <a:lnTo>
                  <a:pt x="162079" y="20309"/>
                </a:lnTo>
                <a:lnTo>
                  <a:pt x="170534" y="29762"/>
                </a:lnTo>
                <a:lnTo>
                  <a:pt x="177295" y="40697"/>
                </a:lnTo>
                <a:lnTo>
                  <a:pt x="182718" y="54528"/>
                </a:lnTo>
                <a:lnTo>
                  <a:pt x="185195" y="65227"/>
                </a:lnTo>
                <a:lnTo>
                  <a:pt x="187002" y="77679"/>
                </a:lnTo>
                <a:lnTo>
                  <a:pt x="188134" y="91873"/>
                </a:lnTo>
                <a:lnTo>
                  <a:pt x="188586" y="107797"/>
                </a:lnTo>
                <a:lnTo>
                  <a:pt x="188595" y="110490"/>
                </a:lnTo>
                <a:lnTo>
                  <a:pt x="188595" y="221742"/>
                </a:lnTo>
                <a:lnTo>
                  <a:pt x="160781" y="221742"/>
                </a:lnTo>
                <a:lnTo>
                  <a:pt x="160781" y="118618"/>
                </a:lnTo>
                <a:lnTo>
                  <a:pt x="160582" y="101213"/>
                </a:lnTo>
                <a:lnTo>
                  <a:pt x="159975" y="87032"/>
                </a:lnTo>
                <a:lnTo>
                  <a:pt x="158947" y="76086"/>
                </a:lnTo>
                <a:lnTo>
                  <a:pt x="157606" y="68834"/>
                </a:lnTo>
                <a:lnTo>
                  <a:pt x="153311" y="55417"/>
                </a:lnTo>
                <a:lnTo>
                  <a:pt x="146927" y="44472"/>
                </a:lnTo>
                <a:lnTo>
                  <a:pt x="139065" y="36449"/>
                </a:lnTo>
                <a:lnTo>
                  <a:pt x="128753" y="30384"/>
                </a:lnTo>
                <a:lnTo>
                  <a:pt x="116526" y="26768"/>
                </a:lnTo>
                <a:lnTo>
                  <a:pt x="103377" y="25654"/>
                </a:lnTo>
                <a:lnTo>
                  <a:pt x="90423" y="26816"/>
                </a:lnTo>
                <a:lnTo>
                  <a:pt x="78234" y="30305"/>
                </a:lnTo>
                <a:lnTo>
                  <a:pt x="66782" y="36119"/>
                </a:lnTo>
                <a:lnTo>
                  <a:pt x="58166" y="42418"/>
                </a:lnTo>
                <a:lnTo>
                  <a:pt x="48717" y="51566"/>
                </a:lnTo>
                <a:lnTo>
                  <a:pt x="41097" y="61815"/>
                </a:lnTo>
                <a:lnTo>
                  <a:pt x="35294" y="73136"/>
                </a:lnTo>
                <a:lnTo>
                  <a:pt x="31750" y="83693"/>
                </a:lnTo>
                <a:lnTo>
                  <a:pt x="30269" y="91843"/>
                </a:lnTo>
                <a:lnTo>
                  <a:pt x="29123" y="102491"/>
                </a:lnTo>
                <a:lnTo>
                  <a:pt x="28325" y="115621"/>
                </a:lnTo>
                <a:lnTo>
                  <a:pt x="27892" y="131217"/>
                </a:lnTo>
                <a:lnTo>
                  <a:pt x="27813" y="142494"/>
                </a:lnTo>
                <a:lnTo>
                  <a:pt x="27813" y="221742"/>
                </a:lnTo>
                <a:lnTo>
                  <a:pt x="0" y="221742"/>
                </a:lnTo>
                <a:lnTo>
                  <a:pt x="0" y="5587"/>
                </a:lnTo>
                <a:lnTo>
                  <a:pt x="27813" y="5587"/>
                </a:lnTo>
                <a:lnTo>
                  <a:pt x="27813" y="44323"/>
                </a:lnTo>
                <a:lnTo>
                  <a:pt x="36599" y="33682"/>
                </a:lnTo>
                <a:lnTo>
                  <a:pt x="45832" y="24519"/>
                </a:lnTo>
                <a:lnTo>
                  <a:pt x="55513" y="16822"/>
                </a:lnTo>
                <a:lnTo>
                  <a:pt x="64770" y="11049"/>
                </a:lnTo>
                <a:lnTo>
                  <a:pt x="76354" y="5735"/>
                </a:lnTo>
                <a:lnTo>
                  <a:pt x="88517" y="2148"/>
                </a:lnTo>
                <a:lnTo>
                  <a:pt x="101242" y="287"/>
                </a:lnTo>
                <a:lnTo>
                  <a:pt x="10883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98615" y="944879"/>
            <a:ext cx="223138" cy="227330"/>
          </a:xfrm>
          <a:custGeom>
            <a:avLst/>
            <a:gdLst/>
            <a:ahLst/>
            <a:cxnLst/>
            <a:rect l="l" t="t" r="r" b="b"/>
            <a:pathLst>
              <a:path w="223138" h="227330">
                <a:moveTo>
                  <a:pt x="110998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8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5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6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1" y="149987"/>
                </a:lnTo>
                <a:lnTo>
                  <a:pt x="216026" y="162306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1" y="227330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294755" y="944879"/>
            <a:ext cx="225551" cy="227330"/>
          </a:xfrm>
          <a:custGeom>
            <a:avLst/>
            <a:gdLst/>
            <a:ahLst/>
            <a:cxnLst/>
            <a:rect l="l" t="t" r="r" b="b"/>
            <a:pathLst>
              <a:path w="225551" h="227330">
                <a:moveTo>
                  <a:pt x="112903" y="0"/>
                </a:moveTo>
                <a:lnTo>
                  <a:pt x="126593" y="714"/>
                </a:lnTo>
                <a:lnTo>
                  <a:pt x="139608" y="2859"/>
                </a:lnTo>
                <a:lnTo>
                  <a:pt x="151950" y="6433"/>
                </a:lnTo>
                <a:lnTo>
                  <a:pt x="163621" y="11437"/>
                </a:lnTo>
                <a:lnTo>
                  <a:pt x="174623" y="17871"/>
                </a:lnTo>
                <a:lnTo>
                  <a:pt x="184959" y="25734"/>
                </a:lnTo>
                <a:lnTo>
                  <a:pt x="194631" y="35027"/>
                </a:lnTo>
                <a:lnTo>
                  <a:pt x="204057" y="46487"/>
                </a:lnTo>
                <a:lnTo>
                  <a:pt x="211048" y="57343"/>
                </a:lnTo>
                <a:lnTo>
                  <a:pt x="216674" y="68761"/>
                </a:lnTo>
                <a:lnTo>
                  <a:pt x="220931" y="80741"/>
                </a:lnTo>
                <a:lnTo>
                  <a:pt x="223813" y="93284"/>
                </a:lnTo>
                <a:lnTo>
                  <a:pt x="225315" y="106390"/>
                </a:lnTo>
                <a:lnTo>
                  <a:pt x="225551" y="114300"/>
                </a:lnTo>
                <a:lnTo>
                  <a:pt x="224849" y="127553"/>
                </a:lnTo>
                <a:lnTo>
                  <a:pt x="222741" y="140288"/>
                </a:lnTo>
                <a:lnTo>
                  <a:pt x="219229" y="152507"/>
                </a:lnTo>
                <a:lnTo>
                  <a:pt x="214311" y="164217"/>
                </a:lnTo>
                <a:lnTo>
                  <a:pt x="207988" y="175422"/>
                </a:lnTo>
                <a:lnTo>
                  <a:pt x="200260" y="186128"/>
                </a:lnTo>
                <a:lnTo>
                  <a:pt x="193929" y="193421"/>
                </a:lnTo>
                <a:lnTo>
                  <a:pt x="184457" y="202517"/>
                </a:lnTo>
                <a:lnTo>
                  <a:pt x="174223" y="210196"/>
                </a:lnTo>
                <a:lnTo>
                  <a:pt x="163229" y="216458"/>
                </a:lnTo>
                <a:lnTo>
                  <a:pt x="151478" y="221301"/>
                </a:lnTo>
                <a:lnTo>
                  <a:pt x="138970" y="224727"/>
                </a:lnTo>
                <a:lnTo>
                  <a:pt x="125710" y="226734"/>
                </a:lnTo>
                <a:lnTo>
                  <a:pt x="112903" y="227330"/>
                </a:lnTo>
                <a:lnTo>
                  <a:pt x="98936" y="226624"/>
                </a:lnTo>
                <a:lnTo>
                  <a:pt x="85718" y="224509"/>
                </a:lnTo>
                <a:lnTo>
                  <a:pt x="73255" y="220983"/>
                </a:lnTo>
                <a:lnTo>
                  <a:pt x="61550" y="216047"/>
                </a:lnTo>
                <a:lnTo>
                  <a:pt x="50608" y="209701"/>
                </a:lnTo>
                <a:lnTo>
                  <a:pt x="40434" y="201945"/>
                </a:lnTo>
                <a:lnTo>
                  <a:pt x="31623" y="193421"/>
                </a:lnTo>
                <a:lnTo>
                  <a:pt x="22898" y="183066"/>
                </a:lnTo>
                <a:lnTo>
                  <a:pt x="15579" y="172215"/>
                </a:lnTo>
                <a:lnTo>
                  <a:pt x="9665" y="160864"/>
                </a:lnTo>
                <a:lnTo>
                  <a:pt x="5156" y="149006"/>
                </a:lnTo>
                <a:lnTo>
                  <a:pt x="2052" y="136638"/>
                </a:lnTo>
                <a:lnTo>
                  <a:pt x="353" y="123753"/>
                </a:lnTo>
                <a:lnTo>
                  <a:pt x="0" y="114300"/>
                </a:lnTo>
                <a:lnTo>
                  <a:pt x="689" y="100886"/>
                </a:lnTo>
                <a:lnTo>
                  <a:pt x="2761" y="88035"/>
                </a:lnTo>
                <a:lnTo>
                  <a:pt x="6217" y="75745"/>
                </a:lnTo>
                <a:lnTo>
                  <a:pt x="11061" y="64012"/>
                </a:lnTo>
                <a:lnTo>
                  <a:pt x="17294" y="52834"/>
                </a:lnTo>
                <a:lnTo>
                  <a:pt x="24919" y="42209"/>
                </a:lnTo>
                <a:lnTo>
                  <a:pt x="29845" y="36449"/>
                </a:lnTo>
                <a:lnTo>
                  <a:pt x="39403" y="26969"/>
                </a:lnTo>
                <a:lnTo>
                  <a:pt x="49625" y="18911"/>
                </a:lnTo>
                <a:lnTo>
                  <a:pt x="60517" y="12277"/>
                </a:lnTo>
                <a:lnTo>
                  <a:pt x="72085" y="7068"/>
                </a:lnTo>
                <a:lnTo>
                  <a:pt x="84336" y="3286"/>
                </a:lnTo>
                <a:lnTo>
                  <a:pt x="97275" y="934"/>
                </a:lnTo>
                <a:lnTo>
                  <a:pt x="110909" y="14"/>
                </a:lnTo>
                <a:lnTo>
                  <a:pt x="11290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72835" y="944879"/>
            <a:ext cx="109347" cy="221742"/>
          </a:xfrm>
          <a:custGeom>
            <a:avLst/>
            <a:gdLst/>
            <a:ahLst/>
            <a:cxnLst/>
            <a:rect l="l" t="t" r="r" b="b"/>
            <a:pathLst>
              <a:path w="109347" h="221742">
                <a:moveTo>
                  <a:pt x="84709" y="0"/>
                </a:moveTo>
                <a:lnTo>
                  <a:pt x="96448" y="1827"/>
                </a:lnTo>
                <a:lnTo>
                  <a:pt x="109024" y="7189"/>
                </a:lnTo>
                <a:lnTo>
                  <a:pt x="109347" y="7366"/>
                </a:lnTo>
                <a:lnTo>
                  <a:pt x="94741" y="30861"/>
                </a:lnTo>
                <a:lnTo>
                  <a:pt x="88900" y="28321"/>
                </a:lnTo>
                <a:lnTo>
                  <a:pt x="84074" y="27050"/>
                </a:lnTo>
                <a:lnTo>
                  <a:pt x="80137" y="27050"/>
                </a:lnTo>
                <a:lnTo>
                  <a:pt x="68214" y="29205"/>
                </a:lnTo>
                <a:lnTo>
                  <a:pt x="56642" y="35670"/>
                </a:lnTo>
                <a:lnTo>
                  <a:pt x="45773" y="46892"/>
                </a:lnTo>
                <a:lnTo>
                  <a:pt x="39506" y="57779"/>
                </a:lnTo>
                <a:lnTo>
                  <a:pt x="34458" y="71143"/>
                </a:lnTo>
                <a:lnTo>
                  <a:pt x="32010" y="81256"/>
                </a:lnTo>
                <a:lnTo>
                  <a:pt x="30687" y="90765"/>
                </a:lnTo>
                <a:lnTo>
                  <a:pt x="29676" y="102446"/>
                </a:lnTo>
                <a:lnTo>
                  <a:pt x="28971" y="116303"/>
                </a:lnTo>
                <a:lnTo>
                  <a:pt x="28565" y="132338"/>
                </a:lnTo>
                <a:lnTo>
                  <a:pt x="28448" y="148717"/>
                </a:lnTo>
                <a:lnTo>
                  <a:pt x="28448" y="221742"/>
                </a:lnTo>
                <a:lnTo>
                  <a:pt x="0" y="221742"/>
                </a:lnTo>
                <a:lnTo>
                  <a:pt x="0" y="5587"/>
                </a:lnTo>
                <a:lnTo>
                  <a:pt x="28448" y="5587"/>
                </a:lnTo>
                <a:lnTo>
                  <a:pt x="28448" y="37211"/>
                </a:lnTo>
                <a:lnTo>
                  <a:pt x="36949" y="25982"/>
                </a:lnTo>
                <a:lnTo>
                  <a:pt x="45724" y="16777"/>
                </a:lnTo>
                <a:lnTo>
                  <a:pt x="54798" y="9569"/>
                </a:lnTo>
                <a:lnTo>
                  <a:pt x="67039" y="3250"/>
                </a:lnTo>
                <a:lnTo>
                  <a:pt x="79273" y="299"/>
                </a:lnTo>
                <a:lnTo>
                  <a:pt x="8470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906389" y="944879"/>
            <a:ext cx="225171" cy="300863"/>
          </a:xfrm>
          <a:custGeom>
            <a:avLst/>
            <a:gdLst/>
            <a:ahLst/>
            <a:cxnLst/>
            <a:rect l="l" t="t" r="r" b="b"/>
            <a:pathLst>
              <a:path w="225171" h="300863">
                <a:moveTo>
                  <a:pt x="113537" y="0"/>
                </a:moveTo>
                <a:lnTo>
                  <a:pt x="126924" y="730"/>
                </a:lnTo>
                <a:lnTo>
                  <a:pt x="139723" y="2921"/>
                </a:lnTo>
                <a:lnTo>
                  <a:pt x="151935" y="6578"/>
                </a:lnTo>
                <a:lnTo>
                  <a:pt x="163560" y="11700"/>
                </a:lnTo>
                <a:lnTo>
                  <a:pt x="174597" y="18293"/>
                </a:lnTo>
                <a:lnTo>
                  <a:pt x="185048" y="26357"/>
                </a:lnTo>
                <a:lnTo>
                  <a:pt x="192405" y="33274"/>
                </a:lnTo>
                <a:lnTo>
                  <a:pt x="201346" y="43328"/>
                </a:lnTo>
                <a:lnTo>
                  <a:pt x="208866" y="53963"/>
                </a:lnTo>
                <a:lnTo>
                  <a:pt x="214964" y="65181"/>
                </a:lnTo>
                <a:lnTo>
                  <a:pt x="219640" y="76986"/>
                </a:lnTo>
                <a:lnTo>
                  <a:pt x="222895" y="89379"/>
                </a:lnTo>
                <a:lnTo>
                  <a:pt x="224728" y="102363"/>
                </a:lnTo>
                <a:lnTo>
                  <a:pt x="225171" y="113030"/>
                </a:lnTo>
                <a:lnTo>
                  <a:pt x="224485" y="126627"/>
                </a:lnTo>
                <a:lnTo>
                  <a:pt x="222426" y="139600"/>
                </a:lnTo>
                <a:lnTo>
                  <a:pt x="218992" y="151954"/>
                </a:lnTo>
                <a:lnTo>
                  <a:pt x="214181" y="163693"/>
                </a:lnTo>
                <a:lnTo>
                  <a:pt x="207990" y="174822"/>
                </a:lnTo>
                <a:lnTo>
                  <a:pt x="200416" y="185346"/>
                </a:lnTo>
                <a:lnTo>
                  <a:pt x="192659" y="194056"/>
                </a:lnTo>
                <a:lnTo>
                  <a:pt x="182677" y="203268"/>
                </a:lnTo>
                <a:lnTo>
                  <a:pt x="172089" y="210987"/>
                </a:lnTo>
                <a:lnTo>
                  <a:pt x="160899" y="217214"/>
                </a:lnTo>
                <a:lnTo>
                  <a:pt x="149112" y="221952"/>
                </a:lnTo>
                <a:lnTo>
                  <a:pt x="136733" y="225205"/>
                </a:lnTo>
                <a:lnTo>
                  <a:pt x="123767" y="226973"/>
                </a:lnTo>
                <a:lnTo>
                  <a:pt x="114426" y="227330"/>
                </a:lnTo>
                <a:lnTo>
                  <a:pt x="101215" y="226603"/>
                </a:lnTo>
                <a:lnTo>
                  <a:pt x="88599" y="224425"/>
                </a:lnTo>
                <a:lnTo>
                  <a:pt x="76552" y="220795"/>
                </a:lnTo>
                <a:lnTo>
                  <a:pt x="66928" y="216662"/>
                </a:lnTo>
                <a:lnTo>
                  <a:pt x="56353" y="210555"/>
                </a:lnTo>
                <a:lnTo>
                  <a:pt x="46270" y="203149"/>
                </a:lnTo>
                <a:lnTo>
                  <a:pt x="36692" y="194444"/>
                </a:lnTo>
                <a:lnTo>
                  <a:pt x="27812" y="184658"/>
                </a:lnTo>
                <a:lnTo>
                  <a:pt x="27812" y="300863"/>
                </a:lnTo>
                <a:lnTo>
                  <a:pt x="0" y="300863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5339"/>
                </a:lnTo>
                <a:lnTo>
                  <a:pt x="36355" y="34754"/>
                </a:lnTo>
                <a:lnTo>
                  <a:pt x="45489" y="25575"/>
                </a:lnTo>
                <a:lnTo>
                  <a:pt x="55236" y="17791"/>
                </a:lnTo>
                <a:lnTo>
                  <a:pt x="65622" y="11390"/>
                </a:lnTo>
                <a:lnTo>
                  <a:pt x="77182" y="6227"/>
                </a:lnTo>
                <a:lnTo>
                  <a:pt x="89267" y="2645"/>
                </a:lnTo>
                <a:lnTo>
                  <a:pt x="102013" y="569"/>
                </a:lnTo>
                <a:lnTo>
                  <a:pt x="1135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40147" y="944879"/>
            <a:ext cx="223138" cy="227330"/>
          </a:xfrm>
          <a:custGeom>
            <a:avLst/>
            <a:gdLst/>
            <a:ahLst/>
            <a:cxnLst/>
            <a:rect l="l" t="t" r="r" b="b"/>
            <a:pathLst>
              <a:path w="223138" h="227330">
                <a:moveTo>
                  <a:pt x="110998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8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6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6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1" y="149987"/>
                </a:lnTo>
                <a:lnTo>
                  <a:pt x="216026" y="162306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2" y="227330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28667" y="944879"/>
            <a:ext cx="109347" cy="221742"/>
          </a:xfrm>
          <a:custGeom>
            <a:avLst/>
            <a:gdLst/>
            <a:ahLst/>
            <a:cxnLst/>
            <a:rect l="l" t="t" r="r" b="b"/>
            <a:pathLst>
              <a:path w="109347" h="221742">
                <a:moveTo>
                  <a:pt x="84709" y="0"/>
                </a:moveTo>
                <a:lnTo>
                  <a:pt x="96448" y="1827"/>
                </a:lnTo>
                <a:lnTo>
                  <a:pt x="109024" y="7189"/>
                </a:lnTo>
                <a:lnTo>
                  <a:pt x="109347" y="7366"/>
                </a:lnTo>
                <a:lnTo>
                  <a:pt x="94742" y="30861"/>
                </a:lnTo>
                <a:lnTo>
                  <a:pt x="88900" y="28321"/>
                </a:lnTo>
                <a:lnTo>
                  <a:pt x="84074" y="27050"/>
                </a:lnTo>
                <a:lnTo>
                  <a:pt x="80137" y="27050"/>
                </a:lnTo>
                <a:lnTo>
                  <a:pt x="68214" y="29205"/>
                </a:lnTo>
                <a:lnTo>
                  <a:pt x="56642" y="35670"/>
                </a:lnTo>
                <a:lnTo>
                  <a:pt x="45773" y="46892"/>
                </a:lnTo>
                <a:lnTo>
                  <a:pt x="39506" y="57779"/>
                </a:lnTo>
                <a:lnTo>
                  <a:pt x="34458" y="71143"/>
                </a:lnTo>
                <a:lnTo>
                  <a:pt x="32010" y="81256"/>
                </a:lnTo>
                <a:lnTo>
                  <a:pt x="30687" y="90765"/>
                </a:lnTo>
                <a:lnTo>
                  <a:pt x="29676" y="102446"/>
                </a:lnTo>
                <a:lnTo>
                  <a:pt x="28971" y="116303"/>
                </a:lnTo>
                <a:lnTo>
                  <a:pt x="28565" y="132338"/>
                </a:lnTo>
                <a:lnTo>
                  <a:pt x="28448" y="148717"/>
                </a:lnTo>
                <a:lnTo>
                  <a:pt x="28448" y="221742"/>
                </a:lnTo>
                <a:lnTo>
                  <a:pt x="0" y="221742"/>
                </a:lnTo>
                <a:lnTo>
                  <a:pt x="0" y="5587"/>
                </a:lnTo>
                <a:lnTo>
                  <a:pt x="28448" y="5587"/>
                </a:lnTo>
                <a:lnTo>
                  <a:pt x="28448" y="37211"/>
                </a:lnTo>
                <a:lnTo>
                  <a:pt x="36949" y="25982"/>
                </a:lnTo>
                <a:lnTo>
                  <a:pt x="45724" y="16777"/>
                </a:lnTo>
                <a:lnTo>
                  <a:pt x="54798" y="9569"/>
                </a:lnTo>
                <a:lnTo>
                  <a:pt x="67039" y="3250"/>
                </a:lnTo>
                <a:lnTo>
                  <a:pt x="79273" y="299"/>
                </a:lnTo>
                <a:lnTo>
                  <a:pt x="8470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315333" y="944879"/>
            <a:ext cx="225170" cy="300863"/>
          </a:xfrm>
          <a:custGeom>
            <a:avLst/>
            <a:gdLst/>
            <a:ahLst/>
            <a:cxnLst/>
            <a:rect l="l" t="t" r="r" b="b"/>
            <a:pathLst>
              <a:path w="225170" h="300863">
                <a:moveTo>
                  <a:pt x="113537" y="0"/>
                </a:moveTo>
                <a:lnTo>
                  <a:pt x="126924" y="730"/>
                </a:lnTo>
                <a:lnTo>
                  <a:pt x="139723" y="2921"/>
                </a:lnTo>
                <a:lnTo>
                  <a:pt x="151935" y="6578"/>
                </a:lnTo>
                <a:lnTo>
                  <a:pt x="163560" y="11700"/>
                </a:lnTo>
                <a:lnTo>
                  <a:pt x="174597" y="18293"/>
                </a:lnTo>
                <a:lnTo>
                  <a:pt x="185048" y="26357"/>
                </a:lnTo>
                <a:lnTo>
                  <a:pt x="192404" y="33274"/>
                </a:lnTo>
                <a:lnTo>
                  <a:pt x="201346" y="43328"/>
                </a:lnTo>
                <a:lnTo>
                  <a:pt x="208866" y="53963"/>
                </a:lnTo>
                <a:lnTo>
                  <a:pt x="214964" y="65181"/>
                </a:lnTo>
                <a:lnTo>
                  <a:pt x="219640" y="76986"/>
                </a:lnTo>
                <a:lnTo>
                  <a:pt x="222895" y="89379"/>
                </a:lnTo>
                <a:lnTo>
                  <a:pt x="224728" y="102363"/>
                </a:lnTo>
                <a:lnTo>
                  <a:pt x="225170" y="113030"/>
                </a:lnTo>
                <a:lnTo>
                  <a:pt x="224485" y="126627"/>
                </a:lnTo>
                <a:lnTo>
                  <a:pt x="222426" y="139600"/>
                </a:lnTo>
                <a:lnTo>
                  <a:pt x="218992" y="151954"/>
                </a:lnTo>
                <a:lnTo>
                  <a:pt x="214181" y="163693"/>
                </a:lnTo>
                <a:lnTo>
                  <a:pt x="207990" y="174822"/>
                </a:lnTo>
                <a:lnTo>
                  <a:pt x="200416" y="185346"/>
                </a:lnTo>
                <a:lnTo>
                  <a:pt x="192658" y="194056"/>
                </a:lnTo>
                <a:lnTo>
                  <a:pt x="182677" y="203268"/>
                </a:lnTo>
                <a:lnTo>
                  <a:pt x="172089" y="210987"/>
                </a:lnTo>
                <a:lnTo>
                  <a:pt x="160899" y="217214"/>
                </a:lnTo>
                <a:lnTo>
                  <a:pt x="149112" y="221952"/>
                </a:lnTo>
                <a:lnTo>
                  <a:pt x="136733" y="225205"/>
                </a:lnTo>
                <a:lnTo>
                  <a:pt x="123767" y="226973"/>
                </a:lnTo>
                <a:lnTo>
                  <a:pt x="114426" y="227330"/>
                </a:lnTo>
                <a:lnTo>
                  <a:pt x="101215" y="226603"/>
                </a:lnTo>
                <a:lnTo>
                  <a:pt x="88599" y="224425"/>
                </a:lnTo>
                <a:lnTo>
                  <a:pt x="76552" y="220795"/>
                </a:lnTo>
                <a:lnTo>
                  <a:pt x="66928" y="216662"/>
                </a:lnTo>
                <a:lnTo>
                  <a:pt x="56353" y="210555"/>
                </a:lnTo>
                <a:lnTo>
                  <a:pt x="46270" y="203149"/>
                </a:lnTo>
                <a:lnTo>
                  <a:pt x="36692" y="194444"/>
                </a:lnTo>
                <a:lnTo>
                  <a:pt x="27812" y="184658"/>
                </a:lnTo>
                <a:lnTo>
                  <a:pt x="27812" y="300863"/>
                </a:lnTo>
                <a:lnTo>
                  <a:pt x="0" y="300863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5339"/>
                </a:lnTo>
                <a:lnTo>
                  <a:pt x="36355" y="34754"/>
                </a:lnTo>
                <a:lnTo>
                  <a:pt x="45489" y="25575"/>
                </a:lnTo>
                <a:lnTo>
                  <a:pt x="55236" y="17791"/>
                </a:lnTo>
                <a:lnTo>
                  <a:pt x="65622" y="11390"/>
                </a:lnTo>
                <a:lnTo>
                  <a:pt x="77182" y="6227"/>
                </a:lnTo>
                <a:lnTo>
                  <a:pt x="89267" y="2645"/>
                </a:lnTo>
                <a:lnTo>
                  <a:pt x="102013" y="569"/>
                </a:lnTo>
                <a:lnTo>
                  <a:pt x="1135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92728" y="944879"/>
            <a:ext cx="219963" cy="227330"/>
          </a:xfrm>
          <a:custGeom>
            <a:avLst/>
            <a:gdLst/>
            <a:ahLst/>
            <a:cxnLst/>
            <a:rect l="l" t="t" r="r" b="b"/>
            <a:pathLst>
              <a:path w="219963" h="227330">
                <a:moveTo>
                  <a:pt x="121031" y="0"/>
                </a:moveTo>
                <a:lnTo>
                  <a:pt x="133904" y="622"/>
                </a:lnTo>
                <a:lnTo>
                  <a:pt x="146471" y="2460"/>
                </a:lnTo>
                <a:lnTo>
                  <a:pt x="158773" y="5472"/>
                </a:lnTo>
                <a:lnTo>
                  <a:pt x="162433" y="6604"/>
                </a:lnTo>
                <a:lnTo>
                  <a:pt x="175141" y="11405"/>
                </a:lnTo>
                <a:lnTo>
                  <a:pt x="186483" y="17116"/>
                </a:lnTo>
                <a:lnTo>
                  <a:pt x="196342" y="23622"/>
                </a:lnTo>
                <a:lnTo>
                  <a:pt x="205676" y="31869"/>
                </a:lnTo>
                <a:lnTo>
                  <a:pt x="213957" y="41525"/>
                </a:lnTo>
                <a:lnTo>
                  <a:pt x="219963" y="50546"/>
                </a:lnTo>
                <a:lnTo>
                  <a:pt x="197866" y="64262"/>
                </a:lnTo>
                <a:lnTo>
                  <a:pt x="189055" y="53928"/>
                </a:lnTo>
                <a:lnTo>
                  <a:pt x="179358" y="45240"/>
                </a:lnTo>
                <a:lnTo>
                  <a:pt x="168769" y="38192"/>
                </a:lnTo>
                <a:lnTo>
                  <a:pt x="157283" y="32781"/>
                </a:lnTo>
                <a:lnTo>
                  <a:pt x="144896" y="29000"/>
                </a:lnTo>
                <a:lnTo>
                  <a:pt x="131603" y="26845"/>
                </a:lnTo>
                <a:lnTo>
                  <a:pt x="119887" y="26289"/>
                </a:lnTo>
                <a:lnTo>
                  <a:pt x="106072" y="27121"/>
                </a:lnTo>
                <a:lnTo>
                  <a:pt x="93127" y="29617"/>
                </a:lnTo>
                <a:lnTo>
                  <a:pt x="81053" y="33770"/>
                </a:lnTo>
                <a:lnTo>
                  <a:pt x="69849" y="39577"/>
                </a:lnTo>
                <a:lnTo>
                  <a:pt x="59517" y="47033"/>
                </a:lnTo>
                <a:lnTo>
                  <a:pt x="54356" y="51689"/>
                </a:lnTo>
                <a:lnTo>
                  <a:pt x="45398" y="61685"/>
                </a:lnTo>
                <a:lnTo>
                  <a:pt x="38305" y="72474"/>
                </a:lnTo>
                <a:lnTo>
                  <a:pt x="33082" y="84057"/>
                </a:lnTo>
                <a:lnTo>
                  <a:pt x="29734" y="96432"/>
                </a:lnTo>
                <a:lnTo>
                  <a:pt x="28267" y="109601"/>
                </a:lnTo>
                <a:lnTo>
                  <a:pt x="28194" y="113411"/>
                </a:lnTo>
                <a:lnTo>
                  <a:pt x="29118" y="126232"/>
                </a:lnTo>
                <a:lnTo>
                  <a:pt x="31880" y="138632"/>
                </a:lnTo>
                <a:lnTo>
                  <a:pt x="36464" y="150594"/>
                </a:lnTo>
                <a:lnTo>
                  <a:pt x="40259" y="157861"/>
                </a:lnTo>
                <a:lnTo>
                  <a:pt x="47528" y="168594"/>
                </a:lnTo>
                <a:lnTo>
                  <a:pt x="56141" y="177944"/>
                </a:lnTo>
                <a:lnTo>
                  <a:pt x="66112" y="185909"/>
                </a:lnTo>
                <a:lnTo>
                  <a:pt x="73151" y="190246"/>
                </a:lnTo>
                <a:lnTo>
                  <a:pt x="84501" y="195461"/>
                </a:lnTo>
                <a:lnTo>
                  <a:pt x="96548" y="199099"/>
                </a:lnTo>
                <a:lnTo>
                  <a:pt x="109306" y="201161"/>
                </a:lnTo>
                <a:lnTo>
                  <a:pt x="120142" y="201675"/>
                </a:lnTo>
                <a:lnTo>
                  <a:pt x="133748" y="200862"/>
                </a:lnTo>
                <a:lnTo>
                  <a:pt x="146598" y="198417"/>
                </a:lnTo>
                <a:lnTo>
                  <a:pt x="158694" y="194337"/>
                </a:lnTo>
                <a:lnTo>
                  <a:pt x="170033" y="188616"/>
                </a:lnTo>
                <a:lnTo>
                  <a:pt x="180618" y="181250"/>
                </a:lnTo>
                <a:lnTo>
                  <a:pt x="190446" y="172234"/>
                </a:lnTo>
                <a:lnTo>
                  <a:pt x="197866" y="163703"/>
                </a:lnTo>
                <a:lnTo>
                  <a:pt x="219963" y="178308"/>
                </a:lnTo>
                <a:lnTo>
                  <a:pt x="212295" y="188460"/>
                </a:lnTo>
                <a:lnTo>
                  <a:pt x="203486" y="197523"/>
                </a:lnTo>
                <a:lnTo>
                  <a:pt x="193530" y="205496"/>
                </a:lnTo>
                <a:lnTo>
                  <a:pt x="182415" y="212379"/>
                </a:lnTo>
                <a:lnTo>
                  <a:pt x="167089" y="219285"/>
                </a:lnTo>
                <a:lnTo>
                  <a:pt x="155240" y="222963"/>
                </a:lnTo>
                <a:lnTo>
                  <a:pt x="142759" y="225530"/>
                </a:lnTo>
                <a:lnTo>
                  <a:pt x="129646" y="226979"/>
                </a:lnTo>
                <a:lnTo>
                  <a:pt x="118872" y="227330"/>
                </a:lnTo>
                <a:lnTo>
                  <a:pt x="104929" y="226700"/>
                </a:lnTo>
                <a:lnTo>
                  <a:pt x="91666" y="224808"/>
                </a:lnTo>
                <a:lnTo>
                  <a:pt x="79079" y="221651"/>
                </a:lnTo>
                <a:lnTo>
                  <a:pt x="67166" y="217223"/>
                </a:lnTo>
                <a:lnTo>
                  <a:pt x="55926" y="211521"/>
                </a:lnTo>
                <a:lnTo>
                  <a:pt x="45356" y="204541"/>
                </a:lnTo>
                <a:lnTo>
                  <a:pt x="35455" y="196278"/>
                </a:lnTo>
                <a:lnTo>
                  <a:pt x="24569" y="184780"/>
                </a:lnTo>
                <a:lnTo>
                  <a:pt x="16816" y="174256"/>
                </a:lnTo>
                <a:lnTo>
                  <a:pt x="10526" y="163119"/>
                </a:lnTo>
                <a:lnTo>
                  <a:pt x="5700" y="151370"/>
                </a:lnTo>
                <a:lnTo>
                  <a:pt x="2341" y="139008"/>
                </a:lnTo>
                <a:lnTo>
                  <a:pt x="451" y="126034"/>
                </a:lnTo>
                <a:lnTo>
                  <a:pt x="0" y="115443"/>
                </a:lnTo>
                <a:lnTo>
                  <a:pt x="705" y="102430"/>
                </a:lnTo>
                <a:lnTo>
                  <a:pt x="2818" y="89821"/>
                </a:lnTo>
                <a:lnTo>
                  <a:pt x="6332" y="77616"/>
                </a:lnTo>
                <a:lnTo>
                  <a:pt x="11238" y="65816"/>
                </a:lnTo>
                <a:lnTo>
                  <a:pt x="15875" y="57150"/>
                </a:lnTo>
                <a:lnTo>
                  <a:pt x="23051" y="46354"/>
                </a:lnTo>
                <a:lnTo>
                  <a:pt x="31265" y="36584"/>
                </a:lnTo>
                <a:lnTo>
                  <a:pt x="40512" y="27856"/>
                </a:lnTo>
                <a:lnTo>
                  <a:pt x="50783" y="20182"/>
                </a:lnTo>
                <a:lnTo>
                  <a:pt x="59182" y="15112"/>
                </a:lnTo>
                <a:lnTo>
                  <a:pt x="70472" y="9701"/>
                </a:lnTo>
                <a:lnTo>
                  <a:pt x="82296" y="5478"/>
                </a:lnTo>
                <a:lnTo>
                  <a:pt x="94642" y="2449"/>
                </a:lnTo>
                <a:lnTo>
                  <a:pt x="107497" y="621"/>
                </a:lnTo>
                <a:lnTo>
                  <a:pt x="120850" y="0"/>
                </a:lnTo>
                <a:lnTo>
                  <a:pt x="1210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27171" y="944879"/>
            <a:ext cx="223138" cy="227330"/>
          </a:xfrm>
          <a:custGeom>
            <a:avLst/>
            <a:gdLst/>
            <a:ahLst/>
            <a:cxnLst/>
            <a:rect l="l" t="t" r="r" b="b"/>
            <a:pathLst>
              <a:path w="223138" h="227330">
                <a:moveTo>
                  <a:pt x="110998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8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6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6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1" y="149987"/>
                </a:lnTo>
                <a:lnTo>
                  <a:pt x="216026" y="162306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1" y="227330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98927" y="944879"/>
            <a:ext cx="225551" cy="227330"/>
          </a:xfrm>
          <a:custGeom>
            <a:avLst/>
            <a:gdLst/>
            <a:ahLst/>
            <a:cxnLst/>
            <a:rect l="l" t="t" r="r" b="b"/>
            <a:pathLst>
              <a:path w="225551" h="227330">
                <a:moveTo>
                  <a:pt x="112903" y="0"/>
                </a:moveTo>
                <a:lnTo>
                  <a:pt x="126593" y="714"/>
                </a:lnTo>
                <a:lnTo>
                  <a:pt x="139608" y="2859"/>
                </a:lnTo>
                <a:lnTo>
                  <a:pt x="151950" y="6433"/>
                </a:lnTo>
                <a:lnTo>
                  <a:pt x="163621" y="11437"/>
                </a:lnTo>
                <a:lnTo>
                  <a:pt x="174623" y="17871"/>
                </a:lnTo>
                <a:lnTo>
                  <a:pt x="184959" y="25734"/>
                </a:lnTo>
                <a:lnTo>
                  <a:pt x="194631" y="35027"/>
                </a:lnTo>
                <a:lnTo>
                  <a:pt x="204057" y="46487"/>
                </a:lnTo>
                <a:lnTo>
                  <a:pt x="211048" y="57343"/>
                </a:lnTo>
                <a:lnTo>
                  <a:pt x="216674" y="68761"/>
                </a:lnTo>
                <a:lnTo>
                  <a:pt x="220931" y="80741"/>
                </a:lnTo>
                <a:lnTo>
                  <a:pt x="223813" y="93284"/>
                </a:lnTo>
                <a:lnTo>
                  <a:pt x="225315" y="106390"/>
                </a:lnTo>
                <a:lnTo>
                  <a:pt x="225551" y="114300"/>
                </a:lnTo>
                <a:lnTo>
                  <a:pt x="224849" y="127553"/>
                </a:lnTo>
                <a:lnTo>
                  <a:pt x="222741" y="140288"/>
                </a:lnTo>
                <a:lnTo>
                  <a:pt x="219229" y="152507"/>
                </a:lnTo>
                <a:lnTo>
                  <a:pt x="214311" y="164217"/>
                </a:lnTo>
                <a:lnTo>
                  <a:pt x="207988" y="175422"/>
                </a:lnTo>
                <a:lnTo>
                  <a:pt x="200260" y="186128"/>
                </a:lnTo>
                <a:lnTo>
                  <a:pt x="193928" y="193421"/>
                </a:lnTo>
                <a:lnTo>
                  <a:pt x="184457" y="202517"/>
                </a:lnTo>
                <a:lnTo>
                  <a:pt x="174223" y="210196"/>
                </a:lnTo>
                <a:lnTo>
                  <a:pt x="163229" y="216458"/>
                </a:lnTo>
                <a:lnTo>
                  <a:pt x="151478" y="221301"/>
                </a:lnTo>
                <a:lnTo>
                  <a:pt x="138970" y="224727"/>
                </a:lnTo>
                <a:lnTo>
                  <a:pt x="125710" y="226734"/>
                </a:lnTo>
                <a:lnTo>
                  <a:pt x="112903" y="227330"/>
                </a:lnTo>
                <a:lnTo>
                  <a:pt x="98936" y="226624"/>
                </a:lnTo>
                <a:lnTo>
                  <a:pt x="85718" y="224509"/>
                </a:lnTo>
                <a:lnTo>
                  <a:pt x="73255" y="220983"/>
                </a:lnTo>
                <a:lnTo>
                  <a:pt x="61550" y="216047"/>
                </a:lnTo>
                <a:lnTo>
                  <a:pt x="50608" y="209701"/>
                </a:lnTo>
                <a:lnTo>
                  <a:pt x="40434" y="201945"/>
                </a:lnTo>
                <a:lnTo>
                  <a:pt x="31623" y="193421"/>
                </a:lnTo>
                <a:lnTo>
                  <a:pt x="22898" y="183066"/>
                </a:lnTo>
                <a:lnTo>
                  <a:pt x="15579" y="172215"/>
                </a:lnTo>
                <a:lnTo>
                  <a:pt x="9665" y="160864"/>
                </a:lnTo>
                <a:lnTo>
                  <a:pt x="5156" y="149006"/>
                </a:lnTo>
                <a:lnTo>
                  <a:pt x="2052" y="136638"/>
                </a:lnTo>
                <a:lnTo>
                  <a:pt x="353" y="123753"/>
                </a:lnTo>
                <a:lnTo>
                  <a:pt x="0" y="114300"/>
                </a:lnTo>
                <a:lnTo>
                  <a:pt x="697" y="100886"/>
                </a:lnTo>
                <a:lnTo>
                  <a:pt x="2786" y="88035"/>
                </a:lnTo>
                <a:lnTo>
                  <a:pt x="6261" y="75745"/>
                </a:lnTo>
                <a:lnTo>
                  <a:pt x="11116" y="64012"/>
                </a:lnTo>
                <a:lnTo>
                  <a:pt x="17346" y="52834"/>
                </a:lnTo>
                <a:lnTo>
                  <a:pt x="24947" y="42209"/>
                </a:lnTo>
                <a:lnTo>
                  <a:pt x="39403" y="26969"/>
                </a:lnTo>
                <a:lnTo>
                  <a:pt x="49625" y="18911"/>
                </a:lnTo>
                <a:lnTo>
                  <a:pt x="60517" y="12277"/>
                </a:lnTo>
                <a:lnTo>
                  <a:pt x="72085" y="7068"/>
                </a:lnTo>
                <a:lnTo>
                  <a:pt x="84336" y="3286"/>
                </a:lnTo>
                <a:lnTo>
                  <a:pt x="97275" y="934"/>
                </a:lnTo>
                <a:lnTo>
                  <a:pt x="110909" y="14"/>
                </a:lnTo>
                <a:lnTo>
                  <a:pt x="11290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35656" y="944879"/>
            <a:ext cx="219963" cy="227330"/>
          </a:xfrm>
          <a:custGeom>
            <a:avLst/>
            <a:gdLst/>
            <a:ahLst/>
            <a:cxnLst/>
            <a:rect l="l" t="t" r="r" b="b"/>
            <a:pathLst>
              <a:path w="219963" h="227330">
                <a:moveTo>
                  <a:pt x="121031" y="0"/>
                </a:moveTo>
                <a:lnTo>
                  <a:pt x="133904" y="622"/>
                </a:lnTo>
                <a:lnTo>
                  <a:pt x="146471" y="2460"/>
                </a:lnTo>
                <a:lnTo>
                  <a:pt x="158773" y="5472"/>
                </a:lnTo>
                <a:lnTo>
                  <a:pt x="162432" y="6604"/>
                </a:lnTo>
                <a:lnTo>
                  <a:pt x="175141" y="11405"/>
                </a:lnTo>
                <a:lnTo>
                  <a:pt x="186483" y="17116"/>
                </a:lnTo>
                <a:lnTo>
                  <a:pt x="196342" y="23622"/>
                </a:lnTo>
                <a:lnTo>
                  <a:pt x="205676" y="31869"/>
                </a:lnTo>
                <a:lnTo>
                  <a:pt x="213957" y="41525"/>
                </a:lnTo>
                <a:lnTo>
                  <a:pt x="219963" y="50546"/>
                </a:lnTo>
                <a:lnTo>
                  <a:pt x="197866" y="64262"/>
                </a:lnTo>
                <a:lnTo>
                  <a:pt x="189055" y="53928"/>
                </a:lnTo>
                <a:lnTo>
                  <a:pt x="179358" y="45240"/>
                </a:lnTo>
                <a:lnTo>
                  <a:pt x="168769" y="38192"/>
                </a:lnTo>
                <a:lnTo>
                  <a:pt x="157283" y="32781"/>
                </a:lnTo>
                <a:lnTo>
                  <a:pt x="144896" y="29000"/>
                </a:lnTo>
                <a:lnTo>
                  <a:pt x="131603" y="26845"/>
                </a:lnTo>
                <a:lnTo>
                  <a:pt x="119887" y="26289"/>
                </a:lnTo>
                <a:lnTo>
                  <a:pt x="106072" y="27121"/>
                </a:lnTo>
                <a:lnTo>
                  <a:pt x="93127" y="29617"/>
                </a:lnTo>
                <a:lnTo>
                  <a:pt x="81053" y="33770"/>
                </a:lnTo>
                <a:lnTo>
                  <a:pt x="69849" y="39577"/>
                </a:lnTo>
                <a:lnTo>
                  <a:pt x="59517" y="47033"/>
                </a:lnTo>
                <a:lnTo>
                  <a:pt x="54356" y="51689"/>
                </a:lnTo>
                <a:lnTo>
                  <a:pt x="45398" y="61685"/>
                </a:lnTo>
                <a:lnTo>
                  <a:pt x="38305" y="72474"/>
                </a:lnTo>
                <a:lnTo>
                  <a:pt x="33082" y="84057"/>
                </a:lnTo>
                <a:lnTo>
                  <a:pt x="29734" y="96432"/>
                </a:lnTo>
                <a:lnTo>
                  <a:pt x="28267" y="109601"/>
                </a:lnTo>
                <a:lnTo>
                  <a:pt x="28193" y="113411"/>
                </a:lnTo>
                <a:lnTo>
                  <a:pt x="29118" y="126232"/>
                </a:lnTo>
                <a:lnTo>
                  <a:pt x="31880" y="138632"/>
                </a:lnTo>
                <a:lnTo>
                  <a:pt x="36464" y="150594"/>
                </a:lnTo>
                <a:lnTo>
                  <a:pt x="40258" y="157861"/>
                </a:lnTo>
                <a:lnTo>
                  <a:pt x="47528" y="168594"/>
                </a:lnTo>
                <a:lnTo>
                  <a:pt x="56141" y="177944"/>
                </a:lnTo>
                <a:lnTo>
                  <a:pt x="66112" y="185909"/>
                </a:lnTo>
                <a:lnTo>
                  <a:pt x="73151" y="190246"/>
                </a:lnTo>
                <a:lnTo>
                  <a:pt x="84501" y="195461"/>
                </a:lnTo>
                <a:lnTo>
                  <a:pt x="96548" y="199099"/>
                </a:lnTo>
                <a:lnTo>
                  <a:pt x="109306" y="201161"/>
                </a:lnTo>
                <a:lnTo>
                  <a:pt x="120142" y="201675"/>
                </a:lnTo>
                <a:lnTo>
                  <a:pt x="133748" y="200862"/>
                </a:lnTo>
                <a:lnTo>
                  <a:pt x="146598" y="198417"/>
                </a:lnTo>
                <a:lnTo>
                  <a:pt x="158694" y="194337"/>
                </a:lnTo>
                <a:lnTo>
                  <a:pt x="170033" y="188616"/>
                </a:lnTo>
                <a:lnTo>
                  <a:pt x="180618" y="181250"/>
                </a:lnTo>
                <a:lnTo>
                  <a:pt x="190446" y="172234"/>
                </a:lnTo>
                <a:lnTo>
                  <a:pt x="197866" y="163703"/>
                </a:lnTo>
                <a:lnTo>
                  <a:pt x="219963" y="178308"/>
                </a:lnTo>
                <a:lnTo>
                  <a:pt x="212295" y="188460"/>
                </a:lnTo>
                <a:lnTo>
                  <a:pt x="203486" y="197523"/>
                </a:lnTo>
                <a:lnTo>
                  <a:pt x="193530" y="205496"/>
                </a:lnTo>
                <a:lnTo>
                  <a:pt x="182415" y="212379"/>
                </a:lnTo>
                <a:lnTo>
                  <a:pt x="167089" y="219285"/>
                </a:lnTo>
                <a:lnTo>
                  <a:pt x="155240" y="222963"/>
                </a:lnTo>
                <a:lnTo>
                  <a:pt x="142759" y="225530"/>
                </a:lnTo>
                <a:lnTo>
                  <a:pt x="129646" y="226979"/>
                </a:lnTo>
                <a:lnTo>
                  <a:pt x="118871" y="227330"/>
                </a:lnTo>
                <a:lnTo>
                  <a:pt x="104929" y="226700"/>
                </a:lnTo>
                <a:lnTo>
                  <a:pt x="91666" y="224808"/>
                </a:lnTo>
                <a:lnTo>
                  <a:pt x="79079" y="221651"/>
                </a:lnTo>
                <a:lnTo>
                  <a:pt x="67166" y="217223"/>
                </a:lnTo>
                <a:lnTo>
                  <a:pt x="55926" y="211521"/>
                </a:lnTo>
                <a:lnTo>
                  <a:pt x="45356" y="204541"/>
                </a:lnTo>
                <a:lnTo>
                  <a:pt x="35455" y="196278"/>
                </a:lnTo>
                <a:lnTo>
                  <a:pt x="24569" y="184780"/>
                </a:lnTo>
                <a:lnTo>
                  <a:pt x="16816" y="174256"/>
                </a:lnTo>
                <a:lnTo>
                  <a:pt x="10526" y="163119"/>
                </a:lnTo>
                <a:lnTo>
                  <a:pt x="5700" y="151370"/>
                </a:lnTo>
                <a:lnTo>
                  <a:pt x="2341" y="139008"/>
                </a:lnTo>
                <a:lnTo>
                  <a:pt x="451" y="126034"/>
                </a:lnTo>
                <a:lnTo>
                  <a:pt x="0" y="115443"/>
                </a:lnTo>
                <a:lnTo>
                  <a:pt x="705" y="102430"/>
                </a:lnTo>
                <a:lnTo>
                  <a:pt x="2818" y="89821"/>
                </a:lnTo>
                <a:lnTo>
                  <a:pt x="6332" y="77616"/>
                </a:lnTo>
                <a:lnTo>
                  <a:pt x="11238" y="65816"/>
                </a:lnTo>
                <a:lnTo>
                  <a:pt x="15875" y="57150"/>
                </a:lnTo>
                <a:lnTo>
                  <a:pt x="23051" y="46354"/>
                </a:lnTo>
                <a:lnTo>
                  <a:pt x="31265" y="36584"/>
                </a:lnTo>
                <a:lnTo>
                  <a:pt x="40512" y="27856"/>
                </a:lnTo>
                <a:lnTo>
                  <a:pt x="50783" y="20182"/>
                </a:lnTo>
                <a:lnTo>
                  <a:pt x="59181" y="15112"/>
                </a:lnTo>
                <a:lnTo>
                  <a:pt x="70472" y="9701"/>
                </a:lnTo>
                <a:lnTo>
                  <a:pt x="82296" y="5478"/>
                </a:lnTo>
                <a:lnTo>
                  <a:pt x="94642" y="2449"/>
                </a:lnTo>
                <a:lnTo>
                  <a:pt x="107497" y="621"/>
                </a:lnTo>
                <a:lnTo>
                  <a:pt x="120850" y="0"/>
                </a:lnTo>
                <a:lnTo>
                  <a:pt x="1210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05736" y="944879"/>
            <a:ext cx="188594" cy="221742"/>
          </a:xfrm>
          <a:custGeom>
            <a:avLst/>
            <a:gdLst/>
            <a:ahLst/>
            <a:cxnLst/>
            <a:rect l="l" t="t" r="r" b="b"/>
            <a:pathLst>
              <a:path w="188594" h="221742">
                <a:moveTo>
                  <a:pt x="108838" y="0"/>
                </a:moveTo>
                <a:lnTo>
                  <a:pt x="122210" y="1005"/>
                </a:lnTo>
                <a:lnTo>
                  <a:pt x="134661" y="3998"/>
                </a:lnTo>
                <a:lnTo>
                  <a:pt x="146194" y="8944"/>
                </a:lnTo>
                <a:lnTo>
                  <a:pt x="162079" y="20309"/>
                </a:lnTo>
                <a:lnTo>
                  <a:pt x="170534" y="29762"/>
                </a:lnTo>
                <a:lnTo>
                  <a:pt x="177295" y="40697"/>
                </a:lnTo>
                <a:lnTo>
                  <a:pt x="182718" y="54528"/>
                </a:lnTo>
                <a:lnTo>
                  <a:pt x="185195" y="65227"/>
                </a:lnTo>
                <a:lnTo>
                  <a:pt x="187002" y="77679"/>
                </a:lnTo>
                <a:lnTo>
                  <a:pt x="188134" y="91873"/>
                </a:lnTo>
                <a:lnTo>
                  <a:pt x="188586" y="107797"/>
                </a:lnTo>
                <a:lnTo>
                  <a:pt x="188594" y="110490"/>
                </a:lnTo>
                <a:lnTo>
                  <a:pt x="188594" y="221742"/>
                </a:lnTo>
                <a:lnTo>
                  <a:pt x="160781" y="221742"/>
                </a:lnTo>
                <a:lnTo>
                  <a:pt x="160781" y="118618"/>
                </a:lnTo>
                <a:lnTo>
                  <a:pt x="160582" y="101213"/>
                </a:lnTo>
                <a:lnTo>
                  <a:pt x="159975" y="87032"/>
                </a:lnTo>
                <a:lnTo>
                  <a:pt x="158947" y="76086"/>
                </a:lnTo>
                <a:lnTo>
                  <a:pt x="157606" y="68834"/>
                </a:lnTo>
                <a:lnTo>
                  <a:pt x="153311" y="55417"/>
                </a:lnTo>
                <a:lnTo>
                  <a:pt x="146927" y="44472"/>
                </a:lnTo>
                <a:lnTo>
                  <a:pt x="139064" y="36449"/>
                </a:lnTo>
                <a:lnTo>
                  <a:pt x="128753" y="30384"/>
                </a:lnTo>
                <a:lnTo>
                  <a:pt x="116526" y="26768"/>
                </a:lnTo>
                <a:lnTo>
                  <a:pt x="103377" y="25654"/>
                </a:lnTo>
                <a:lnTo>
                  <a:pt x="90423" y="26816"/>
                </a:lnTo>
                <a:lnTo>
                  <a:pt x="78234" y="30305"/>
                </a:lnTo>
                <a:lnTo>
                  <a:pt x="66782" y="36119"/>
                </a:lnTo>
                <a:lnTo>
                  <a:pt x="58165" y="42418"/>
                </a:lnTo>
                <a:lnTo>
                  <a:pt x="48717" y="51566"/>
                </a:lnTo>
                <a:lnTo>
                  <a:pt x="41097" y="61815"/>
                </a:lnTo>
                <a:lnTo>
                  <a:pt x="35294" y="73136"/>
                </a:lnTo>
                <a:lnTo>
                  <a:pt x="31750" y="83693"/>
                </a:lnTo>
                <a:lnTo>
                  <a:pt x="30269" y="91843"/>
                </a:lnTo>
                <a:lnTo>
                  <a:pt x="29123" y="102491"/>
                </a:lnTo>
                <a:lnTo>
                  <a:pt x="28325" y="115621"/>
                </a:lnTo>
                <a:lnTo>
                  <a:pt x="27892" y="131217"/>
                </a:lnTo>
                <a:lnTo>
                  <a:pt x="27812" y="142494"/>
                </a:lnTo>
                <a:lnTo>
                  <a:pt x="27812" y="221742"/>
                </a:lnTo>
                <a:lnTo>
                  <a:pt x="0" y="221742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4323"/>
                </a:lnTo>
                <a:lnTo>
                  <a:pt x="36599" y="33682"/>
                </a:lnTo>
                <a:lnTo>
                  <a:pt x="45832" y="24519"/>
                </a:lnTo>
                <a:lnTo>
                  <a:pt x="55513" y="16822"/>
                </a:lnTo>
                <a:lnTo>
                  <a:pt x="64769" y="11049"/>
                </a:lnTo>
                <a:lnTo>
                  <a:pt x="76354" y="5735"/>
                </a:lnTo>
                <a:lnTo>
                  <a:pt x="88517" y="2148"/>
                </a:lnTo>
                <a:lnTo>
                  <a:pt x="101242" y="287"/>
                </a:lnTo>
                <a:lnTo>
                  <a:pt x="10883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918589" y="944879"/>
            <a:ext cx="225171" cy="227330"/>
          </a:xfrm>
          <a:custGeom>
            <a:avLst/>
            <a:gdLst/>
            <a:ahLst/>
            <a:cxnLst/>
            <a:rect l="l" t="t" r="r" b="b"/>
            <a:pathLst>
              <a:path w="225171" h="227330">
                <a:moveTo>
                  <a:pt x="111760" y="0"/>
                </a:moveTo>
                <a:lnTo>
                  <a:pt x="125057" y="751"/>
                </a:lnTo>
                <a:lnTo>
                  <a:pt x="137725" y="2999"/>
                </a:lnTo>
                <a:lnTo>
                  <a:pt x="149738" y="6729"/>
                </a:lnTo>
                <a:lnTo>
                  <a:pt x="159893" y="11303"/>
                </a:lnTo>
                <a:lnTo>
                  <a:pt x="170322" y="17696"/>
                </a:lnTo>
                <a:lnTo>
                  <a:pt x="180112" y="25477"/>
                </a:lnTo>
                <a:lnTo>
                  <a:pt x="189237" y="34658"/>
                </a:lnTo>
                <a:lnTo>
                  <a:pt x="197738" y="45339"/>
                </a:lnTo>
                <a:lnTo>
                  <a:pt x="197738" y="5587"/>
                </a:lnTo>
                <a:lnTo>
                  <a:pt x="225171" y="5587"/>
                </a:lnTo>
                <a:lnTo>
                  <a:pt x="225171" y="221742"/>
                </a:lnTo>
                <a:lnTo>
                  <a:pt x="197738" y="221742"/>
                </a:lnTo>
                <a:lnTo>
                  <a:pt x="197738" y="184658"/>
                </a:lnTo>
                <a:lnTo>
                  <a:pt x="188684" y="194617"/>
                </a:lnTo>
                <a:lnTo>
                  <a:pt x="179102" y="203282"/>
                </a:lnTo>
                <a:lnTo>
                  <a:pt x="168993" y="210653"/>
                </a:lnTo>
                <a:lnTo>
                  <a:pt x="158496" y="216662"/>
                </a:lnTo>
                <a:lnTo>
                  <a:pt x="146909" y="221491"/>
                </a:lnTo>
                <a:lnTo>
                  <a:pt x="134756" y="224876"/>
                </a:lnTo>
                <a:lnTo>
                  <a:pt x="122034" y="226816"/>
                </a:lnTo>
                <a:lnTo>
                  <a:pt x="110871" y="227330"/>
                </a:lnTo>
                <a:lnTo>
                  <a:pt x="97477" y="226591"/>
                </a:lnTo>
                <a:lnTo>
                  <a:pt x="84689" y="224375"/>
                </a:lnTo>
                <a:lnTo>
                  <a:pt x="72501" y="220679"/>
                </a:lnTo>
                <a:lnTo>
                  <a:pt x="60908" y="215499"/>
                </a:lnTo>
                <a:lnTo>
                  <a:pt x="49906" y="208834"/>
                </a:lnTo>
                <a:lnTo>
                  <a:pt x="39489" y="200681"/>
                </a:lnTo>
                <a:lnTo>
                  <a:pt x="32512" y="194056"/>
                </a:lnTo>
                <a:lnTo>
                  <a:pt x="23768" y="184057"/>
                </a:lnTo>
                <a:lnTo>
                  <a:pt x="16383" y="173458"/>
                </a:lnTo>
                <a:lnTo>
                  <a:pt x="10362" y="162253"/>
                </a:lnTo>
                <a:lnTo>
                  <a:pt x="5710" y="150437"/>
                </a:lnTo>
                <a:lnTo>
                  <a:pt x="2430" y="138005"/>
                </a:lnTo>
                <a:lnTo>
                  <a:pt x="529" y="124954"/>
                </a:lnTo>
                <a:lnTo>
                  <a:pt x="0" y="113030"/>
                </a:lnTo>
                <a:lnTo>
                  <a:pt x="710" y="99585"/>
                </a:lnTo>
                <a:lnTo>
                  <a:pt x="2843" y="86733"/>
                </a:lnTo>
                <a:lnTo>
                  <a:pt x="6401" y="74470"/>
                </a:lnTo>
                <a:lnTo>
                  <a:pt x="11386" y="62795"/>
                </a:lnTo>
                <a:lnTo>
                  <a:pt x="17801" y="51704"/>
                </a:lnTo>
                <a:lnTo>
                  <a:pt x="25649" y="41196"/>
                </a:lnTo>
                <a:lnTo>
                  <a:pt x="32893" y="33274"/>
                </a:lnTo>
                <a:lnTo>
                  <a:pt x="42909" y="24119"/>
                </a:lnTo>
                <a:lnTo>
                  <a:pt x="53512" y="16438"/>
                </a:lnTo>
                <a:lnTo>
                  <a:pt x="64703" y="10228"/>
                </a:lnTo>
                <a:lnTo>
                  <a:pt x="76480" y="5486"/>
                </a:lnTo>
                <a:lnTo>
                  <a:pt x="88845" y="2211"/>
                </a:lnTo>
                <a:lnTo>
                  <a:pt x="101796" y="399"/>
                </a:lnTo>
                <a:lnTo>
                  <a:pt x="11176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292860" y="944879"/>
            <a:ext cx="188595" cy="221742"/>
          </a:xfrm>
          <a:custGeom>
            <a:avLst/>
            <a:gdLst/>
            <a:ahLst/>
            <a:cxnLst/>
            <a:rect l="l" t="t" r="r" b="b"/>
            <a:pathLst>
              <a:path w="188595" h="221742">
                <a:moveTo>
                  <a:pt x="108839" y="0"/>
                </a:moveTo>
                <a:lnTo>
                  <a:pt x="122210" y="1005"/>
                </a:lnTo>
                <a:lnTo>
                  <a:pt x="134661" y="3998"/>
                </a:lnTo>
                <a:lnTo>
                  <a:pt x="146194" y="8944"/>
                </a:lnTo>
                <a:lnTo>
                  <a:pt x="162079" y="20309"/>
                </a:lnTo>
                <a:lnTo>
                  <a:pt x="170534" y="29762"/>
                </a:lnTo>
                <a:lnTo>
                  <a:pt x="177295" y="40697"/>
                </a:lnTo>
                <a:lnTo>
                  <a:pt x="182718" y="54528"/>
                </a:lnTo>
                <a:lnTo>
                  <a:pt x="185195" y="65227"/>
                </a:lnTo>
                <a:lnTo>
                  <a:pt x="187002" y="77679"/>
                </a:lnTo>
                <a:lnTo>
                  <a:pt x="188134" y="91873"/>
                </a:lnTo>
                <a:lnTo>
                  <a:pt x="188586" y="107797"/>
                </a:lnTo>
                <a:lnTo>
                  <a:pt x="188595" y="110490"/>
                </a:lnTo>
                <a:lnTo>
                  <a:pt x="188595" y="221742"/>
                </a:lnTo>
                <a:lnTo>
                  <a:pt x="160781" y="221742"/>
                </a:lnTo>
                <a:lnTo>
                  <a:pt x="160781" y="118618"/>
                </a:lnTo>
                <a:lnTo>
                  <a:pt x="160582" y="101213"/>
                </a:lnTo>
                <a:lnTo>
                  <a:pt x="159975" y="87032"/>
                </a:lnTo>
                <a:lnTo>
                  <a:pt x="158947" y="76086"/>
                </a:lnTo>
                <a:lnTo>
                  <a:pt x="157606" y="68834"/>
                </a:lnTo>
                <a:lnTo>
                  <a:pt x="153311" y="55417"/>
                </a:lnTo>
                <a:lnTo>
                  <a:pt x="146927" y="44472"/>
                </a:lnTo>
                <a:lnTo>
                  <a:pt x="139065" y="36449"/>
                </a:lnTo>
                <a:lnTo>
                  <a:pt x="128753" y="30384"/>
                </a:lnTo>
                <a:lnTo>
                  <a:pt x="116526" y="26768"/>
                </a:lnTo>
                <a:lnTo>
                  <a:pt x="103378" y="25654"/>
                </a:lnTo>
                <a:lnTo>
                  <a:pt x="90423" y="26816"/>
                </a:lnTo>
                <a:lnTo>
                  <a:pt x="78234" y="30305"/>
                </a:lnTo>
                <a:lnTo>
                  <a:pt x="66782" y="36119"/>
                </a:lnTo>
                <a:lnTo>
                  <a:pt x="58165" y="42418"/>
                </a:lnTo>
                <a:lnTo>
                  <a:pt x="48717" y="51566"/>
                </a:lnTo>
                <a:lnTo>
                  <a:pt x="41097" y="61815"/>
                </a:lnTo>
                <a:lnTo>
                  <a:pt x="35294" y="73136"/>
                </a:lnTo>
                <a:lnTo>
                  <a:pt x="31750" y="83693"/>
                </a:lnTo>
                <a:lnTo>
                  <a:pt x="30269" y="91843"/>
                </a:lnTo>
                <a:lnTo>
                  <a:pt x="29123" y="102491"/>
                </a:lnTo>
                <a:lnTo>
                  <a:pt x="28325" y="115621"/>
                </a:lnTo>
                <a:lnTo>
                  <a:pt x="27892" y="131217"/>
                </a:lnTo>
                <a:lnTo>
                  <a:pt x="27812" y="142494"/>
                </a:lnTo>
                <a:lnTo>
                  <a:pt x="27812" y="221742"/>
                </a:lnTo>
                <a:lnTo>
                  <a:pt x="0" y="221742"/>
                </a:lnTo>
                <a:lnTo>
                  <a:pt x="0" y="5587"/>
                </a:lnTo>
                <a:lnTo>
                  <a:pt x="27812" y="5587"/>
                </a:lnTo>
                <a:lnTo>
                  <a:pt x="27812" y="44323"/>
                </a:lnTo>
                <a:lnTo>
                  <a:pt x="36599" y="33682"/>
                </a:lnTo>
                <a:lnTo>
                  <a:pt x="45832" y="24519"/>
                </a:lnTo>
                <a:lnTo>
                  <a:pt x="55513" y="16822"/>
                </a:lnTo>
                <a:lnTo>
                  <a:pt x="64770" y="11049"/>
                </a:lnTo>
                <a:lnTo>
                  <a:pt x="76354" y="5735"/>
                </a:lnTo>
                <a:lnTo>
                  <a:pt x="88517" y="2148"/>
                </a:lnTo>
                <a:lnTo>
                  <a:pt x="101242" y="287"/>
                </a:lnTo>
                <a:lnTo>
                  <a:pt x="10883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5763" y="944879"/>
            <a:ext cx="225107" cy="227330"/>
          </a:xfrm>
          <a:custGeom>
            <a:avLst/>
            <a:gdLst/>
            <a:ahLst/>
            <a:cxnLst/>
            <a:rect l="l" t="t" r="r" b="b"/>
            <a:pathLst>
              <a:path w="225107" h="227330">
                <a:moveTo>
                  <a:pt x="111658" y="0"/>
                </a:moveTo>
                <a:lnTo>
                  <a:pt x="124990" y="750"/>
                </a:lnTo>
                <a:lnTo>
                  <a:pt x="137652" y="2993"/>
                </a:lnTo>
                <a:lnTo>
                  <a:pt x="149648" y="6715"/>
                </a:lnTo>
                <a:lnTo>
                  <a:pt x="159842" y="11303"/>
                </a:lnTo>
                <a:lnTo>
                  <a:pt x="170273" y="17696"/>
                </a:lnTo>
                <a:lnTo>
                  <a:pt x="180047" y="25477"/>
                </a:lnTo>
                <a:lnTo>
                  <a:pt x="189163" y="34658"/>
                </a:lnTo>
                <a:lnTo>
                  <a:pt x="197688" y="45339"/>
                </a:lnTo>
                <a:lnTo>
                  <a:pt x="197688" y="5587"/>
                </a:lnTo>
                <a:lnTo>
                  <a:pt x="225107" y="5587"/>
                </a:lnTo>
                <a:lnTo>
                  <a:pt x="225107" y="221742"/>
                </a:lnTo>
                <a:lnTo>
                  <a:pt x="197688" y="221742"/>
                </a:lnTo>
                <a:lnTo>
                  <a:pt x="197688" y="184658"/>
                </a:lnTo>
                <a:lnTo>
                  <a:pt x="188649" y="194617"/>
                </a:lnTo>
                <a:lnTo>
                  <a:pt x="179075" y="203282"/>
                </a:lnTo>
                <a:lnTo>
                  <a:pt x="168962" y="210653"/>
                </a:lnTo>
                <a:lnTo>
                  <a:pt x="158445" y="216662"/>
                </a:lnTo>
                <a:lnTo>
                  <a:pt x="146835" y="221495"/>
                </a:lnTo>
                <a:lnTo>
                  <a:pt x="134673" y="224881"/>
                </a:lnTo>
                <a:lnTo>
                  <a:pt x="121960" y="226820"/>
                </a:lnTo>
                <a:lnTo>
                  <a:pt x="110871" y="227330"/>
                </a:lnTo>
                <a:lnTo>
                  <a:pt x="97475" y="226592"/>
                </a:lnTo>
                <a:lnTo>
                  <a:pt x="84678" y="224377"/>
                </a:lnTo>
                <a:lnTo>
                  <a:pt x="72479" y="220683"/>
                </a:lnTo>
                <a:lnTo>
                  <a:pt x="60877" y="215506"/>
                </a:lnTo>
                <a:lnTo>
                  <a:pt x="49873" y="208845"/>
                </a:lnTo>
                <a:lnTo>
                  <a:pt x="39465" y="200696"/>
                </a:lnTo>
                <a:lnTo>
                  <a:pt x="32486" y="194056"/>
                </a:lnTo>
                <a:lnTo>
                  <a:pt x="23723" y="184056"/>
                </a:lnTo>
                <a:lnTo>
                  <a:pt x="16333" y="173456"/>
                </a:lnTo>
                <a:lnTo>
                  <a:pt x="10319" y="162249"/>
                </a:lnTo>
                <a:lnTo>
                  <a:pt x="5679" y="150432"/>
                </a:lnTo>
                <a:lnTo>
                  <a:pt x="2414" y="137999"/>
                </a:lnTo>
                <a:lnTo>
                  <a:pt x="525" y="124945"/>
                </a:lnTo>
                <a:lnTo>
                  <a:pt x="0" y="113030"/>
                </a:lnTo>
                <a:lnTo>
                  <a:pt x="710" y="99579"/>
                </a:lnTo>
                <a:lnTo>
                  <a:pt x="2843" y="86720"/>
                </a:lnTo>
                <a:lnTo>
                  <a:pt x="6397" y="74452"/>
                </a:lnTo>
                <a:lnTo>
                  <a:pt x="11374" y="62772"/>
                </a:lnTo>
                <a:lnTo>
                  <a:pt x="17774" y="51677"/>
                </a:lnTo>
                <a:lnTo>
                  <a:pt x="25596" y="41165"/>
                </a:lnTo>
                <a:lnTo>
                  <a:pt x="32778" y="33274"/>
                </a:lnTo>
                <a:lnTo>
                  <a:pt x="42799" y="24120"/>
                </a:lnTo>
                <a:lnTo>
                  <a:pt x="53406" y="16440"/>
                </a:lnTo>
                <a:lnTo>
                  <a:pt x="64598" y="10230"/>
                </a:lnTo>
                <a:lnTo>
                  <a:pt x="76377" y="5488"/>
                </a:lnTo>
                <a:lnTo>
                  <a:pt x="88740" y="2213"/>
                </a:lnTo>
                <a:lnTo>
                  <a:pt x="101687" y="400"/>
                </a:lnTo>
                <a:lnTo>
                  <a:pt x="1116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0046" y="944879"/>
            <a:ext cx="225310" cy="306450"/>
          </a:xfrm>
          <a:custGeom>
            <a:avLst/>
            <a:gdLst/>
            <a:ahLst/>
            <a:cxnLst/>
            <a:rect l="l" t="t" r="r" b="b"/>
            <a:pathLst>
              <a:path w="225310" h="306450">
                <a:moveTo>
                  <a:pt x="111772" y="0"/>
                </a:moveTo>
                <a:lnTo>
                  <a:pt x="124826" y="767"/>
                </a:lnTo>
                <a:lnTo>
                  <a:pt x="137386" y="3047"/>
                </a:lnTo>
                <a:lnTo>
                  <a:pt x="149452" y="6810"/>
                </a:lnTo>
                <a:lnTo>
                  <a:pt x="157022" y="10033"/>
                </a:lnTo>
                <a:lnTo>
                  <a:pt x="167125" y="15698"/>
                </a:lnTo>
                <a:lnTo>
                  <a:pt x="177049" y="22890"/>
                </a:lnTo>
                <a:lnTo>
                  <a:pt x="186796" y="31609"/>
                </a:lnTo>
                <a:lnTo>
                  <a:pt x="196367" y="41855"/>
                </a:lnTo>
                <a:lnTo>
                  <a:pt x="197497" y="43180"/>
                </a:lnTo>
                <a:lnTo>
                  <a:pt x="197497" y="5587"/>
                </a:lnTo>
                <a:lnTo>
                  <a:pt x="225310" y="5587"/>
                </a:lnTo>
                <a:lnTo>
                  <a:pt x="225310" y="177927"/>
                </a:lnTo>
                <a:lnTo>
                  <a:pt x="225026" y="194247"/>
                </a:lnTo>
                <a:lnTo>
                  <a:pt x="224171" y="208838"/>
                </a:lnTo>
                <a:lnTo>
                  <a:pt x="222747" y="221695"/>
                </a:lnTo>
                <a:lnTo>
                  <a:pt x="220752" y="232813"/>
                </a:lnTo>
                <a:lnTo>
                  <a:pt x="217373" y="244475"/>
                </a:lnTo>
                <a:lnTo>
                  <a:pt x="211974" y="256547"/>
                </a:lnTo>
                <a:lnTo>
                  <a:pt x="205112" y="267390"/>
                </a:lnTo>
                <a:lnTo>
                  <a:pt x="196783" y="276989"/>
                </a:lnTo>
                <a:lnTo>
                  <a:pt x="186989" y="285330"/>
                </a:lnTo>
                <a:lnTo>
                  <a:pt x="168768" y="295830"/>
                </a:lnTo>
                <a:lnTo>
                  <a:pt x="157336" y="300203"/>
                </a:lnTo>
                <a:lnTo>
                  <a:pt x="145116" y="303431"/>
                </a:lnTo>
                <a:lnTo>
                  <a:pt x="132110" y="305502"/>
                </a:lnTo>
                <a:lnTo>
                  <a:pt x="118316" y="306407"/>
                </a:lnTo>
                <a:lnTo>
                  <a:pt x="114452" y="306450"/>
                </a:lnTo>
                <a:lnTo>
                  <a:pt x="100843" y="305948"/>
                </a:lnTo>
                <a:lnTo>
                  <a:pt x="87947" y="304450"/>
                </a:lnTo>
                <a:lnTo>
                  <a:pt x="75764" y="301967"/>
                </a:lnTo>
                <a:lnTo>
                  <a:pt x="64477" y="298577"/>
                </a:lnTo>
                <a:lnTo>
                  <a:pt x="51786" y="293255"/>
                </a:lnTo>
                <a:lnTo>
                  <a:pt x="40617" y="286977"/>
                </a:lnTo>
                <a:lnTo>
                  <a:pt x="30968" y="279701"/>
                </a:lnTo>
                <a:lnTo>
                  <a:pt x="20980" y="269243"/>
                </a:lnTo>
                <a:lnTo>
                  <a:pt x="13864" y="259255"/>
                </a:lnTo>
                <a:lnTo>
                  <a:pt x="7071" y="247418"/>
                </a:lnTo>
                <a:lnTo>
                  <a:pt x="2781" y="238633"/>
                </a:lnTo>
                <a:lnTo>
                  <a:pt x="32981" y="238633"/>
                </a:lnTo>
                <a:lnTo>
                  <a:pt x="40507" y="249866"/>
                </a:lnTo>
                <a:lnTo>
                  <a:pt x="49169" y="259317"/>
                </a:lnTo>
                <a:lnTo>
                  <a:pt x="58970" y="267020"/>
                </a:lnTo>
                <a:lnTo>
                  <a:pt x="64820" y="270510"/>
                </a:lnTo>
                <a:lnTo>
                  <a:pt x="75456" y="275117"/>
                </a:lnTo>
                <a:lnTo>
                  <a:pt x="87327" y="278367"/>
                </a:lnTo>
                <a:lnTo>
                  <a:pt x="100435" y="280257"/>
                </a:lnTo>
                <a:lnTo>
                  <a:pt x="113157" y="280797"/>
                </a:lnTo>
                <a:lnTo>
                  <a:pt x="127247" y="280086"/>
                </a:lnTo>
                <a:lnTo>
                  <a:pt x="140160" y="277955"/>
                </a:lnTo>
                <a:lnTo>
                  <a:pt x="151896" y="274403"/>
                </a:lnTo>
                <a:lnTo>
                  <a:pt x="161201" y="270129"/>
                </a:lnTo>
                <a:lnTo>
                  <a:pt x="172890" y="262607"/>
                </a:lnTo>
                <a:lnTo>
                  <a:pt x="182142" y="253871"/>
                </a:lnTo>
                <a:lnTo>
                  <a:pt x="188949" y="243949"/>
                </a:lnTo>
                <a:lnTo>
                  <a:pt x="192697" y="234681"/>
                </a:lnTo>
                <a:lnTo>
                  <a:pt x="195273" y="223457"/>
                </a:lnTo>
                <a:lnTo>
                  <a:pt x="196870" y="209913"/>
                </a:lnTo>
                <a:lnTo>
                  <a:pt x="197489" y="194049"/>
                </a:lnTo>
                <a:lnTo>
                  <a:pt x="197497" y="191770"/>
                </a:lnTo>
                <a:lnTo>
                  <a:pt x="197497" y="180594"/>
                </a:lnTo>
                <a:lnTo>
                  <a:pt x="188901" y="190308"/>
                </a:lnTo>
                <a:lnTo>
                  <a:pt x="179375" y="198761"/>
                </a:lnTo>
                <a:lnTo>
                  <a:pt x="168918" y="205964"/>
                </a:lnTo>
                <a:lnTo>
                  <a:pt x="159118" y="211200"/>
                </a:lnTo>
                <a:lnTo>
                  <a:pt x="147240" y="215916"/>
                </a:lnTo>
                <a:lnTo>
                  <a:pt x="134996" y="219252"/>
                </a:lnTo>
                <a:lnTo>
                  <a:pt x="122385" y="221194"/>
                </a:lnTo>
                <a:lnTo>
                  <a:pt x="110985" y="221742"/>
                </a:lnTo>
                <a:lnTo>
                  <a:pt x="98089" y="221030"/>
                </a:lnTo>
                <a:lnTo>
                  <a:pt x="85537" y="218901"/>
                </a:lnTo>
                <a:lnTo>
                  <a:pt x="73328" y="215363"/>
                </a:lnTo>
                <a:lnTo>
                  <a:pt x="61463" y="210422"/>
                </a:lnTo>
                <a:lnTo>
                  <a:pt x="54902" y="207010"/>
                </a:lnTo>
                <a:lnTo>
                  <a:pt x="43776" y="199864"/>
                </a:lnTo>
                <a:lnTo>
                  <a:pt x="33839" y="191702"/>
                </a:lnTo>
                <a:lnTo>
                  <a:pt x="25090" y="182532"/>
                </a:lnTo>
                <a:lnTo>
                  <a:pt x="17530" y="172362"/>
                </a:lnTo>
                <a:lnTo>
                  <a:pt x="8637" y="155713"/>
                </a:lnTo>
                <a:lnTo>
                  <a:pt x="4381" y="143780"/>
                </a:lnTo>
                <a:lnTo>
                  <a:pt x="1555" y="131347"/>
                </a:lnTo>
                <a:lnTo>
                  <a:pt x="161" y="118432"/>
                </a:lnTo>
                <a:lnTo>
                  <a:pt x="0" y="112141"/>
                </a:lnTo>
                <a:lnTo>
                  <a:pt x="716" y="99152"/>
                </a:lnTo>
                <a:lnTo>
                  <a:pt x="2867" y="86565"/>
                </a:lnTo>
                <a:lnTo>
                  <a:pt x="6449" y="74381"/>
                </a:lnTo>
                <a:lnTo>
                  <a:pt x="11464" y="62599"/>
                </a:lnTo>
                <a:lnTo>
                  <a:pt x="21977" y="45335"/>
                </a:lnTo>
                <a:lnTo>
                  <a:pt x="30122" y="35560"/>
                </a:lnTo>
                <a:lnTo>
                  <a:pt x="39357" y="26817"/>
                </a:lnTo>
                <a:lnTo>
                  <a:pt x="49684" y="19114"/>
                </a:lnTo>
                <a:lnTo>
                  <a:pt x="56197" y="15112"/>
                </a:lnTo>
                <a:lnTo>
                  <a:pt x="67957" y="9199"/>
                </a:lnTo>
                <a:lnTo>
                  <a:pt x="79998" y="4739"/>
                </a:lnTo>
                <a:lnTo>
                  <a:pt x="92318" y="1740"/>
                </a:lnTo>
                <a:lnTo>
                  <a:pt x="104918" y="211"/>
                </a:lnTo>
                <a:lnTo>
                  <a:pt x="11177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58280" y="870203"/>
            <a:ext cx="109854" cy="296418"/>
          </a:xfrm>
          <a:custGeom>
            <a:avLst/>
            <a:gdLst/>
            <a:ahLst/>
            <a:cxnLst/>
            <a:rect l="l" t="t" r="r" b="b"/>
            <a:pathLst>
              <a:path w="109854" h="296418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4" y="80263"/>
                </a:lnTo>
                <a:lnTo>
                  <a:pt x="109854" y="104267"/>
                </a:lnTo>
                <a:lnTo>
                  <a:pt x="65786" y="104267"/>
                </a:lnTo>
                <a:lnTo>
                  <a:pt x="65786" y="296418"/>
                </a:lnTo>
                <a:lnTo>
                  <a:pt x="37973" y="296418"/>
                </a:lnTo>
                <a:lnTo>
                  <a:pt x="37973" y="104267"/>
                </a:lnTo>
                <a:lnTo>
                  <a:pt x="0" y="104267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52824" y="870203"/>
            <a:ext cx="109854" cy="296418"/>
          </a:xfrm>
          <a:custGeom>
            <a:avLst/>
            <a:gdLst/>
            <a:ahLst/>
            <a:cxnLst/>
            <a:rect l="l" t="t" r="r" b="b"/>
            <a:pathLst>
              <a:path w="109854" h="296418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4" y="80263"/>
                </a:lnTo>
                <a:lnTo>
                  <a:pt x="109854" y="104267"/>
                </a:lnTo>
                <a:lnTo>
                  <a:pt x="65786" y="104267"/>
                </a:lnTo>
                <a:lnTo>
                  <a:pt x="65786" y="296418"/>
                </a:lnTo>
                <a:lnTo>
                  <a:pt x="37973" y="296418"/>
                </a:lnTo>
                <a:lnTo>
                  <a:pt x="37973" y="104267"/>
                </a:lnTo>
                <a:lnTo>
                  <a:pt x="0" y="104267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506593" y="867028"/>
            <a:ext cx="225044" cy="305181"/>
          </a:xfrm>
          <a:custGeom>
            <a:avLst/>
            <a:gdLst/>
            <a:ahLst/>
            <a:cxnLst/>
            <a:rect l="l" t="t" r="r" b="b"/>
            <a:pathLst>
              <a:path w="225044" h="305181">
                <a:moveTo>
                  <a:pt x="197612" y="0"/>
                </a:moveTo>
                <a:lnTo>
                  <a:pt x="225044" y="0"/>
                </a:lnTo>
                <a:lnTo>
                  <a:pt x="225044" y="299593"/>
                </a:lnTo>
                <a:lnTo>
                  <a:pt x="197612" y="299593"/>
                </a:lnTo>
                <a:lnTo>
                  <a:pt x="197612" y="262509"/>
                </a:lnTo>
                <a:lnTo>
                  <a:pt x="188557" y="272468"/>
                </a:lnTo>
                <a:lnTo>
                  <a:pt x="178975" y="281133"/>
                </a:lnTo>
                <a:lnTo>
                  <a:pt x="168866" y="288504"/>
                </a:lnTo>
                <a:lnTo>
                  <a:pt x="158369" y="294513"/>
                </a:lnTo>
                <a:lnTo>
                  <a:pt x="146782" y="299342"/>
                </a:lnTo>
                <a:lnTo>
                  <a:pt x="134629" y="302727"/>
                </a:lnTo>
                <a:lnTo>
                  <a:pt x="121907" y="304667"/>
                </a:lnTo>
                <a:lnTo>
                  <a:pt x="110744" y="305181"/>
                </a:lnTo>
                <a:lnTo>
                  <a:pt x="97391" y="304442"/>
                </a:lnTo>
                <a:lnTo>
                  <a:pt x="84618" y="302226"/>
                </a:lnTo>
                <a:lnTo>
                  <a:pt x="72426" y="298530"/>
                </a:lnTo>
                <a:lnTo>
                  <a:pt x="60818" y="293350"/>
                </a:lnTo>
                <a:lnTo>
                  <a:pt x="49798" y="286685"/>
                </a:lnTo>
                <a:lnTo>
                  <a:pt x="39366" y="278532"/>
                </a:lnTo>
                <a:lnTo>
                  <a:pt x="32385" y="271907"/>
                </a:lnTo>
                <a:lnTo>
                  <a:pt x="23644" y="261903"/>
                </a:lnTo>
                <a:lnTo>
                  <a:pt x="16275" y="251297"/>
                </a:lnTo>
                <a:lnTo>
                  <a:pt x="10278" y="240085"/>
                </a:lnTo>
                <a:lnTo>
                  <a:pt x="5653" y="228262"/>
                </a:lnTo>
                <a:lnTo>
                  <a:pt x="2400" y="215822"/>
                </a:lnTo>
                <a:lnTo>
                  <a:pt x="520" y="202762"/>
                </a:lnTo>
                <a:lnTo>
                  <a:pt x="0" y="190881"/>
                </a:lnTo>
                <a:lnTo>
                  <a:pt x="710" y="177429"/>
                </a:lnTo>
                <a:lnTo>
                  <a:pt x="2843" y="164570"/>
                </a:lnTo>
                <a:lnTo>
                  <a:pt x="6397" y="152301"/>
                </a:lnTo>
                <a:lnTo>
                  <a:pt x="11373" y="140620"/>
                </a:lnTo>
                <a:lnTo>
                  <a:pt x="17770" y="129525"/>
                </a:lnTo>
                <a:lnTo>
                  <a:pt x="25590" y="119012"/>
                </a:lnTo>
                <a:lnTo>
                  <a:pt x="32766" y="111125"/>
                </a:lnTo>
                <a:lnTo>
                  <a:pt x="42782" y="101970"/>
                </a:lnTo>
                <a:lnTo>
                  <a:pt x="53385" y="94289"/>
                </a:lnTo>
                <a:lnTo>
                  <a:pt x="64576" y="88079"/>
                </a:lnTo>
                <a:lnTo>
                  <a:pt x="76353" y="83337"/>
                </a:lnTo>
                <a:lnTo>
                  <a:pt x="88718" y="80062"/>
                </a:lnTo>
                <a:lnTo>
                  <a:pt x="101669" y="78250"/>
                </a:lnTo>
                <a:lnTo>
                  <a:pt x="111633" y="77850"/>
                </a:lnTo>
                <a:lnTo>
                  <a:pt x="124984" y="78602"/>
                </a:lnTo>
                <a:lnTo>
                  <a:pt x="137644" y="80850"/>
                </a:lnTo>
                <a:lnTo>
                  <a:pt x="149627" y="84580"/>
                </a:lnTo>
                <a:lnTo>
                  <a:pt x="159766" y="89154"/>
                </a:lnTo>
                <a:lnTo>
                  <a:pt x="170195" y="95547"/>
                </a:lnTo>
                <a:lnTo>
                  <a:pt x="179985" y="103328"/>
                </a:lnTo>
                <a:lnTo>
                  <a:pt x="189110" y="112509"/>
                </a:lnTo>
                <a:lnTo>
                  <a:pt x="197612" y="123190"/>
                </a:lnTo>
                <a:lnTo>
                  <a:pt x="1976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52749" y="867028"/>
            <a:ext cx="27812" cy="299593"/>
          </a:xfrm>
          <a:custGeom>
            <a:avLst/>
            <a:gdLst/>
            <a:ahLst/>
            <a:cxnLst/>
            <a:rect l="l" t="t" r="r" b="b"/>
            <a:pathLst>
              <a:path w="27812" h="299593">
                <a:moveTo>
                  <a:pt x="0" y="0"/>
                </a:moveTo>
                <a:lnTo>
                  <a:pt x="27812" y="0"/>
                </a:lnTo>
                <a:lnTo>
                  <a:pt x="27812" y="299593"/>
                </a:lnTo>
                <a:lnTo>
                  <a:pt x="0" y="29959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71977" y="867028"/>
            <a:ext cx="27812" cy="299593"/>
          </a:xfrm>
          <a:custGeom>
            <a:avLst/>
            <a:gdLst/>
            <a:ahLst/>
            <a:cxnLst/>
            <a:rect l="l" t="t" r="r" b="b"/>
            <a:pathLst>
              <a:path w="27812" h="299593">
                <a:moveTo>
                  <a:pt x="0" y="0"/>
                </a:moveTo>
                <a:lnTo>
                  <a:pt x="27812" y="0"/>
                </a:lnTo>
                <a:lnTo>
                  <a:pt x="27812" y="299593"/>
                </a:lnTo>
                <a:lnTo>
                  <a:pt x="0" y="299593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44877" y="867028"/>
            <a:ext cx="225044" cy="305181"/>
          </a:xfrm>
          <a:custGeom>
            <a:avLst/>
            <a:gdLst/>
            <a:ahLst/>
            <a:cxnLst/>
            <a:rect l="l" t="t" r="r" b="b"/>
            <a:pathLst>
              <a:path w="225044" h="305181">
                <a:moveTo>
                  <a:pt x="197612" y="0"/>
                </a:moveTo>
                <a:lnTo>
                  <a:pt x="225044" y="0"/>
                </a:lnTo>
                <a:lnTo>
                  <a:pt x="225044" y="299593"/>
                </a:lnTo>
                <a:lnTo>
                  <a:pt x="197612" y="299593"/>
                </a:lnTo>
                <a:lnTo>
                  <a:pt x="197612" y="262509"/>
                </a:lnTo>
                <a:lnTo>
                  <a:pt x="188557" y="272468"/>
                </a:lnTo>
                <a:lnTo>
                  <a:pt x="178975" y="281133"/>
                </a:lnTo>
                <a:lnTo>
                  <a:pt x="168866" y="288504"/>
                </a:lnTo>
                <a:lnTo>
                  <a:pt x="158369" y="294513"/>
                </a:lnTo>
                <a:lnTo>
                  <a:pt x="146782" y="299342"/>
                </a:lnTo>
                <a:lnTo>
                  <a:pt x="134629" y="302727"/>
                </a:lnTo>
                <a:lnTo>
                  <a:pt x="121907" y="304667"/>
                </a:lnTo>
                <a:lnTo>
                  <a:pt x="110743" y="305181"/>
                </a:lnTo>
                <a:lnTo>
                  <a:pt x="97391" y="304442"/>
                </a:lnTo>
                <a:lnTo>
                  <a:pt x="84618" y="302226"/>
                </a:lnTo>
                <a:lnTo>
                  <a:pt x="72426" y="298530"/>
                </a:lnTo>
                <a:lnTo>
                  <a:pt x="60818" y="293350"/>
                </a:lnTo>
                <a:lnTo>
                  <a:pt x="49798" y="286685"/>
                </a:lnTo>
                <a:lnTo>
                  <a:pt x="39366" y="278532"/>
                </a:lnTo>
                <a:lnTo>
                  <a:pt x="32385" y="271907"/>
                </a:lnTo>
                <a:lnTo>
                  <a:pt x="23644" y="261903"/>
                </a:lnTo>
                <a:lnTo>
                  <a:pt x="16275" y="251297"/>
                </a:lnTo>
                <a:lnTo>
                  <a:pt x="10278" y="240085"/>
                </a:lnTo>
                <a:lnTo>
                  <a:pt x="5653" y="228262"/>
                </a:lnTo>
                <a:lnTo>
                  <a:pt x="2400" y="215822"/>
                </a:lnTo>
                <a:lnTo>
                  <a:pt x="520" y="202762"/>
                </a:lnTo>
                <a:lnTo>
                  <a:pt x="0" y="190881"/>
                </a:lnTo>
                <a:lnTo>
                  <a:pt x="710" y="177429"/>
                </a:lnTo>
                <a:lnTo>
                  <a:pt x="2843" y="164570"/>
                </a:lnTo>
                <a:lnTo>
                  <a:pt x="6397" y="152301"/>
                </a:lnTo>
                <a:lnTo>
                  <a:pt x="11373" y="140620"/>
                </a:lnTo>
                <a:lnTo>
                  <a:pt x="17770" y="129525"/>
                </a:lnTo>
                <a:lnTo>
                  <a:pt x="25590" y="119012"/>
                </a:lnTo>
                <a:lnTo>
                  <a:pt x="32766" y="111125"/>
                </a:lnTo>
                <a:lnTo>
                  <a:pt x="42782" y="101970"/>
                </a:lnTo>
                <a:lnTo>
                  <a:pt x="53385" y="94289"/>
                </a:lnTo>
                <a:lnTo>
                  <a:pt x="64576" y="88079"/>
                </a:lnTo>
                <a:lnTo>
                  <a:pt x="76353" y="83337"/>
                </a:lnTo>
                <a:lnTo>
                  <a:pt x="88718" y="80062"/>
                </a:lnTo>
                <a:lnTo>
                  <a:pt x="101669" y="78250"/>
                </a:lnTo>
                <a:lnTo>
                  <a:pt x="111633" y="77850"/>
                </a:lnTo>
                <a:lnTo>
                  <a:pt x="124984" y="78602"/>
                </a:lnTo>
                <a:lnTo>
                  <a:pt x="137644" y="80850"/>
                </a:lnTo>
                <a:lnTo>
                  <a:pt x="149627" y="84580"/>
                </a:lnTo>
                <a:lnTo>
                  <a:pt x="159766" y="89154"/>
                </a:lnTo>
                <a:lnTo>
                  <a:pt x="170195" y="95547"/>
                </a:lnTo>
                <a:lnTo>
                  <a:pt x="179985" y="103328"/>
                </a:lnTo>
                <a:lnTo>
                  <a:pt x="189110" y="112509"/>
                </a:lnTo>
                <a:lnTo>
                  <a:pt x="197612" y="123190"/>
                </a:lnTo>
                <a:lnTo>
                  <a:pt x="1976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532001" y="867028"/>
            <a:ext cx="225044" cy="305181"/>
          </a:xfrm>
          <a:custGeom>
            <a:avLst/>
            <a:gdLst/>
            <a:ahLst/>
            <a:cxnLst/>
            <a:rect l="l" t="t" r="r" b="b"/>
            <a:pathLst>
              <a:path w="225044" h="305181">
                <a:moveTo>
                  <a:pt x="197612" y="0"/>
                </a:moveTo>
                <a:lnTo>
                  <a:pt x="225044" y="0"/>
                </a:lnTo>
                <a:lnTo>
                  <a:pt x="225044" y="299593"/>
                </a:lnTo>
                <a:lnTo>
                  <a:pt x="197612" y="299593"/>
                </a:lnTo>
                <a:lnTo>
                  <a:pt x="197612" y="262509"/>
                </a:lnTo>
                <a:lnTo>
                  <a:pt x="188557" y="272468"/>
                </a:lnTo>
                <a:lnTo>
                  <a:pt x="178975" y="281133"/>
                </a:lnTo>
                <a:lnTo>
                  <a:pt x="168866" y="288504"/>
                </a:lnTo>
                <a:lnTo>
                  <a:pt x="158369" y="294513"/>
                </a:lnTo>
                <a:lnTo>
                  <a:pt x="146782" y="299342"/>
                </a:lnTo>
                <a:lnTo>
                  <a:pt x="134629" y="302727"/>
                </a:lnTo>
                <a:lnTo>
                  <a:pt x="121907" y="304667"/>
                </a:lnTo>
                <a:lnTo>
                  <a:pt x="110743" y="305181"/>
                </a:lnTo>
                <a:lnTo>
                  <a:pt x="97391" y="304442"/>
                </a:lnTo>
                <a:lnTo>
                  <a:pt x="84618" y="302226"/>
                </a:lnTo>
                <a:lnTo>
                  <a:pt x="72426" y="298530"/>
                </a:lnTo>
                <a:lnTo>
                  <a:pt x="60818" y="293350"/>
                </a:lnTo>
                <a:lnTo>
                  <a:pt x="49798" y="286685"/>
                </a:lnTo>
                <a:lnTo>
                  <a:pt x="39366" y="278532"/>
                </a:lnTo>
                <a:lnTo>
                  <a:pt x="32385" y="271907"/>
                </a:lnTo>
                <a:lnTo>
                  <a:pt x="23644" y="261903"/>
                </a:lnTo>
                <a:lnTo>
                  <a:pt x="16275" y="251297"/>
                </a:lnTo>
                <a:lnTo>
                  <a:pt x="10278" y="240085"/>
                </a:lnTo>
                <a:lnTo>
                  <a:pt x="5653" y="228262"/>
                </a:lnTo>
                <a:lnTo>
                  <a:pt x="2400" y="215822"/>
                </a:lnTo>
                <a:lnTo>
                  <a:pt x="520" y="202762"/>
                </a:lnTo>
                <a:lnTo>
                  <a:pt x="0" y="190881"/>
                </a:lnTo>
                <a:lnTo>
                  <a:pt x="710" y="177429"/>
                </a:lnTo>
                <a:lnTo>
                  <a:pt x="2843" y="164570"/>
                </a:lnTo>
                <a:lnTo>
                  <a:pt x="6397" y="152301"/>
                </a:lnTo>
                <a:lnTo>
                  <a:pt x="11373" y="140620"/>
                </a:lnTo>
                <a:lnTo>
                  <a:pt x="17770" y="129525"/>
                </a:lnTo>
                <a:lnTo>
                  <a:pt x="25590" y="119012"/>
                </a:lnTo>
                <a:lnTo>
                  <a:pt x="32765" y="111125"/>
                </a:lnTo>
                <a:lnTo>
                  <a:pt x="42782" y="101970"/>
                </a:lnTo>
                <a:lnTo>
                  <a:pt x="53385" y="94289"/>
                </a:lnTo>
                <a:lnTo>
                  <a:pt x="64576" y="88079"/>
                </a:lnTo>
                <a:lnTo>
                  <a:pt x="76353" y="83337"/>
                </a:lnTo>
                <a:lnTo>
                  <a:pt x="88718" y="80062"/>
                </a:lnTo>
                <a:lnTo>
                  <a:pt x="101669" y="78250"/>
                </a:lnTo>
                <a:lnTo>
                  <a:pt x="111632" y="77850"/>
                </a:lnTo>
                <a:lnTo>
                  <a:pt x="124984" y="78602"/>
                </a:lnTo>
                <a:lnTo>
                  <a:pt x="137644" y="80850"/>
                </a:lnTo>
                <a:lnTo>
                  <a:pt x="149627" y="84580"/>
                </a:lnTo>
                <a:lnTo>
                  <a:pt x="159766" y="89154"/>
                </a:lnTo>
                <a:lnTo>
                  <a:pt x="170195" y="95547"/>
                </a:lnTo>
                <a:lnTo>
                  <a:pt x="179985" y="103328"/>
                </a:lnTo>
                <a:lnTo>
                  <a:pt x="189110" y="112509"/>
                </a:lnTo>
                <a:lnTo>
                  <a:pt x="197612" y="123190"/>
                </a:lnTo>
                <a:lnTo>
                  <a:pt x="1976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75462" y="867028"/>
            <a:ext cx="27813" cy="299593"/>
          </a:xfrm>
          <a:custGeom>
            <a:avLst/>
            <a:gdLst/>
            <a:ahLst/>
            <a:cxnLst/>
            <a:rect l="l" t="t" r="r" b="b"/>
            <a:pathLst>
              <a:path w="27813" h="299593">
                <a:moveTo>
                  <a:pt x="0" y="0"/>
                </a:moveTo>
                <a:lnTo>
                  <a:pt x="27813" y="0"/>
                </a:lnTo>
                <a:lnTo>
                  <a:pt x="27813" y="299593"/>
                </a:lnTo>
                <a:lnTo>
                  <a:pt x="0" y="29959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666228" y="861440"/>
            <a:ext cx="104267" cy="305181"/>
          </a:xfrm>
          <a:custGeom>
            <a:avLst/>
            <a:gdLst/>
            <a:ahLst/>
            <a:cxnLst/>
            <a:rect l="l" t="t" r="r" b="b"/>
            <a:pathLst>
              <a:path w="104267" h="305181">
                <a:moveTo>
                  <a:pt x="71881" y="0"/>
                </a:moveTo>
                <a:lnTo>
                  <a:pt x="83132" y="846"/>
                </a:lnTo>
                <a:lnTo>
                  <a:pt x="95975" y="3355"/>
                </a:lnTo>
                <a:lnTo>
                  <a:pt x="104267" y="5587"/>
                </a:lnTo>
                <a:lnTo>
                  <a:pt x="104267" y="32766"/>
                </a:lnTo>
                <a:lnTo>
                  <a:pt x="90892" y="28114"/>
                </a:lnTo>
                <a:lnTo>
                  <a:pt x="79361" y="26313"/>
                </a:lnTo>
                <a:lnTo>
                  <a:pt x="77977" y="26288"/>
                </a:lnTo>
                <a:lnTo>
                  <a:pt x="72644" y="26288"/>
                </a:lnTo>
                <a:lnTo>
                  <a:pt x="68072" y="27305"/>
                </a:lnTo>
                <a:lnTo>
                  <a:pt x="64516" y="29591"/>
                </a:lnTo>
                <a:lnTo>
                  <a:pt x="60960" y="31750"/>
                </a:lnTo>
                <a:lnTo>
                  <a:pt x="58674" y="34289"/>
                </a:lnTo>
                <a:lnTo>
                  <a:pt x="57785" y="37084"/>
                </a:lnTo>
                <a:lnTo>
                  <a:pt x="56896" y="39878"/>
                </a:lnTo>
                <a:lnTo>
                  <a:pt x="56388" y="47498"/>
                </a:lnTo>
                <a:lnTo>
                  <a:pt x="56388" y="59817"/>
                </a:lnTo>
                <a:lnTo>
                  <a:pt x="56388" y="89026"/>
                </a:lnTo>
                <a:lnTo>
                  <a:pt x="101473" y="89026"/>
                </a:lnTo>
                <a:lnTo>
                  <a:pt x="101473" y="113030"/>
                </a:lnTo>
                <a:lnTo>
                  <a:pt x="56388" y="113030"/>
                </a:lnTo>
                <a:lnTo>
                  <a:pt x="56133" y="305181"/>
                </a:lnTo>
                <a:lnTo>
                  <a:pt x="28321" y="305181"/>
                </a:lnTo>
                <a:lnTo>
                  <a:pt x="28321" y="113030"/>
                </a:lnTo>
                <a:lnTo>
                  <a:pt x="0" y="113030"/>
                </a:lnTo>
                <a:lnTo>
                  <a:pt x="0" y="89026"/>
                </a:lnTo>
                <a:lnTo>
                  <a:pt x="28321" y="89026"/>
                </a:lnTo>
                <a:lnTo>
                  <a:pt x="28321" y="55245"/>
                </a:lnTo>
                <a:lnTo>
                  <a:pt x="28967" y="39509"/>
                </a:lnTo>
                <a:lnTo>
                  <a:pt x="30849" y="27624"/>
                </a:lnTo>
                <a:lnTo>
                  <a:pt x="32639" y="22098"/>
                </a:lnTo>
                <a:lnTo>
                  <a:pt x="35432" y="15494"/>
                </a:lnTo>
                <a:lnTo>
                  <a:pt x="40258" y="10160"/>
                </a:lnTo>
                <a:lnTo>
                  <a:pt x="47117" y="6096"/>
                </a:lnTo>
                <a:lnTo>
                  <a:pt x="58401" y="1536"/>
                </a:lnTo>
                <a:lnTo>
                  <a:pt x="71881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61251" y="861440"/>
            <a:ext cx="45720" cy="45974"/>
          </a:xfrm>
          <a:custGeom>
            <a:avLst/>
            <a:gdLst/>
            <a:ahLst/>
            <a:cxnLst/>
            <a:rect l="l" t="t" r="r" b="b"/>
            <a:pathLst>
              <a:path w="45720" h="45974">
                <a:moveTo>
                  <a:pt x="22732" y="0"/>
                </a:moveTo>
                <a:lnTo>
                  <a:pt x="29082" y="0"/>
                </a:lnTo>
                <a:lnTo>
                  <a:pt x="34417" y="2286"/>
                </a:lnTo>
                <a:lnTo>
                  <a:pt x="38989" y="6731"/>
                </a:lnTo>
                <a:lnTo>
                  <a:pt x="43433" y="11303"/>
                </a:lnTo>
                <a:lnTo>
                  <a:pt x="45720" y="16763"/>
                </a:lnTo>
                <a:lnTo>
                  <a:pt x="45720" y="23113"/>
                </a:lnTo>
                <a:lnTo>
                  <a:pt x="45720" y="29337"/>
                </a:lnTo>
                <a:lnTo>
                  <a:pt x="43433" y="34671"/>
                </a:lnTo>
                <a:lnTo>
                  <a:pt x="38989" y="39116"/>
                </a:lnTo>
                <a:lnTo>
                  <a:pt x="34417" y="43687"/>
                </a:lnTo>
                <a:lnTo>
                  <a:pt x="29082" y="45974"/>
                </a:lnTo>
                <a:lnTo>
                  <a:pt x="22732" y="45974"/>
                </a:lnTo>
                <a:lnTo>
                  <a:pt x="16509" y="45974"/>
                </a:lnTo>
                <a:lnTo>
                  <a:pt x="11175" y="43687"/>
                </a:lnTo>
                <a:lnTo>
                  <a:pt x="6730" y="39116"/>
                </a:lnTo>
                <a:lnTo>
                  <a:pt x="2158" y="34671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8" y="11303"/>
                </a:lnTo>
                <a:lnTo>
                  <a:pt x="6730" y="6731"/>
                </a:lnTo>
                <a:lnTo>
                  <a:pt x="11175" y="2286"/>
                </a:lnTo>
                <a:lnTo>
                  <a:pt x="16509" y="0"/>
                </a:lnTo>
                <a:lnTo>
                  <a:pt x="2273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156835" y="861440"/>
            <a:ext cx="45719" cy="45974"/>
          </a:xfrm>
          <a:custGeom>
            <a:avLst/>
            <a:gdLst/>
            <a:ahLst/>
            <a:cxnLst/>
            <a:rect l="l" t="t" r="r" b="b"/>
            <a:pathLst>
              <a:path w="45719" h="45974">
                <a:moveTo>
                  <a:pt x="22732" y="0"/>
                </a:moveTo>
                <a:lnTo>
                  <a:pt x="29082" y="0"/>
                </a:lnTo>
                <a:lnTo>
                  <a:pt x="34416" y="2286"/>
                </a:lnTo>
                <a:lnTo>
                  <a:pt x="38988" y="6731"/>
                </a:lnTo>
                <a:lnTo>
                  <a:pt x="43434" y="11303"/>
                </a:lnTo>
                <a:lnTo>
                  <a:pt x="45719" y="16763"/>
                </a:lnTo>
                <a:lnTo>
                  <a:pt x="45719" y="23113"/>
                </a:lnTo>
                <a:lnTo>
                  <a:pt x="45719" y="29337"/>
                </a:lnTo>
                <a:lnTo>
                  <a:pt x="43434" y="34671"/>
                </a:lnTo>
                <a:lnTo>
                  <a:pt x="38988" y="39116"/>
                </a:lnTo>
                <a:lnTo>
                  <a:pt x="34416" y="43687"/>
                </a:lnTo>
                <a:lnTo>
                  <a:pt x="29082" y="45974"/>
                </a:lnTo>
                <a:lnTo>
                  <a:pt x="22732" y="45974"/>
                </a:lnTo>
                <a:lnTo>
                  <a:pt x="16510" y="45974"/>
                </a:lnTo>
                <a:lnTo>
                  <a:pt x="11175" y="43687"/>
                </a:lnTo>
                <a:lnTo>
                  <a:pt x="6730" y="39116"/>
                </a:lnTo>
                <a:lnTo>
                  <a:pt x="2159" y="34671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9" y="11303"/>
                </a:lnTo>
                <a:lnTo>
                  <a:pt x="6730" y="6731"/>
                </a:lnTo>
                <a:lnTo>
                  <a:pt x="11175" y="2286"/>
                </a:lnTo>
                <a:lnTo>
                  <a:pt x="16510" y="0"/>
                </a:lnTo>
                <a:lnTo>
                  <a:pt x="2273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26660" y="861440"/>
            <a:ext cx="104266" cy="305181"/>
          </a:xfrm>
          <a:custGeom>
            <a:avLst/>
            <a:gdLst/>
            <a:ahLst/>
            <a:cxnLst/>
            <a:rect l="l" t="t" r="r" b="b"/>
            <a:pathLst>
              <a:path w="104266" h="305181">
                <a:moveTo>
                  <a:pt x="71881" y="0"/>
                </a:moveTo>
                <a:lnTo>
                  <a:pt x="83132" y="846"/>
                </a:lnTo>
                <a:lnTo>
                  <a:pt x="95975" y="3355"/>
                </a:lnTo>
                <a:lnTo>
                  <a:pt x="104266" y="5587"/>
                </a:lnTo>
                <a:lnTo>
                  <a:pt x="104266" y="32766"/>
                </a:lnTo>
                <a:lnTo>
                  <a:pt x="90892" y="28114"/>
                </a:lnTo>
                <a:lnTo>
                  <a:pt x="79361" y="26313"/>
                </a:lnTo>
                <a:lnTo>
                  <a:pt x="77977" y="26288"/>
                </a:lnTo>
                <a:lnTo>
                  <a:pt x="72643" y="26288"/>
                </a:lnTo>
                <a:lnTo>
                  <a:pt x="68072" y="27305"/>
                </a:lnTo>
                <a:lnTo>
                  <a:pt x="64515" y="29591"/>
                </a:lnTo>
                <a:lnTo>
                  <a:pt x="60960" y="31750"/>
                </a:lnTo>
                <a:lnTo>
                  <a:pt x="58674" y="34289"/>
                </a:lnTo>
                <a:lnTo>
                  <a:pt x="57785" y="37084"/>
                </a:lnTo>
                <a:lnTo>
                  <a:pt x="56895" y="39878"/>
                </a:lnTo>
                <a:lnTo>
                  <a:pt x="56387" y="47498"/>
                </a:lnTo>
                <a:lnTo>
                  <a:pt x="56387" y="59817"/>
                </a:lnTo>
                <a:lnTo>
                  <a:pt x="56387" y="89026"/>
                </a:lnTo>
                <a:lnTo>
                  <a:pt x="101473" y="89026"/>
                </a:lnTo>
                <a:lnTo>
                  <a:pt x="101473" y="113030"/>
                </a:lnTo>
                <a:lnTo>
                  <a:pt x="56387" y="113030"/>
                </a:lnTo>
                <a:lnTo>
                  <a:pt x="56134" y="305181"/>
                </a:lnTo>
                <a:lnTo>
                  <a:pt x="28320" y="305181"/>
                </a:lnTo>
                <a:lnTo>
                  <a:pt x="28320" y="113030"/>
                </a:lnTo>
                <a:lnTo>
                  <a:pt x="0" y="113030"/>
                </a:lnTo>
                <a:lnTo>
                  <a:pt x="0" y="89026"/>
                </a:lnTo>
                <a:lnTo>
                  <a:pt x="28320" y="89026"/>
                </a:lnTo>
                <a:lnTo>
                  <a:pt x="28320" y="55245"/>
                </a:lnTo>
                <a:lnTo>
                  <a:pt x="28967" y="39509"/>
                </a:lnTo>
                <a:lnTo>
                  <a:pt x="30849" y="27624"/>
                </a:lnTo>
                <a:lnTo>
                  <a:pt x="32638" y="22098"/>
                </a:lnTo>
                <a:lnTo>
                  <a:pt x="35432" y="15494"/>
                </a:lnTo>
                <a:lnTo>
                  <a:pt x="40259" y="10160"/>
                </a:lnTo>
                <a:lnTo>
                  <a:pt x="47116" y="6096"/>
                </a:lnTo>
                <a:lnTo>
                  <a:pt x="58401" y="1536"/>
                </a:lnTo>
                <a:lnTo>
                  <a:pt x="718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948047" y="861440"/>
            <a:ext cx="45719" cy="45974"/>
          </a:xfrm>
          <a:custGeom>
            <a:avLst/>
            <a:gdLst/>
            <a:ahLst/>
            <a:cxnLst/>
            <a:rect l="l" t="t" r="r" b="b"/>
            <a:pathLst>
              <a:path w="45719" h="45974">
                <a:moveTo>
                  <a:pt x="22732" y="0"/>
                </a:moveTo>
                <a:lnTo>
                  <a:pt x="29082" y="0"/>
                </a:lnTo>
                <a:lnTo>
                  <a:pt x="34416" y="2286"/>
                </a:lnTo>
                <a:lnTo>
                  <a:pt x="38988" y="6731"/>
                </a:lnTo>
                <a:lnTo>
                  <a:pt x="43433" y="11303"/>
                </a:lnTo>
                <a:lnTo>
                  <a:pt x="45719" y="16763"/>
                </a:lnTo>
                <a:lnTo>
                  <a:pt x="45719" y="23113"/>
                </a:lnTo>
                <a:lnTo>
                  <a:pt x="45719" y="29337"/>
                </a:lnTo>
                <a:lnTo>
                  <a:pt x="43433" y="34671"/>
                </a:lnTo>
                <a:lnTo>
                  <a:pt x="38988" y="39116"/>
                </a:lnTo>
                <a:lnTo>
                  <a:pt x="34416" y="43687"/>
                </a:lnTo>
                <a:lnTo>
                  <a:pt x="29082" y="45974"/>
                </a:lnTo>
                <a:lnTo>
                  <a:pt x="22732" y="45974"/>
                </a:lnTo>
                <a:lnTo>
                  <a:pt x="16510" y="45974"/>
                </a:lnTo>
                <a:lnTo>
                  <a:pt x="11175" y="43687"/>
                </a:lnTo>
                <a:lnTo>
                  <a:pt x="6730" y="39116"/>
                </a:lnTo>
                <a:lnTo>
                  <a:pt x="2158" y="34671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158" y="11303"/>
                </a:lnTo>
                <a:lnTo>
                  <a:pt x="6730" y="6731"/>
                </a:lnTo>
                <a:lnTo>
                  <a:pt x="11175" y="2286"/>
                </a:lnTo>
                <a:lnTo>
                  <a:pt x="16510" y="0"/>
                </a:lnTo>
                <a:lnTo>
                  <a:pt x="2273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7293" y="861440"/>
            <a:ext cx="45694" cy="45974"/>
          </a:xfrm>
          <a:custGeom>
            <a:avLst/>
            <a:gdLst/>
            <a:ahLst/>
            <a:cxnLst/>
            <a:rect l="l" t="t" r="r" b="b"/>
            <a:pathLst>
              <a:path w="45694" h="45974">
                <a:moveTo>
                  <a:pt x="22745" y="0"/>
                </a:moveTo>
                <a:lnTo>
                  <a:pt x="29082" y="0"/>
                </a:lnTo>
                <a:lnTo>
                  <a:pt x="34493" y="2286"/>
                </a:lnTo>
                <a:lnTo>
                  <a:pt x="38976" y="6731"/>
                </a:lnTo>
                <a:lnTo>
                  <a:pt x="43459" y="11303"/>
                </a:lnTo>
                <a:lnTo>
                  <a:pt x="45694" y="16763"/>
                </a:lnTo>
                <a:lnTo>
                  <a:pt x="45694" y="23113"/>
                </a:lnTo>
                <a:lnTo>
                  <a:pt x="45694" y="29337"/>
                </a:lnTo>
                <a:lnTo>
                  <a:pt x="43459" y="34671"/>
                </a:lnTo>
                <a:lnTo>
                  <a:pt x="38976" y="39116"/>
                </a:lnTo>
                <a:lnTo>
                  <a:pt x="34493" y="43687"/>
                </a:lnTo>
                <a:lnTo>
                  <a:pt x="29082" y="45974"/>
                </a:lnTo>
                <a:lnTo>
                  <a:pt x="22745" y="45974"/>
                </a:lnTo>
                <a:lnTo>
                  <a:pt x="16548" y="45974"/>
                </a:lnTo>
                <a:lnTo>
                  <a:pt x="11214" y="43687"/>
                </a:lnTo>
                <a:lnTo>
                  <a:pt x="6730" y="39116"/>
                </a:lnTo>
                <a:lnTo>
                  <a:pt x="2247" y="34671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247" y="11303"/>
                </a:lnTo>
                <a:lnTo>
                  <a:pt x="6730" y="6731"/>
                </a:lnTo>
                <a:lnTo>
                  <a:pt x="11214" y="2286"/>
                </a:lnTo>
                <a:lnTo>
                  <a:pt x="16548" y="0"/>
                </a:lnTo>
                <a:lnTo>
                  <a:pt x="2274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6521" y="1349121"/>
            <a:ext cx="1482369" cy="310768"/>
          </a:xfrm>
          <a:custGeom>
            <a:avLst/>
            <a:gdLst/>
            <a:ahLst/>
            <a:cxnLst/>
            <a:rect l="l" t="t" r="r" b="b"/>
            <a:pathLst>
              <a:path w="1482369" h="310768">
                <a:moveTo>
                  <a:pt x="912647" y="130555"/>
                </a:moveTo>
                <a:lnTo>
                  <a:pt x="918774" y="125576"/>
                </a:lnTo>
                <a:lnTo>
                  <a:pt x="929657" y="118821"/>
                </a:lnTo>
                <a:lnTo>
                  <a:pt x="941392" y="113986"/>
                </a:lnTo>
                <a:lnTo>
                  <a:pt x="953970" y="111079"/>
                </a:lnTo>
                <a:lnTo>
                  <a:pt x="967384" y="110108"/>
                </a:lnTo>
                <a:lnTo>
                  <a:pt x="979783" y="110966"/>
                </a:lnTo>
                <a:lnTo>
                  <a:pt x="992200" y="113665"/>
                </a:lnTo>
                <a:lnTo>
                  <a:pt x="1004214" y="118237"/>
                </a:lnTo>
                <a:lnTo>
                  <a:pt x="1013523" y="123236"/>
                </a:lnTo>
                <a:lnTo>
                  <a:pt x="1023820" y="130797"/>
                </a:lnTo>
                <a:lnTo>
                  <a:pt x="1032281" y="139700"/>
                </a:lnTo>
                <a:lnTo>
                  <a:pt x="1039143" y="150125"/>
                </a:lnTo>
                <a:lnTo>
                  <a:pt x="1044390" y="161741"/>
                </a:lnTo>
                <a:lnTo>
                  <a:pt x="1048537" y="175259"/>
                </a:lnTo>
                <a:lnTo>
                  <a:pt x="887374" y="175259"/>
                </a:lnTo>
                <a:lnTo>
                  <a:pt x="890220" y="114241"/>
                </a:lnTo>
                <a:lnTo>
                  <a:pt x="881278" y="124459"/>
                </a:lnTo>
                <a:lnTo>
                  <a:pt x="872950" y="136388"/>
                </a:lnTo>
                <a:lnTo>
                  <a:pt x="866841" y="147697"/>
                </a:lnTo>
                <a:lnTo>
                  <a:pt x="862095" y="159482"/>
                </a:lnTo>
                <a:lnTo>
                  <a:pt x="858709" y="171749"/>
                </a:lnTo>
                <a:lnTo>
                  <a:pt x="856680" y="184500"/>
                </a:lnTo>
                <a:lnTo>
                  <a:pt x="856005" y="197738"/>
                </a:lnTo>
                <a:lnTo>
                  <a:pt x="856252" y="205626"/>
                </a:lnTo>
                <a:lnTo>
                  <a:pt x="857757" y="218396"/>
                </a:lnTo>
                <a:lnTo>
                  <a:pt x="860630" y="230759"/>
                </a:lnTo>
                <a:lnTo>
                  <a:pt x="864873" y="242714"/>
                </a:lnTo>
                <a:lnTo>
                  <a:pt x="870488" y="254257"/>
                </a:lnTo>
                <a:lnTo>
                  <a:pt x="877480" y="265386"/>
                </a:lnTo>
                <a:lnTo>
                  <a:pt x="885850" y="276098"/>
                </a:lnTo>
                <a:lnTo>
                  <a:pt x="895340" y="285722"/>
                </a:lnTo>
                <a:lnTo>
                  <a:pt x="905244" y="293375"/>
                </a:lnTo>
                <a:lnTo>
                  <a:pt x="916066" y="299637"/>
                </a:lnTo>
                <a:lnTo>
                  <a:pt x="927805" y="304507"/>
                </a:lnTo>
                <a:lnTo>
                  <a:pt x="940461" y="307986"/>
                </a:lnTo>
                <a:lnTo>
                  <a:pt x="954035" y="310073"/>
                </a:lnTo>
                <a:lnTo>
                  <a:pt x="968527" y="310768"/>
                </a:lnTo>
                <a:lnTo>
                  <a:pt x="974317" y="310660"/>
                </a:lnTo>
                <a:lnTo>
                  <a:pt x="987533" y="309523"/>
                </a:lnTo>
                <a:lnTo>
                  <a:pt x="999863" y="307146"/>
                </a:lnTo>
                <a:lnTo>
                  <a:pt x="1011326" y="303529"/>
                </a:lnTo>
                <a:lnTo>
                  <a:pt x="1024682" y="297306"/>
                </a:lnTo>
                <a:lnTo>
                  <a:pt x="1035418" y="290475"/>
                </a:lnTo>
                <a:lnTo>
                  <a:pt x="1045362" y="282320"/>
                </a:lnTo>
                <a:lnTo>
                  <a:pt x="1057911" y="268426"/>
                </a:lnTo>
                <a:lnTo>
                  <a:pt x="1065242" y="257775"/>
                </a:lnTo>
                <a:lnTo>
                  <a:pt x="1072032" y="245744"/>
                </a:lnTo>
                <a:lnTo>
                  <a:pt x="1048537" y="233425"/>
                </a:lnTo>
                <a:lnTo>
                  <a:pt x="1048101" y="234152"/>
                </a:lnTo>
                <a:lnTo>
                  <a:pt x="1039963" y="246698"/>
                </a:lnTo>
                <a:lnTo>
                  <a:pt x="1032235" y="256682"/>
                </a:lnTo>
                <a:lnTo>
                  <a:pt x="1024915" y="264159"/>
                </a:lnTo>
                <a:lnTo>
                  <a:pt x="1010501" y="274001"/>
                </a:lnTo>
                <a:lnTo>
                  <a:pt x="998372" y="279400"/>
                </a:lnTo>
                <a:lnTo>
                  <a:pt x="991392" y="281653"/>
                </a:lnTo>
                <a:lnTo>
                  <a:pt x="978919" y="284249"/>
                </a:lnTo>
                <a:lnTo>
                  <a:pt x="966241" y="285114"/>
                </a:lnTo>
                <a:lnTo>
                  <a:pt x="953927" y="284292"/>
                </a:lnTo>
                <a:lnTo>
                  <a:pt x="941247" y="281486"/>
                </a:lnTo>
                <a:lnTo>
                  <a:pt x="929484" y="276687"/>
                </a:lnTo>
                <a:lnTo>
                  <a:pt x="918638" y="269895"/>
                </a:lnTo>
                <a:lnTo>
                  <a:pt x="908710" y="261112"/>
                </a:lnTo>
                <a:lnTo>
                  <a:pt x="899033" y="249012"/>
                </a:lnTo>
                <a:lnTo>
                  <a:pt x="892975" y="238062"/>
                </a:lnTo>
                <a:lnTo>
                  <a:pt x="888550" y="226124"/>
                </a:lnTo>
                <a:lnTo>
                  <a:pt x="885754" y="213192"/>
                </a:lnTo>
                <a:lnTo>
                  <a:pt x="884580" y="199262"/>
                </a:lnTo>
                <a:lnTo>
                  <a:pt x="1079144" y="199262"/>
                </a:lnTo>
                <a:lnTo>
                  <a:pt x="1079121" y="197590"/>
                </a:lnTo>
                <a:lnTo>
                  <a:pt x="1078232" y="183614"/>
                </a:lnTo>
                <a:lnTo>
                  <a:pt x="1076103" y="170413"/>
                </a:lnTo>
                <a:lnTo>
                  <a:pt x="1072740" y="157986"/>
                </a:lnTo>
                <a:lnTo>
                  <a:pt x="1068143" y="146333"/>
                </a:lnTo>
                <a:lnTo>
                  <a:pt x="1062318" y="135453"/>
                </a:lnTo>
                <a:lnTo>
                  <a:pt x="1055268" y="125349"/>
                </a:lnTo>
                <a:lnTo>
                  <a:pt x="1049143" y="118132"/>
                </a:lnTo>
                <a:lnTo>
                  <a:pt x="1039670" y="108928"/>
                </a:lnTo>
                <a:lnTo>
                  <a:pt x="1029441" y="101139"/>
                </a:lnTo>
                <a:lnTo>
                  <a:pt x="1018457" y="94767"/>
                </a:lnTo>
                <a:lnTo>
                  <a:pt x="1006719" y="89811"/>
                </a:lnTo>
                <a:lnTo>
                  <a:pt x="994230" y="86271"/>
                </a:lnTo>
                <a:lnTo>
                  <a:pt x="980990" y="84147"/>
                </a:lnTo>
                <a:lnTo>
                  <a:pt x="967003" y="83438"/>
                </a:lnTo>
                <a:lnTo>
                  <a:pt x="960158" y="83610"/>
                </a:lnTo>
                <a:lnTo>
                  <a:pt x="946563" y="85054"/>
                </a:lnTo>
                <a:lnTo>
                  <a:pt x="933743" y="87964"/>
                </a:lnTo>
                <a:lnTo>
                  <a:pt x="921698" y="92340"/>
                </a:lnTo>
                <a:lnTo>
                  <a:pt x="910430" y="98180"/>
                </a:lnTo>
                <a:lnTo>
                  <a:pt x="899937" y="105480"/>
                </a:lnTo>
                <a:lnTo>
                  <a:pt x="892353" y="160889"/>
                </a:lnTo>
                <a:lnTo>
                  <a:pt x="898147" y="148952"/>
                </a:lnTo>
                <a:lnTo>
                  <a:pt x="904919" y="138833"/>
                </a:lnTo>
                <a:lnTo>
                  <a:pt x="912647" y="130555"/>
                </a:lnTo>
                <a:close/>
              </a:path>
              <a:path w="1482369" h="310768">
                <a:moveTo>
                  <a:pt x="890220" y="114241"/>
                </a:moveTo>
                <a:lnTo>
                  <a:pt x="887374" y="175259"/>
                </a:lnTo>
                <a:lnTo>
                  <a:pt x="887560" y="174621"/>
                </a:lnTo>
                <a:lnTo>
                  <a:pt x="892353" y="160889"/>
                </a:lnTo>
                <a:lnTo>
                  <a:pt x="899937" y="105480"/>
                </a:lnTo>
                <a:lnTo>
                  <a:pt x="890220" y="114241"/>
                </a:lnTo>
                <a:close/>
              </a:path>
              <a:path w="1482369" h="310768">
                <a:moveTo>
                  <a:pt x="762533" y="120650"/>
                </a:moveTo>
                <a:lnTo>
                  <a:pt x="762533" y="89026"/>
                </a:lnTo>
                <a:lnTo>
                  <a:pt x="734085" y="89026"/>
                </a:lnTo>
                <a:lnTo>
                  <a:pt x="734085" y="305180"/>
                </a:lnTo>
                <a:lnTo>
                  <a:pt x="762533" y="305180"/>
                </a:lnTo>
                <a:lnTo>
                  <a:pt x="762650" y="215777"/>
                </a:lnTo>
                <a:lnTo>
                  <a:pt x="763057" y="199742"/>
                </a:lnTo>
                <a:lnTo>
                  <a:pt x="763762" y="185885"/>
                </a:lnTo>
                <a:lnTo>
                  <a:pt x="764772" y="174204"/>
                </a:lnTo>
                <a:lnTo>
                  <a:pt x="766096" y="164695"/>
                </a:lnTo>
                <a:lnTo>
                  <a:pt x="767740" y="157352"/>
                </a:lnTo>
                <a:lnTo>
                  <a:pt x="773591" y="141218"/>
                </a:lnTo>
                <a:lnTo>
                  <a:pt x="779858" y="130331"/>
                </a:lnTo>
                <a:lnTo>
                  <a:pt x="787298" y="121919"/>
                </a:lnTo>
                <a:lnTo>
                  <a:pt x="790727" y="119109"/>
                </a:lnTo>
                <a:lnTo>
                  <a:pt x="802300" y="112644"/>
                </a:lnTo>
                <a:lnTo>
                  <a:pt x="814222" y="110489"/>
                </a:lnTo>
                <a:lnTo>
                  <a:pt x="818159" y="110489"/>
                </a:lnTo>
                <a:lnTo>
                  <a:pt x="822985" y="111759"/>
                </a:lnTo>
                <a:lnTo>
                  <a:pt x="828827" y="114300"/>
                </a:lnTo>
                <a:lnTo>
                  <a:pt x="843432" y="90804"/>
                </a:lnTo>
                <a:lnTo>
                  <a:pt x="843110" y="90628"/>
                </a:lnTo>
                <a:lnTo>
                  <a:pt x="830533" y="85266"/>
                </a:lnTo>
                <a:lnTo>
                  <a:pt x="818794" y="83438"/>
                </a:lnTo>
                <a:lnTo>
                  <a:pt x="813358" y="83738"/>
                </a:lnTo>
                <a:lnTo>
                  <a:pt x="801124" y="86689"/>
                </a:lnTo>
                <a:lnTo>
                  <a:pt x="789330" y="92709"/>
                </a:lnTo>
                <a:lnTo>
                  <a:pt x="779809" y="100216"/>
                </a:lnTo>
                <a:lnTo>
                  <a:pt x="771035" y="109421"/>
                </a:lnTo>
                <a:lnTo>
                  <a:pt x="762533" y="120650"/>
                </a:lnTo>
                <a:close/>
              </a:path>
              <a:path w="1482369" h="310768">
                <a:moveTo>
                  <a:pt x="525589" y="130555"/>
                </a:moveTo>
                <a:lnTo>
                  <a:pt x="531688" y="125595"/>
                </a:lnTo>
                <a:lnTo>
                  <a:pt x="542565" y="118831"/>
                </a:lnTo>
                <a:lnTo>
                  <a:pt x="554291" y="113991"/>
                </a:lnTo>
                <a:lnTo>
                  <a:pt x="566866" y="111080"/>
                </a:lnTo>
                <a:lnTo>
                  <a:pt x="580288" y="110108"/>
                </a:lnTo>
                <a:lnTo>
                  <a:pt x="592684" y="110964"/>
                </a:lnTo>
                <a:lnTo>
                  <a:pt x="605091" y="113663"/>
                </a:lnTo>
                <a:lnTo>
                  <a:pt x="617093" y="118237"/>
                </a:lnTo>
                <a:lnTo>
                  <a:pt x="626432" y="123260"/>
                </a:lnTo>
                <a:lnTo>
                  <a:pt x="636720" y="130811"/>
                </a:lnTo>
                <a:lnTo>
                  <a:pt x="645236" y="139700"/>
                </a:lnTo>
                <a:lnTo>
                  <a:pt x="652071" y="150117"/>
                </a:lnTo>
                <a:lnTo>
                  <a:pt x="657300" y="161736"/>
                </a:lnTo>
                <a:lnTo>
                  <a:pt x="661454" y="175259"/>
                </a:lnTo>
                <a:lnTo>
                  <a:pt x="500316" y="175259"/>
                </a:lnTo>
                <a:lnTo>
                  <a:pt x="503128" y="114240"/>
                </a:lnTo>
                <a:lnTo>
                  <a:pt x="494182" y="124459"/>
                </a:lnTo>
                <a:lnTo>
                  <a:pt x="485875" y="136385"/>
                </a:lnTo>
                <a:lnTo>
                  <a:pt x="479772" y="147694"/>
                </a:lnTo>
                <a:lnTo>
                  <a:pt x="475025" y="159481"/>
                </a:lnTo>
                <a:lnTo>
                  <a:pt x="471634" y="171748"/>
                </a:lnTo>
                <a:lnTo>
                  <a:pt x="469600" y="184499"/>
                </a:lnTo>
                <a:lnTo>
                  <a:pt x="468922" y="197738"/>
                </a:lnTo>
                <a:lnTo>
                  <a:pt x="469170" y="205622"/>
                </a:lnTo>
                <a:lnTo>
                  <a:pt x="470678" y="218392"/>
                </a:lnTo>
                <a:lnTo>
                  <a:pt x="473556" y="230757"/>
                </a:lnTo>
                <a:lnTo>
                  <a:pt x="477802" y="242712"/>
                </a:lnTo>
                <a:lnTo>
                  <a:pt x="483417" y="254256"/>
                </a:lnTo>
                <a:lnTo>
                  <a:pt x="490401" y="265385"/>
                </a:lnTo>
                <a:lnTo>
                  <a:pt x="498754" y="276098"/>
                </a:lnTo>
                <a:lnTo>
                  <a:pt x="508256" y="285748"/>
                </a:lnTo>
                <a:lnTo>
                  <a:pt x="518150" y="293393"/>
                </a:lnTo>
                <a:lnTo>
                  <a:pt x="528968" y="299648"/>
                </a:lnTo>
                <a:lnTo>
                  <a:pt x="540711" y="304513"/>
                </a:lnTo>
                <a:lnTo>
                  <a:pt x="553378" y="307988"/>
                </a:lnTo>
                <a:lnTo>
                  <a:pt x="566968" y="310073"/>
                </a:lnTo>
                <a:lnTo>
                  <a:pt x="581482" y="310768"/>
                </a:lnTo>
                <a:lnTo>
                  <a:pt x="587208" y="310662"/>
                </a:lnTo>
                <a:lnTo>
                  <a:pt x="600406" y="309526"/>
                </a:lnTo>
                <a:lnTo>
                  <a:pt x="612750" y="307148"/>
                </a:lnTo>
                <a:lnTo>
                  <a:pt x="624243" y="303529"/>
                </a:lnTo>
                <a:lnTo>
                  <a:pt x="637577" y="297312"/>
                </a:lnTo>
                <a:lnTo>
                  <a:pt x="648292" y="290479"/>
                </a:lnTo>
                <a:lnTo>
                  <a:pt x="658253" y="282320"/>
                </a:lnTo>
                <a:lnTo>
                  <a:pt x="670824" y="268432"/>
                </a:lnTo>
                <a:lnTo>
                  <a:pt x="678144" y="257779"/>
                </a:lnTo>
                <a:lnTo>
                  <a:pt x="684898" y="245744"/>
                </a:lnTo>
                <a:lnTo>
                  <a:pt x="661454" y="233425"/>
                </a:lnTo>
                <a:lnTo>
                  <a:pt x="660999" y="234185"/>
                </a:lnTo>
                <a:lnTo>
                  <a:pt x="652876" y="246716"/>
                </a:lnTo>
                <a:lnTo>
                  <a:pt x="645135" y="256689"/>
                </a:lnTo>
                <a:lnTo>
                  <a:pt x="637781" y="264159"/>
                </a:lnTo>
                <a:lnTo>
                  <a:pt x="623378" y="274003"/>
                </a:lnTo>
                <a:lnTo>
                  <a:pt x="611225" y="279400"/>
                </a:lnTo>
                <a:lnTo>
                  <a:pt x="604255" y="281653"/>
                </a:lnTo>
                <a:lnTo>
                  <a:pt x="591811" y="284249"/>
                </a:lnTo>
                <a:lnTo>
                  <a:pt x="579094" y="285114"/>
                </a:lnTo>
                <a:lnTo>
                  <a:pt x="566834" y="284296"/>
                </a:lnTo>
                <a:lnTo>
                  <a:pt x="554162" y="281492"/>
                </a:lnTo>
                <a:lnTo>
                  <a:pt x="542400" y="276693"/>
                </a:lnTo>
                <a:lnTo>
                  <a:pt x="531546" y="269900"/>
                </a:lnTo>
                <a:lnTo>
                  <a:pt x="521601" y="261112"/>
                </a:lnTo>
                <a:lnTo>
                  <a:pt x="511925" y="249027"/>
                </a:lnTo>
                <a:lnTo>
                  <a:pt x="505859" y="238074"/>
                </a:lnTo>
                <a:lnTo>
                  <a:pt x="501439" y="226132"/>
                </a:lnTo>
                <a:lnTo>
                  <a:pt x="498664" y="213197"/>
                </a:lnTo>
                <a:lnTo>
                  <a:pt x="497535" y="199262"/>
                </a:lnTo>
                <a:lnTo>
                  <a:pt x="692048" y="199262"/>
                </a:lnTo>
                <a:lnTo>
                  <a:pt x="692024" y="197594"/>
                </a:lnTo>
                <a:lnTo>
                  <a:pt x="691135" y="183618"/>
                </a:lnTo>
                <a:lnTo>
                  <a:pt x="689012" y="170416"/>
                </a:lnTo>
                <a:lnTo>
                  <a:pt x="685656" y="157988"/>
                </a:lnTo>
                <a:lnTo>
                  <a:pt x="681066" y="146334"/>
                </a:lnTo>
                <a:lnTo>
                  <a:pt x="675242" y="135454"/>
                </a:lnTo>
                <a:lnTo>
                  <a:pt x="668185" y="125349"/>
                </a:lnTo>
                <a:lnTo>
                  <a:pt x="662036" y="118116"/>
                </a:lnTo>
                <a:lnTo>
                  <a:pt x="652557" y="108916"/>
                </a:lnTo>
                <a:lnTo>
                  <a:pt x="642327" y="101131"/>
                </a:lnTo>
                <a:lnTo>
                  <a:pt x="631345" y="94762"/>
                </a:lnTo>
                <a:lnTo>
                  <a:pt x="619611" y="89808"/>
                </a:lnTo>
                <a:lnTo>
                  <a:pt x="607124" y="86269"/>
                </a:lnTo>
                <a:lnTo>
                  <a:pt x="593886" y="84146"/>
                </a:lnTo>
                <a:lnTo>
                  <a:pt x="579894" y="83438"/>
                </a:lnTo>
                <a:lnTo>
                  <a:pt x="573064" y="83609"/>
                </a:lnTo>
                <a:lnTo>
                  <a:pt x="559471" y="85052"/>
                </a:lnTo>
                <a:lnTo>
                  <a:pt x="546653" y="87962"/>
                </a:lnTo>
                <a:lnTo>
                  <a:pt x="534610" y="92338"/>
                </a:lnTo>
                <a:lnTo>
                  <a:pt x="523342" y="98177"/>
                </a:lnTo>
                <a:lnTo>
                  <a:pt x="512848" y="105479"/>
                </a:lnTo>
                <a:lnTo>
                  <a:pt x="505274" y="160889"/>
                </a:lnTo>
                <a:lnTo>
                  <a:pt x="511046" y="148952"/>
                </a:lnTo>
                <a:lnTo>
                  <a:pt x="517817" y="138833"/>
                </a:lnTo>
                <a:lnTo>
                  <a:pt x="525589" y="130555"/>
                </a:lnTo>
                <a:close/>
              </a:path>
              <a:path w="1482369" h="310768">
                <a:moveTo>
                  <a:pt x="503128" y="114240"/>
                </a:moveTo>
                <a:lnTo>
                  <a:pt x="500316" y="175259"/>
                </a:lnTo>
                <a:lnTo>
                  <a:pt x="500501" y="174621"/>
                </a:lnTo>
                <a:lnTo>
                  <a:pt x="505274" y="160889"/>
                </a:lnTo>
                <a:lnTo>
                  <a:pt x="512848" y="105479"/>
                </a:lnTo>
                <a:lnTo>
                  <a:pt x="503128" y="114240"/>
                </a:lnTo>
                <a:close/>
              </a:path>
              <a:path w="1482369" h="310768">
                <a:moveTo>
                  <a:pt x="121704" y="127762"/>
                </a:moveTo>
                <a:lnTo>
                  <a:pt x="121704" y="89026"/>
                </a:lnTo>
                <a:lnTo>
                  <a:pt x="93891" y="89026"/>
                </a:lnTo>
                <a:lnTo>
                  <a:pt x="93891" y="305180"/>
                </a:lnTo>
                <a:lnTo>
                  <a:pt x="121704" y="305180"/>
                </a:lnTo>
                <a:lnTo>
                  <a:pt x="121779" y="214653"/>
                </a:lnTo>
                <a:lnTo>
                  <a:pt x="122199" y="199058"/>
                </a:lnTo>
                <a:lnTo>
                  <a:pt x="122989" y="185929"/>
                </a:lnTo>
                <a:lnTo>
                  <a:pt x="124148" y="175282"/>
                </a:lnTo>
                <a:lnTo>
                  <a:pt x="125679" y="167131"/>
                </a:lnTo>
                <a:lnTo>
                  <a:pt x="129163" y="156610"/>
                </a:lnTo>
                <a:lnTo>
                  <a:pt x="134941" y="145275"/>
                </a:lnTo>
                <a:lnTo>
                  <a:pt x="142556" y="135015"/>
                </a:lnTo>
                <a:lnTo>
                  <a:pt x="152006" y="125856"/>
                </a:lnTo>
                <a:lnTo>
                  <a:pt x="160619" y="119558"/>
                </a:lnTo>
                <a:lnTo>
                  <a:pt x="172087" y="113744"/>
                </a:lnTo>
                <a:lnTo>
                  <a:pt x="184287" y="110255"/>
                </a:lnTo>
                <a:lnTo>
                  <a:pt x="197218" y="109092"/>
                </a:lnTo>
                <a:lnTo>
                  <a:pt x="210481" y="110216"/>
                </a:lnTo>
                <a:lnTo>
                  <a:pt x="222694" y="113833"/>
                </a:lnTo>
                <a:lnTo>
                  <a:pt x="232981" y="119887"/>
                </a:lnTo>
                <a:lnTo>
                  <a:pt x="240836" y="127911"/>
                </a:lnTo>
                <a:lnTo>
                  <a:pt x="247210" y="138856"/>
                </a:lnTo>
                <a:lnTo>
                  <a:pt x="251523" y="152273"/>
                </a:lnTo>
                <a:lnTo>
                  <a:pt x="252816" y="159522"/>
                </a:lnTo>
                <a:lnTo>
                  <a:pt x="253820" y="170469"/>
                </a:lnTo>
                <a:lnTo>
                  <a:pt x="254422" y="184651"/>
                </a:lnTo>
                <a:lnTo>
                  <a:pt x="254622" y="202056"/>
                </a:lnTo>
                <a:lnTo>
                  <a:pt x="254622" y="305180"/>
                </a:lnTo>
                <a:lnTo>
                  <a:pt x="282435" y="305180"/>
                </a:lnTo>
                <a:lnTo>
                  <a:pt x="282426" y="191250"/>
                </a:lnTo>
                <a:lnTo>
                  <a:pt x="281985" y="175322"/>
                </a:lnTo>
                <a:lnTo>
                  <a:pt x="280872" y="161125"/>
                </a:lnTo>
                <a:lnTo>
                  <a:pt x="279087" y="148670"/>
                </a:lnTo>
                <a:lnTo>
                  <a:pt x="276628" y="137968"/>
                </a:lnTo>
                <a:lnTo>
                  <a:pt x="273494" y="129031"/>
                </a:lnTo>
                <a:lnTo>
                  <a:pt x="264422" y="113194"/>
                </a:lnTo>
                <a:lnTo>
                  <a:pt x="255946" y="103745"/>
                </a:lnTo>
                <a:lnTo>
                  <a:pt x="245783" y="95757"/>
                </a:lnTo>
                <a:lnTo>
                  <a:pt x="228523" y="87444"/>
                </a:lnTo>
                <a:lnTo>
                  <a:pt x="216084" y="84446"/>
                </a:lnTo>
                <a:lnTo>
                  <a:pt x="202768" y="83438"/>
                </a:lnTo>
                <a:lnTo>
                  <a:pt x="195130" y="83729"/>
                </a:lnTo>
                <a:lnTo>
                  <a:pt x="182412" y="85591"/>
                </a:lnTo>
                <a:lnTo>
                  <a:pt x="170255" y="89177"/>
                </a:lnTo>
                <a:lnTo>
                  <a:pt x="158661" y="94487"/>
                </a:lnTo>
                <a:lnTo>
                  <a:pt x="149377" y="100261"/>
                </a:lnTo>
                <a:lnTo>
                  <a:pt x="139685" y="107958"/>
                </a:lnTo>
                <a:lnTo>
                  <a:pt x="130461" y="117121"/>
                </a:lnTo>
                <a:lnTo>
                  <a:pt x="121704" y="127762"/>
                </a:lnTo>
                <a:close/>
              </a:path>
              <a:path w="1482369" h="310768">
                <a:moveTo>
                  <a:pt x="45694" y="23113"/>
                </a:moveTo>
                <a:lnTo>
                  <a:pt x="45694" y="16763"/>
                </a:lnTo>
                <a:lnTo>
                  <a:pt x="43459" y="11302"/>
                </a:lnTo>
                <a:lnTo>
                  <a:pt x="38976" y="6730"/>
                </a:lnTo>
                <a:lnTo>
                  <a:pt x="34493" y="2286"/>
                </a:lnTo>
                <a:lnTo>
                  <a:pt x="29083" y="0"/>
                </a:lnTo>
                <a:lnTo>
                  <a:pt x="16548" y="0"/>
                </a:lnTo>
                <a:lnTo>
                  <a:pt x="11214" y="2286"/>
                </a:lnTo>
                <a:lnTo>
                  <a:pt x="6731" y="6730"/>
                </a:lnTo>
                <a:lnTo>
                  <a:pt x="2247" y="11302"/>
                </a:lnTo>
                <a:lnTo>
                  <a:pt x="0" y="16763"/>
                </a:lnTo>
                <a:lnTo>
                  <a:pt x="0" y="29337"/>
                </a:lnTo>
                <a:lnTo>
                  <a:pt x="2247" y="34670"/>
                </a:lnTo>
                <a:lnTo>
                  <a:pt x="6731" y="39115"/>
                </a:lnTo>
                <a:lnTo>
                  <a:pt x="11214" y="43687"/>
                </a:lnTo>
                <a:lnTo>
                  <a:pt x="16548" y="45974"/>
                </a:lnTo>
                <a:lnTo>
                  <a:pt x="29083" y="45974"/>
                </a:lnTo>
                <a:lnTo>
                  <a:pt x="34493" y="43687"/>
                </a:lnTo>
                <a:lnTo>
                  <a:pt x="38976" y="39115"/>
                </a:lnTo>
                <a:lnTo>
                  <a:pt x="43459" y="34670"/>
                </a:lnTo>
                <a:lnTo>
                  <a:pt x="45694" y="29337"/>
                </a:lnTo>
                <a:lnTo>
                  <a:pt x="45694" y="23113"/>
                </a:lnTo>
                <a:close/>
              </a:path>
              <a:path w="1482369" h="310768">
                <a:moveTo>
                  <a:pt x="394347" y="89026"/>
                </a:moveTo>
                <a:lnTo>
                  <a:pt x="394347" y="8762"/>
                </a:lnTo>
                <a:lnTo>
                  <a:pt x="366534" y="8762"/>
                </a:lnTo>
                <a:lnTo>
                  <a:pt x="366534" y="89026"/>
                </a:lnTo>
                <a:lnTo>
                  <a:pt x="328587" y="89026"/>
                </a:lnTo>
                <a:lnTo>
                  <a:pt x="328587" y="113029"/>
                </a:lnTo>
                <a:lnTo>
                  <a:pt x="366534" y="113029"/>
                </a:lnTo>
                <a:lnTo>
                  <a:pt x="366534" y="305180"/>
                </a:lnTo>
                <a:lnTo>
                  <a:pt x="394347" y="305180"/>
                </a:lnTo>
                <a:lnTo>
                  <a:pt x="394347" y="113029"/>
                </a:lnTo>
                <a:lnTo>
                  <a:pt x="438467" y="113029"/>
                </a:lnTo>
                <a:lnTo>
                  <a:pt x="438467" y="89026"/>
                </a:lnTo>
                <a:lnTo>
                  <a:pt x="394347" y="89026"/>
                </a:lnTo>
                <a:close/>
              </a:path>
              <a:path w="1482369" h="310768">
                <a:moveTo>
                  <a:pt x="1342288" y="89026"/>
                </a:moveTo>
                <a:lnTo>
                  <a:pt x="1342288" y="8762"/>
                </a:lnTo>
                <a:lnTo>
                  <a:pt x="1314475" y="8762"/>
                </a:lnTo>
                <a:lnTo>
                  <a:pt x="1314475" y="89026"/>
                </a:lnTo>
                <a:lnTo>
                  <a:pt x="1276502" y="89026"/>
                </a:lnTo>
                <a:lnTo>
                  <a:pt x="1276502" y="113029"/>
                </a:lnTo>
                <a:lnTo>
                  <a:pt x="1314475" y="113029"/>
                </a:lnTo>
                <a:lnTo>
                  <a:pt x="1314475" y="305180"/>
                </a:lnTo>
                <a:lnTo>
                  <a:pt x="1342288" y="305180"/>
                </a:lnTo>
                <a:lnTo>
                  <a:pt x="1342288" y="113029"/>
                </a:lnTo>
                <a:lnTo>
                  <a:pt x="1386357" y="113029"/>
                </a:lnTo>
                <a:lnTo>
                  <a:pt x="1386357" y="89026"/>
                </a:lnTo>
                <a:lnTo>
                  <a:pt x="1342288" y="89026"/>
                </a:lnTo>
                <a:close/>
              </a:path>
              <a:path w="1482369" h="310768">
                <a:moveTo>
                  <a:pt x="1482369" y="286130"/>
                </a:moveTo>
                <a:lnTo>
                  <a:pt x="1482369" y="279273"/>
                </a:lnTo>
                <a:lnTo>
                  <a:pt x="1480083" y="273430"/>
                </a:lnTo>
                <a:lnTo>
                  <a:pt x="1475257" y="268604"/>
                </a:lnTo>
                <a:lnTo>
                  <a:pt x="1470558" y="263905"/>
                </a:lnTo>
                <a:lnTo>
                  <a:pt x="1464716" y="261492"/>
                </a:lnTo>
                <a:lnTo>
                  <a:pt x="1451254" y="261492"/>
                </a:lnTo>
                <a:lnTo>
                  <a:pt x="1445412" y="263905"/>
                </a:lnTo>
                <a:lnTo>
                  <a:pt x="1440713" y="268604"/>
                </a:lnTo>
                <a:lnTo>
                  <a:pt x="1435887" y="273430"/>
                </a:lnTo>
                <a:lnTo>
                  <a:pt x="1433601" y="279273"/>
                </a:lnTo>
                <a:lnTo>
                  <a:pt x="1433601" y="292862"/>
                </a:lnTo>
                <a:lnTo>
                  <a:pt x="1435887" y="298703"/>
                </a:lnTo>
                <a:lnTo>
                  <a:pt x="1440713" y="303529"/>
                </a:lnTo>
                <a:lnTo>
                  <a:pt x="1445412" y="308355"/>
                </a:lnTo>
                <a:lnTo>
                  <a:pt x="1451254" y="310768"/>
                </a:lnTo>
                <a:lnTo>
                  <a:pt x="1464716" y="310768"/>
                </a:lnTo>
                <a:lnTo>
                  <a:pt x="1470558" y="308355"/>
                </a:lnTo>
                <a:lnTo>
                  <a:pt x="1475257" y="303529"/>
                </a:lnTo>
                <a:lnTo>
                  <a:pt x="1480083" y="298703"/>
                </a:lnTo>
                <a:lnTo>
                  <a:pt x="1482369" y="292862"/>
                </a:lnTo>
                <a:lnTo>
                  <a:pt x="1482369" y="286130"/>
                </a:lnTo>
                <a:close/>
              </a:path>
              <a:path w="1482369" h="310768">
                <a:moveTo>
                  <a:pt x="8940" y="89026"/>
                </a:moveTo>
                <a:lnTo>
                  <a:pt x="8940" y="305180"/>
                </a:lnTo>
                <a:lnTo>
                  <a:pt x="36753" y="305180"/>
                </a:lnTo>
                <a:lnTo>
                  <a:pt x="36753" y="89026"/>
                </a:lnTo>
                <a:lnTo>
                  <a:pt x="8940" y="89026"/>
                </a:lnTo>
                <a:close/>
              </a:path>
              <a:path w="1482369" h="310768">
                <a:moveTo>
                  <a:pt x="1162075" y="112521"/>
                </a:moveTo>
                <a:lnTo>
                  <a:pt x="1169822" y="109474"/>
                </a:lnTo>
                <a:lnTo>
                  <a:pt x="1178966" y="109474"/>
                </a:lnTo>
                <a:lnTo>
                  <a:pt x="1188223" y="110498"/>
                </a:lnTo>
                <a:lnTo>
                  <a:pt x="1199509" y="114439"/>
                </a:lnTo>
                <a:lnTo>
                  <a:pt x="1210952" y="121336"/>
                </a:lnTo>
                <a:lnTo>
                  <a:pt x="1222527" y="131190"/>
                </a:lnTo>
                <a:lnTo>
                  <a:pt x="1240434" y="112649"/>
                </a:lnTo>
                <a:lnTo>
                  <a:pt x="1225950" y="100351"/>
                </a:lnTo>
                <a:lnTo>
                  <a:pt x="1214489" y="92960"/>
                </a:lnTo>
                <a:lnTo>
                  <a:pt x="1203067" y="87674"/>
                </a:lnTo>
                <a:lnTo>
                  <a:pt x="1191690" y="84498"/>
                </a:lnTo>
                <a:lnTo>
                  <a:pt x="1180363" y="83438"/>
                </a:lnTo>
                <a:lnTo>
                  <a:pt x="1172149" y="83881"/>
                </a:lnTo>
                <a:lnTo>
                  <a:pt x="1159314" y="86652"/>
                </a:lnTo>
                <a:lnTo>
                  <a:pt x="1147865" y="91965"/>
                </a:lnTo>
                <a:lnTo>
                  <a:pt x="1137818" y="99821"/>
                </a:lnTo>
                <a:lnTo>
                  <a:pt x="1133512" y="104455"/>
                </a:lnTo>
                <a:lnTo>
                  <a:pt x="1126591" y="115160"/>
                </a:lnTo>
                <a:lnTo>
                  <a:pt x="1122438" y="127259"/>
                </a:lnTo>
                <a:lnTo>
                  <a:pt x="1121054" y="140715"/>
                </a:lnTo>
                <a:lnTo>
                  <a:pt x="1121850" y="150853"/>
                </a:lnTo>
                <a:lnTo>
                  <a:pt x="1125316" y="163095"/>
                </a:lnTo>
                <a:lnTo>
                  <a:pt x="1131595" y="174243"/>
                </a:lnTo>
                <a:lnTo>
                  <a:pt x="1137524" y="181133"/>
                </a:lnTo>
                <a:lnTo>
                  <a:pt x="1146368" y="188742"/>
                </a:lnTo>
                <a:lnTo>
                  <a:pt x="1157650" y="196403"/>
                </a:lnTo>
                <a:lnTo>
                  <a:pt x="1171346" y="204088"/>
                </a:lnTo>
                <a:lnTo>
                  <a:pt x="1176146" y="206580"/>
                </a:lnTo>
                <a:lnTo>
                  <a:pt x="1189797" y="214287"/>
                </a:lnTo>
                <a:lnTo>
                  <a:pt x="1199881" y="221111"/>
                </a:lnTo>
                <a:lnTo>
                  <a:pt x="1206398" y="227075"/>
                </a:lnTo>
                <a:lnTo>
                  <a:pt x="1211605" y="233299"/>
                </a:lnTo>
                <a:lnTo>
                  <a:pt x="1214145" y="240411"/>
                </a:lnTo>
                <a:lnTo>
                  <a:pt x="1214054" y="250923"/>
                </a:lnTo>
                <a:lnTo>
                  <a:pt x="1210672" y="263053"/>
                </a:lnTo>
                <a:lnTo>
                  <a:pt x="1202461" y="273684"/>
                </a:lnTo>
                <a:lnTo>
                  <a:pt x="1198454" y="276897"/>
                </a:lnTo>
                <a:lnTo>
                  <a:pt x="1187060" y="282489"/>
                </a:lnTo>
                <a:lnTo>
                  <a:pt x="1174013" y="284352"/>
                </a:lnTo>
                <a:lnTo>
                  <a:pt x="1173649" y="284351"/>
                </a:lnTo>
                <a:lnTo>
                  <a:pt x="1161915" y="282783"/>
                </a:lnTo>
                <a:lnTo>
                  <a:pt x="1150521" y="278260"/>
                </a:lnTo>
                <a:lnTo>
                  <a:pt x="1139479" y="270782"/>
                </a:lnTo>
                <a:lnTo>
                  <a:pt x="1128801" y="260350"/>
                </a:lnTo>
                <a:lnTo>
                  <a:pt x="1111275" y="280162"/>
                </a:lnTo>
                <a:lnTo>
                  <a:pt x="1118339" y="288075"/>
                </a:lnTo>
                <a:lnTo>
                  <a:pt x="1128148" y="296114"/>
                </a:lnTo>
                <a:lnTo>
                  <a:pt x="1139469" y="302640"/>
                </a:lnTo>
                <a:lnTo>
                  <a:pt x="1150021" y="306873"/>
                </a:lnTo>
                <a:lnTo>
                  <a:pt x="1162389" y="309800"/>
                </a:lnTo>
                <a:lnTo>
                  <a:pt x="1175156" y="310768"/>
                </a:lnTo>
                <a:lnTo>
                  <a:pt x="1188148" y="309700"/>
                </a:lnTo>
                <a:lnTo>
                  <a:pt x="1200593" y="306284"/>
                </a:lnTo>
                <a:lnTo>
                  <a:pt x="1211845" y="300506"/>
                </a:lnTo>
                <a:lnTo>
                  <a:pt x="1221892" y="292353"/>
                </a:lnTo>
                <a:lnTo>
                  <a:pt x="1229235" y="283774"/>
                </a:lnTo>
                <a:lnTo>
                  <a:pt x="1235527" y="272664"/>
                </a:lnTo>
                <a:lnTo>
                  <a:pt x="1239302" y="260449"/>
                </a:lnTo>
                <a:lnTo>
                  <a:pt x="1240561" y="247141"/>
                </a:lnTo>
                <a:lnTo>
                  <a:pt x="1239676" y="236630"/>
                </a:lnTo>
                <a:lnTo>
                  <a:pt x="1236076" y="224447"/>
                </a:lnTo>
                <a:lnTo>
                  <a:pt x="1229639" y="213232"/>
                </a:lnTo>
                <a:lnTo>
                  <a:pt x="1222141" y="205045"/>
                </a:lnTo>
                <a:lnTo>
                  <a:pt x="1212938" y="197571"/>
                </a:lnTo>
                <a:lnTo>
                  <a:pt x="1201379" y="189964"/>
                </a:lnTo>
                <a:lnTo>
                  <a:pt x="1187475" y="182244"/>
                </a:lnTo>
                <a:lnTo>
                  <a:pt x="1184421" y="180651"/>
                </a:lnTo>
                <a:lnTo>
                  <a:pt x="1170830" y="172890"/>
                </a:lnTo>
                <a:lnTo>
                  <a:pt x="1160672" y="165802"/>
                </a:lnTo>
                <a:lnTo>
                  <a:pt x="1153947" y="159384"/>
                </a:lnTo>
                <a:lnTo>
                  <a:pt x="1148740" y="153034"/>
                </a:lnTo>
                <a:lnTo>
                  <a:pt x="1146073" y="146303"/>
                </a:lnTo>
                <a:lnTo>
                  <a:pt x="1146073" y="131317"/>
                </a:lnTo>
                <a:lnTo>
                  <a:pt x="1149248" y="124459"/>
                </a:lnTo>
                <a:lnTo>
                  <a:pt x="1155725" y="118490"/>
                </a:lnTo>
                <a:lnTo>
                  <a:pt x="1162075" y="112521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00123" y="1610614"/>
            <a:ext cx="48768" cy="49275"/>
          </a:xfrm>
          <a:custGeom>
            <a:avLst/>
            <a:gdLst/>
            <a:ahLst/>
            <a:cxnLst/>
            <a:rect l="l" t="t" r="r" b="b"/>
            <a:pathLst>
              <a:path w="48768" h="49275">
                <a:moveTo>
                  <a:pt x="24383" y="0"/>
                </a:moveTo>
                <a:lnTo>
                  <a:pt x="31114" y="0"/>
                </a:lnTo>
                <a:lnTo>
                  <a:pt x="36956" y="2412"/>
                </a:lnTo>
                <a:lnTo>
                  <a:pt x="41656" y="7112"/>
                </a:lnTo>
                <a:lnTo>
                  <a:pt x="46481" y="11937"/>
                </a:lnTo>
                <a:lnTo>
                  <a:pt x="48768" y="17780"/>
                </a:lnTo>
                <a:lnTo>
                  <a:pt x="48768" y="24637"/>
                </a:lnTo>
                <a:lnTo>
                  <a:pt x="48768" y="31369"/>
                </a:lnTo>
                <a:lnTo>
                  <a:pt x="46481" y="37211"/>
                </a:lnTo>
                <a:lnTo>
                  <a:pt x="41656" y="42037"/>
                </a:lnTo>
                <a:lnTo>
                  <a:pt x="36956" y="46862"/>
                </a:lnTo>
                <a:lnTo>
                  <a:pt x="31114" y="49275"/>
                </a:lnTo>
                <a:lnTo>
                  <a:pt x="24383" y="49275"/>
                </a:lnTo>
                <a:lnTo>
                  <a:pt x="17652" y="49275"/>
                </a:lnTo>
                <a:lnTo>
                  <a:pt x="11810" y="46862"/>
                </a:lnTo>
                <a:lnTo>
                  <a:pt x="7112" y="42037"/>
                </a:lnTo>
                <a:lnTo>
                  <a:pt x="2285" y="37211"/>
                </a:lnTo>
                <a:lnTo>
                  <a:pt x="0" y="31369"/>
                </a:lnTo>
                <a:lnTo>
                  <a:pt x="0" y="24637"/>
                </a:lnTo>
                <a:lnTo>
                  <a:pt x="0" y="17780"/>
                </a:lnTo>
                <a:lnTo>
                  <a:pt x="2285" y="11937"/>
                </a:lnTo>
                <a:lnTo>
                  <a:pt x="7112" y="7112"/>
                </a:lnTo>
                <a:lnTo>
                  <a:pt x="11810" y="2412"/>
                </a:lnTo>
                <a:lnTo>
                  <a:pt x="17652" y="0"/>
                </a:lnTo>
                <a:lnTo>
                  <a:pt x="243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53896" y="1459229"/>
            <a:ext cx="161162" cy="65150"/>
          </a:xfrm>
          <a:custGeom>
            <a:avLst/>
            <a:gdLst/>
            <a:ahLst/>
            <a:cxnLst/>
            <a:rect l="l" t="t" r="r" b="b"/>
            <a:pathLst>
              <a:path w="161162" h="65150">
                <a:moveTo>
                  <a:pt x="80009" y="0"/>
                </a:moveTo>
                <a:lnTo>
                  <a:pt x="66595" y="970"/>
                </a:lnTo>
                <a:lnTo>
                  <a:pt x="54017" y="3877"/>
                </a:lnTo>
                <a:lnTo>
                  <a:pt x="42283" y="8712"/>
                </a:lnTo>
                <a:lnTo>
                  <a:pt x="31399" y="15467"/>
                </a:lnTo>
                <a:lnTo>
                  <a:pt x="25272" y="20447"/>
                </a:lnTo>
                <a:lnTo>
                  <a:pt x="17545" y="28724"/>
                </a:lnTo>
                <a:lnTo>
                  <a:pt x="10773" y="38843"/>
                </a:lnTo>
                <a:lnTo>
                  <a:pt x="4978" y="50780"/>
                </a:lnTo>
                <a:lnTo>
                  <a:pt x="185" y="64512"/>
                </a:lnTo>
                <a:lnTo>
                  <a:pt x="0" y="65150"/>
                </a:lnTo>
                <a:lnTo>
                  <a:pt x="161162" y="65150"/>
                </a:lnTo>
                <a:lnTo>
                  <a:pt x="157015" y="51632"/>
                </a:lnTo>
                <a:lnTo>
                  <a:pt x="151769" y="40016"/>
                </a:lnTo>
                <a:lnTo>
                  <a:pt x="145449" y="30278"/>
                </a:lnTo>
                <a:lnTo>
                  <a:pt x="136445" y="20688"/>
                </a:lnTo>
                <a:lnTo>
                  <a:pt x="126149" y="13127"/>
                </a:lnTo>
                <a:lnTo>
                  <a:pt x="116840" y="8128"/>
                </a:lnTo>
                <a:lnTo>
                  <a:pt x="104825" y="3556"/>
                </a:lnTo>
                <a:lnTo>
                  <a:pt x="92409" y="857"/>
                </a:lnTo>
                <a:lnTo>
                  <a:pt x="8000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66838" y="1459229"/>
            <a:ext cx="161137" cy="65150"/>
          </a:xfrm>
          <a:custGeom>
            <a:avLst/>
            <a:gdLst/>
            <a:ahLst/>
            <a:cxnLst/>
            <a:rect l="l" t="t" r="r" b="b"/>
            <a:pathLst>
              <a:path w="161137" h="65150">
                <a:moveTo>
                  <a:pt x="79971" y="0"/>
                </a:moveTo>
                <a:lnTo>
                  <a:pt x="66549" y="971"/>
                </a:lnTo>
                <a:lnTo>
                  <a:pt x="53974" y="3882"/>
                </a:lnTo>
                <a:lnTo>
                  <a:pt x="42248" y="8722"/>
                </a:lnTo>
                <a:lnTo>
                  <a:pt x="31371" y="15486"/>
                </a:lnTo>
                <a:lnTo>
                  <a:pt x="25272" y="20447"/>
                </a:lnTo>
                <a:lnTo>
                  <a:pt x="17500" y="28724"/>
                </a:lnTo>
                <a:lnTo>
                  <a:pt x="10729" y="38843"/>
                </a:lnTo>
                <a:lnTo>
                  <a:pt x="4958" y="50780"/>
                </a:lnTo>
                <a:lnTo>
                  <a:pt x="185" y="64512"/>
                </a:lnTo>
                <a:lnTo>
                  <a:pt x="0" y="65150"/>
                </a:lnTo>
                <a:lnTo>
                  <a:pt x="161137" y="65150"/>
                </a:lnTo>
                <a:lnTo>
                  <a:pt x="156983" y="51627"/>
                </a:lnTo>
                <a:lnTo>
                  <a:pt x="151754" y="40008"/>
                </a:lnTo>
                <a:lnTo>
                  <a:pt x="145452" y="30267"/>
                </a:lnTo>
                <a:lnTo>
                  <a:pt x="136403" y="20702"/>
                </a:lnTo>
                <a:lnTo>
                  <a:pt x="126115" y="13151"/>
                </a:lnTo>
                <a:lnTo>
                  <a:pt x="116776" y="8128"/>
                </a:lnTo>
                <a:lnTo>
                  <a:pt x="104775" y="3554"/>
                </a:lnTo>
                <a:lnTo>
                  <a:pt x="92367" y="855"/>
                </a:lnTo>
                <a:lnTo>
                  <a:pt x="7997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75462" y="1438148"/>
            <a:ext cx="27813" cy="216153"/>
          </a:xfrm>
          <a:custGeom>
            <a:avLst/>
            <a:gdLst/>
            <a:ahLst/>
            <a:cxnLst/>
            <a:rect l="l" t="t" r="r" b="b"/>
            <a:pathLst>
              <a:path w="27813" h="216153">
                <a:moveTo>
                  <a:pt x="0" y="0"/>
                </a:moveTo>
                <a:lnTo>
                  <a:pt x="27813" y="0"/>
                </a:lnTo>
                <a:lnTo>
                  <a:pt x="27813" y="216153"/>
                </a:lnTo>
                <a:lnTo>
                  <a:pt x="0" y="21615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77797" y="1432560"/>
            <a:ext cx="129285" cy="227329"/>
          </a:xfrm>
          <a:custGeom>
            <a:avLst/>
            <a:gdLst/>
            <a:ahLst/>
            <a:cxnLst/>
            <a:rect l="l" t="t" r="r" b="b"/>
            <a:pathLst>
              <a:path w="129285" h="227329">
                <a:moveTo>
                  <a:pt x="69087" y="0"/>
                </a:moveTo>
                <a:lnTo>
                  <a:pt x="80415" y="1059"/>
                </a:lnTo>
                <a:lnTo>
                  <a:pt x="91792" y="4235"/>
                </a:lnTo>
                <a:lnTo>
                  <a:pt x="103214" y="9521"/>
                </a:lnTo>
                <a:lnTo>
                  <a:pt x="114675" y="16912"/>
                </a:lnTo>
                <a:lnTo>
                  <a:pt x="126170" y="26403"/>
                </a:lnTo>
                <a:lnTo>
                  <a:pt x="129158" y="29210"/>
                </a:lnTo>
                <a:lnTo>
                  <a:pt x="111251" y="47751"/>
                </a:lnTo>
                <a:lnTo>
                  <a:pt x="99677" y="37897"/>
                </a:lnTo>
                <a:lnTo>
                  <a:pt x="88233" y="31000"/>
                </a:lnTo>
                <a:lnTo>
                  <a:pt x="76947" y="27059"/>
                </a:lnTo>
                <a:lnTo>
                  <a:pt x="67690" y="26035"/>
                </a:lnTo>
                <a:lnTo>
                  <a:pt x="58546" y="26035"/>
                </a:lnTo>
                <a:lnTo>
                  <a:pt x="50800" y="29082"/>
                </a:lnTo>
                <a:lnTo>
                  <a:pt x="44450" y="35051"/>
                </a:lnTo>
                <a:lnTo>
                  <a:pt x="37972" y="41020"/>
                </a:lnTo>
                <a:lnTo>
                  <a:pt x="34797" y="47878"/>
                </a:lnTo>
                <a:lnTo>
                  <a:pt x="34797" y="55879"/>
                </a:lnTo>
                <a:lnTo>
                  <a:pt x="34797" y="62864"/>
                </a:lnTo>
                <a:lnTo>
                  <a:pt x="37464" y="69595"/>
                </a:lnTo>
                <a:lnTo>
                  <a:pt x="42671" y="75945"/>
                </a:lnTo>
                <a:lnTo>
                  <a:pt x="49396" y="82363"/>
                </a:lnTo>
                <a:lnTo>
                  <a:pt x="59554" y="89451"/>
                </a:lnTo>
                <a:lnTo>
                  <a:pt x="73145" y="97212"/>
                </a:lnTo>
                <a:lnTo>
                  <a:pt x="76200" y="98805"/>
                </a:lnTo>
                <a:lnTo>
                  <a:pt x="90103" y="106525"/>
                </a:lnTo>
                <a:lnTo>
                  <a:pt x="101662" y="114132"/>
                </a:lnTo>
                <a:lnTo>
                  <a:pt x="110865" y="121606"/>
                </a:lnTo>
                <a:lnTo>
                  <a:pt x="117702" y="128925"/>
                </a:lnTo>
                <a:lnTo>
                  <a:pt x="124800" y="141008"/>
                </a:lnTo>
                <a:lnTo>
                  <a:pt x="128401" y="153191"/>
                </a:lnTo>
                <a:lnTo>
                  <a:pt x="129285" y="163702"/>
                </a:lnTo>
                <a:lnTo>
                  <a:pt x="128027" y="177010"/>
                </a:lnTo>
                <a:lnTo>
                  <a:pt x="124252" y="189225"/>
                </a:lnTo>
                <a:lnTo>
                  <a:pt x="117959" y="200335"/>
                </a:lnTo>
                <a:lnTo>
                  <a:pt x="110616" y="208914"/>
                </a:lnTo>
                <a:lnTo>
                  <a:pt x="100570" y="217067"/>
                </a:lnTo>
                <a:lnTo>
                  <a:pt x="89318" y="222845"/>
                </a:lnTo>
                <a:lnTo>
                  <a:pt x="76873" y="226261"/>
                </a:lnTo>
                <a:lnTo>
                  <a:pt x="63880" y="227329"/>
                </a:lnTo>
                <a:lnTo>
                  <a:pt x="51114" y="226361"/>
                </a:lnTo>
                <a:lnTo>
                  <a:pt x="38745" y="223434"/>
                </a:lnTo>
                <a:lnTo>
                  <a:pt x="28193" y="219201"/>
                </a:lnTo>
                <a:lnTo>
                  <a:pt x="16873" y="212675"/>
                </a:lnTo>
                <a:lnTo>
                  <a:pt x="7064" y="204636"/>
                </a:lnTo>
                <a:lnTo>
                  <a:pt x="0" y="196723"/>
                </a:lnTo>
                <a:lnTo>
                  <a:pt x="17525" y="176911"/>
                </a:lnTo>
                <a:lnTo>
                  <a:pt x="28204" y="187343"/>
                </a:lnTo>
                <a:lnTo>
                  <a:pt x="39245" y="194821"/>
                </a:lnTo>
                <a:lnTo>
                  <a:pt x="50639" y="199344"/>
                </a:lnTo>
                <a:lnTo>
                  <a:pt x="62373" y="200912"/>
                </a:lnTo>
                <a:lnTo>
                  <a:pt x="62737" y="200913"/>
                </a:lnTo>
                <a:lnTo>
                  <a:pt x="75785" y="199050"/>
                </a:lnTo>
                <a:lnTo>
                  <a:pt x="87179" y="193458"/>
                </a:lnTo>
                <a:lnTo>
                  <a:pt x="91185" y="190245"/>
                </a:lnTo>
                <a:lnTo>
                  <a:pt x="99396" y="179614"/>
                </a:lnTo>
                <a:lnTo>
                  <a:pt x="102779" y="167484"/>
                </a:lnTo>
                <a:lnTo>
                  <a:pt x="102869" y="164973"/>
                </a:lnTo>
                <a:lnTo>
                  <a:pt x="102869" y="156972"/>
                </a:lnTo>
                <a:lnTo>
                  <a:pt x="100329" y="149860"/>
                </a:lnTo>
                <a:lnTo>
                  <a:pt x="95122" y="143637"/>
                </a:lnTo>
                <a:lnTo>
                  <a:pt x="88606" y="137672"/>
                </a:lnTo>
                <a:lnTo>
                  <a:pt x="78522" y="130848"/>
                </a:lnTo>
                <a:lnTo>
                  <a:pt x="64871" y="123141"/>
                </a:lnTo>
                <a:lnTo>
                  <a:pt x="60070" y="120650"/>
                </a:lnTo>
                <a:lnTo>
                  <a:pt x="46375" y="112964"/>
                </a:lnTo>
                <a:lnTo>
                  <a:pt x="35093" y="105303"/>
                </a:lnTo>
                <a:lnTo>
                  <a:pt x="26249" y="97694"/>
                </a:lnTo>
                <a:lnTo>
                  <a:pt x="20319" y="90804"/>
                </a:lnTo>
                <a:lnTo>
                  <a:pt x="14040" y="79656"/>
                </a:lnTo>
                <a:lnTo>
                  <a:pt x="10575" y="67414"/>
                </a:lnTo>
                <a:lnTo>
                  <a:pt x="9778" y="57276"/>
                </a:lnTo>
                <a:lnTo>
                  <a:pt x="11163" y="43820"/>
                </a:lnTo>
                <a:lnTo>
                  <a:pt x="15315" y="31721"/>
                </a:lnTo>
                <a:lnTo>
                  <a:pt x="22236" y="21016"/>
                </a:lnTo>
                <a:lnTo>
                  <a:pt x="26542" y="16382"/>
                </a:lnTo>
                <a:lnTo>
                  <a:pt x="36589" y="8526"/>
                </a:lnTo>
                <a:lnTo>
                  <a:pt x="48038" y="3213"/>
                </a:lnTo>
                <a:lnTo>
                  <a:pt x="60874" y="442"/>
                </a:lnTo>
                <a:lnTo>
                  <a:pt x="6908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22527" y="1432560"/>
            <a:ext cx="223139" cy="227329"/>
          </a:xfrm>
          <a:custGeom>
            <a:avLst/>
            <a:gdLst/>
            <a:ahLst/>
            <a:cxnLst/>
            <a:rect l="l" t="t" r="r" b="b"/>
            <a:pathLst>
              <a:path w="223139" h="227329">
                <a:moveTo>
                  <a:pt x="110997" y="0"/>
                </a:moveTo>
                <a:lnTo>
                  <a:pt x="124985" y="708"/>
                </a:lnTo>
                <a:lnTo>
                  <a:pt x="138224" y="2832"/>
                </a:lnTo>
                <a:lnTo>
                  <a:pt x="150714" y="6372"/>
                </a:lnTo>
                <a:lnTo>
                  <a:pt x="162451" y="11328"/>
                </a:lnTo>
                <a:lnTo>
                  <a:pt x="173435" y="17700"/>
                </a:lnTo>
                <a:lnTo>
                  <a:pt x="183665" y="25489"/>
                </a:lnTo>
                <a:lnTo>
                  <a:pt x="193137" y="34693"/>
                </a:lnTo>
                <a:lnTo>
                  <a:pt x="199262" y="41910"/>
                </a:lnTo>
                <a:lnTo>
                  <a:pt x="206313" y="52014"/>
                </a:lnTo>
                <a:lnTo>
                  <a:pt x="212138" y="62894"/>
                </a:lnTo>
                <a:lnTo>
                  <a:pt x="216734" y="74547"/>
                </a:lnTo>
                <a:lnTo>
                  <a:pt x="220098" y="86974"/>
                </a:lnTo>
                <a:lnTo>
                  <a:pt x="222226" y="100175"/>
                </a:lnTo>
                <a:lnTo>
                  <a:pt x="223116" y="114151"/>
                </a:lnTo>
                <a:lnTo>
                  <a:pt x="223139" y="115824"/>
                </a:lnTo>
                <a:lnTo>
                  <a:pt x="28575" y="115824"/>
                </a:lnTo>
                <a:lnTo>
                  <a:pt x="29748" y="129753"/>
                </a:lnTo>
                <a:lnTo>
                  <a:pt x="32545" y="142685"/>
                </a:lnTo>
                <a:lnTo>
                  <a:pt x="36970" y="154623"/>
                </a:lnTo>
                <a:lnTo>
                  <a:pt x="43028" y="165573"/>
                </a:lnTo>
                <a:lnTo>
                  <a:pt x="50724" y="175541"/>
                </a:lnTo>
                <a:lnTo>
                  <a:pt x="62633" y="186456"/>
                </a:lnTo>
                <a:lnTo>
                  <a:pt x="73478" y="193248"/>
                </a:lnTo>
                <a:lnTo>
                  <a:pt x="85241" y="198047"/>
                </a:lnTo>
                <a:lnTo>
                  <a:pt x="97921" y="200853"/>
                </a:lnTo>
                <a:lnTo>
                  <a:pt x="110235" y="201675"/>
                </a:lnTo>
                <a:lnTo>
                  <a:pt x="122914" y="200810"/>
                </a:lnTo>
                <a:lnTo>
                  <a:pt x="135387" y="198214"/>
                </a:lnTo>
                <a:lnTo>
                  <a:pt x="142366" y="195961"/>
                </a:lnTo>
                <a:lnTo>
                  <a:pt x="154495" y="190562"/>
                </a:lnTo>
                <a:lnTo>
                  <a:pt x="165028" y="183851"/>
                </a:lnTo>
                <a:lnTo>
                  <a:pt x="176229" y="173243"/>
                </a:lnTo>
                <a:lnTo>
                  <a:pt x="183958" y="163259"/>
                </a:lnTo>
                <a:lnTo>
                  <a:pt x="192095" y="150713"/>
                </a:lnTo>
                <a:lnTo>
                  <a:pt x="192531" y="149987"/>
                </a:lnTo>
                <a:lnTo>
                  <a:pt x="216027" y="162305"/>
                </a:lnTo>
                <a:lnTo>
                  <a:pt x="209236" y="174336"/>
                </a:lnTo>
                <a:lnTo>
                  <a:pt x="201906" y="184987"/>
                </a:lnTo>
                <a:lnTo>
                  <a:pt x="194036" y="194258"/>
                </a:lnTo>
                <a:lnTo>
                  <a:pt x="179412" y="207036"/>
                </a:lnTo>
                <a:lnTo>
                  <a:pt x="168676" y="213867"/>
                </a:lnTo>
                <a:lnTo>
                  <a:pt x="157196" y="219350"/>
                </a:lnTo>
                <a:lnTo>
                  <a:pt x="143857" y="223707"/>
                </a:lnTo>
                <a:lnTo>
                  <a:pt x="131527" y="226084"/>
                </a:lnTo>
                <a:lnTo>
                  <a:pt x="118311" y="227221"/>
                </a:lnTo>
                <a:lnTo>
                  <a:pt x="112522" y="227329"/>
                </a:lnTo>
                <a:lnTo>
                  <a:pt x="98030" y="226634"/>
                </a:lnTo>
                <a:lnTo>
                  <a:pt x="84456" y="224547"/>
                </a:lnTo>
                <a:lnTo>
                  <a:pt x="71800" y="221068"/>
                </a:lnTo>
                <a:lnTo>
                  <a:pt x="60061" y="216198"/>
                </a:lnTo>
                <a:lnTo>
                  <a:pt x="49239" y="209936"/>
                </a:lnTo>
                <a:lnTo>
                  <a:pt x="39335" y="202283"/>
                </a:lnTo>
                <a:lnTo>
                  <a:pt x="30348" y="193238"/>
                </a:lnTo>
                <a:lnTo>
                  <a:pt x="21475" y="181947"/>
                </a:lnTo>
                <a:lnTo>
                  <a:pt x="14483" y="170818"/>
                </a:lnTo>
                <a:lnTo>
                  <a:pt x="8867" y="159275"/>
                </a:lnTo>
                <a:lnTo>
                  <a:pt x="4624" y="147320"/>
                </a:lnTo>
                <a:lnTo>
                  <a:pt x="1752" y="134957"/>
                </a:lnTo>
                <a:lnTo>
                  <a:pt x="247" y="122187"/>
                </a:lnTo>
                <a:lnTo>
                  <a:pt x="0" y="114300"/>
                </a:lnTo>
                <a:lnTo>
                  <a:pt x="675" y="101061"/>
                </a:lnTo>
                <a:lnTo>
                  <a:pt x="2704" y="88310"/>
                </a:lnTo>
                <a:lnTo>
                  <a:pt x="6090" y="76043"/>
                </a:lnTo>
                <a:lnTo>
                  <a:pt x="10835" y="64258"/>
                </a:lnTo>
                <a:lnTo>
                  <a:pt x="16944" y="52949"/>
                </a:lnTo>
                <a:lnTo>
                  <a:pt x="24420" y="42115"/>
                </a:lnTo>
                <a:lnTo>
                  <a:pt x="34214" y="30802"/>
                </a:lnTo>
                <a:lnTo>
                  <a:pt x="43931" y="22041"/>
                </a:lnTo>
                <a:lnTo>
                  <a:pt x="54424" y="14741"/>
                </a:lnTo>
                <a:lnTo>
                  <a:pt x="65693" y="8901"/>
                </a:lnTo>
                <a:lnTo>
                  <a:pt x="77737" y="4525"/>
                </a:lnTo>
                <a:lnTo>
                  <a:pt x="90557" y="1615"/>
                </a:lnTo>
                <a:lnTo>
                  <a:pt x="104153" y="171"/>
                </a:lnTo>
                <a:lnTo>
                  <a:pt x="11099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00607" y="1432560"/>
            <a:ext cx="109347" cy="221741"/>
          </a:xfrm>
          <a:custGeom>
            <a:avLst/>
            <a:gdLst/>
            <a:ahLst/>
            <a:cxnLst/>
            <a:rect l="l" t="t" r="r" b="b"/>
            <a:pathLst>
              <a:path w="109347" h="221741">
                <a:moveTo>
                  <a:pt x="84709" y="0"/>
                </a:moveTo>
                <a:lnTo>
                  <a:pt x="96448" y="1827"/>
                </a:lnTo>
                <a:lnTo>
                  <a:pt x="109024" y="7189"/>
                </a:lnTo>
                <a:lnTo>
                  <a:pt x="109347" y="7365"/>
                </a:lnTo>
                <a:lnTo>
                  <a:pt x="94742" y="30861"/>
                </a:lnTo>
                <a:lnTo>
                  <a:pt x="88900" y="28320"/>
                </a:lnTo>
                <a:lnTo>
                  <a:pt x="84074" y="27050"/>
                </a:lnTo>
                <a:lnTo>
                  <a:pt x="80137" y="27050"/>
                </a:lnTo>
                <a:lnTo>
                  <a:pt x="68214" y="29205"/>
                </a:lnTo>
                <a:lnTo>
                  <a:pt x="56642" y="35670"/>
                </a:lnTo>
                <a:lnTo>
                  <a:pt x="45773" y="46892"/>
                </a:lnTo>
                <a:lnTo>
                  <a:pt x="39506" y="57779"/>
                </a:lnTo>
                <a:lnTo>
                  <a:pt x="34458" y="71143"/>
                </a:lnTo>
                <a:lnTo>
                  <a:pt x="32010" y="81256"/>
                </a:lnTo>
                <a:lnTo>
                  <a:pt x="30687" y="90765"/>
                </a:lnTo>
                <a:lnTo>
                  <a:pt x="29676" y="102446"/>
                </a:lnTo>
                <a:lnTo>
                  <a:pt x="28971" y="116303"/>
                </a:lnTo>
                <a:lnTo>
                  <a:pt x="28565" y="132338"/>
                </a:lnTo>
                <a:lnTo>
                  <a:pt x="28448" y="148716"/>
                </a:lnTo>
                <a:lnTo>
                  <a:pt x="28448" y="221741"/>
                </a:lnTo>
                <a:lnTo>
                  <a:pt x="0" y="221741"/>
                </a:lnTo>
                <a:lnTo>
                  <a:pt x="0" y="5587"/>
                </a:lnTo>
                <a:lnTo>
                  <a:pt x="28448" y="5587"/>
                </a:lnTo>
                <a:lnTo>
                  <a:pt x="28448" y="37211"/>
                </a:lnTo>
                <a:lnTo>
                  <a:pt x="36949" y="25982"/>
                </a:lnTo>
                <a:lnTo>
                  <a:pt x="45724" y="16777"/>
                </a:lnTo>
                <a:lnTo>
                  <a:pt x="54798" y="9569"/>
                </a:lnTo>
                <a:lnTo>
                  <a:pt x="67039" y="3250"/>
                </a:lnTo>
                <a:lnTo>
                  <a:pt x="79273" y="299"/>
                </a:lnTo>
                <a:lnTo>
                  <a:pt x="8470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035443" y="1432560"/>
            <a:ext cx="223126" cy="227329"/>
          </a:xfrm>
          <a:custGeom>
            <a:avLst/>
            <a:gdLst/>
            <a:ahLst/>
            <a:cxnLst/>
            <a:rect l="l" t="t" r="r" b="b"/>
            <a:pathLst>
              <a:path w="223126" h="227329">
                <a:moveTo>
                  <a:pt x="110972" y="0"/>
                </a:moveTo>
                <a:lnTo>
                  <a:pt x="124963" y="707"/>
                </a:lnTo>
                <a:lnTo>
                  <a:pt x="138202" y="2830"/>
                </a:lnTo>
                <a:lnTo>
                  <a:pt x="150689" y="6369"/>
                </a:lnTo>
                <a:lnTo>
                  <a:pt x="162423" y="11323"/>
                </a:lnTo>
                <a:lnTo>
                  <a:pt x="173405" y="17692"/>
                </a:lnTo>
                <a:lnTo>
                  <a:pt x="183635" y="25477"/>
                </a:lnTo>
                <a:lnTo>
                  <a:pt x="193114" y="34677"/>
                </a:lnTo>
                <a:lnTo>
                  <a:pt x="199262" y="41910"/>
                </a:lnTo>
                <a:lnTo>
                  <a:pt x="206320" y="52015"/>
                </a:lnTo>
                <a:lnTo>
                  <a:pt x="212144" y="62895"/>
                </a:lnTo>
                <a:lnTo>
                  <a:pt x="216734" y="74549"/>
                </a:lnTo>
                <a:lnTo>
                  <a:pt x="220090" y="86977"/>
                </a:lnTo>
                <a:lnTo>
                  <a:pt x="222212" y="100179"/>
                </a:lnTo>
                <a:lnTo>
                  <a:pt x="223102" y="114155"/>
                </a:lnTo>
                <a:lnTo>
                  <a:pt x="223126" y="115824"/>
                </a:lnTo>
                <a:lnTo>
                  <a:pt x="28613" y="115824"/>
                </a:lnTo>
                <a:lnTo>
                  <a:pt x="29742" y="129758"/>
                </a:lnTo>
                <a:lnTo>
                  <a:pt x="32517" y="142693"/>
                </a:lnTo>
                <a:lnTo>
                  <a:pt x="36937" y="154635"/>
                </a:lnTo>
                <a:lnTo>
                  <a:pt x="43002" y="165588"/>
                </a:lnTo>
                <a:lnTo>
                  <a:pt x="50712" y="175558"/>
                </a:lnTo>
                <a:lnTo>
                  <a:pt x="62624" y="186461"/>
                </a:lnTo>
                <a:lnTo>
                  <a:pt x="73478" y="193254"/>
                </a:lnTo>
                <a:lnTo>
                  <a:pt x="85240" y="198053"/>
                </a:lnTo>
                <a:lnTo>
                  <a:pt x="97912" y="200857"/>
                </a:lnTo>
                <a:lnTo>
                  <a:pt x="110172" y="201675"/>
                </a:lnTo>
                <a:lnTo>
                  <a:pt x="122889" y="200810"/>
                </a:lnTo>
                <a:lnTo>
                  <a:pt x="135333" y="198214"/>
                </a:lnTo>
                <a:lnTo>
                  <a:pt x="142303" y="195961"/>
                </a:lnTo>
                <a:lnTo>
                  <a:pt x="154456" y="190564"/>
                </a:lnTo>
                <a:lnTo>
                  <a:pt x="164996" y="183856"/>
                </a:lnTo>
                <a:lnTo>
                  <a:pt x="176213" y="173250"/>
                </a:lnTo>
                <a:lnTo>
                  <a:pt x="183954" y="163277"/>
                </a:lnTo>
                <a:lnTo>
                  <a:pt x="192077" y="150746"/>
                </a:lnTo>
                <a:lnTo>
                  <a:pt x="192531" y="149987"/>
                </a:lnTo>
                <a:lnTo>
                  <a:pt x="215976" y="162305"/>
                </a:lnTo>
                <a:lnTo>
                  <a:pt x="209222" y="174340"/>
                </a:lnTo>
                <a:lnTo>
                  <a:pt x="201902" y="184993"/>
                </a:lnTo>
                <a:lnTo>
                  <a:pt x="194018" y="194267"/>
                </a:lnTo>
                <a:lnTo>
                  <a:pt x="179370" y="207040"/>
                </a:lnTo>
                <a:lnTo>
                  <a:pt x="168655" y="213873"/>
                </a:lnTo>
                <a:lnTo>
                  <a:pt x="157180" y="219358"/>
                </a:lnTo>
                <a:lnTo>
                  <a:pt x="143828" y="223709"/>
                </a:lnTo>
                <a:lnTo>
                  <a:pt x="131484" y="226087"/>
                </a:lnTo>
                <a:lnTo>
                  <a:pt x="118286" y="227223"/>
                </a:lnTo>
                <a:lnTo>
                  <a:pt x="112560" y="227329"/>
                </a:lnTo>
                <a:lnTo>
                  <a:pt x="98046" y="226634"/>
                </a:lnTo>
                <a:lnTo>
                  <a:pt x="84456" y="224549"/>
                </a:lnTo>
                <a:lnTo>
                  <a:pt x="71789" y="221074"/>
                </a:lnTo>
                <a:lnTo>
                  <a:pt x="60046" y="216209"/>
                </a:lnTo>
                <a:lnTo>
                  <a:pt x="49228" y="209954"/>
                </a:lnTo>
                <a:lnTo>
                  <a:pt x="39334" y="202309"/>
                </a:lnTo>
                <a:lnTo>
                  <a:pt x="30365" y="193274"/>
                </a:lnTo>
                <a:lnTo>
                  <a:pt x="21479" y="181946"/>
                </a:lnTo>
                <a:lnTo>
                  <a:pt x="14495" y="170817"/>
                </a:lnTo>
                <a:lnTo>
                  <a:pt x="8880" y="159273"/>
                </a:lnTo>
                <a:lnTo>
                  <a:pt x="4633" y="147318"/>
                </a:lnTo>
                <a:lnTo>
                  <a:pt x="1756" y="134953"/>
                </a:lnTo>
                <a:lnTo>
                  <a:pt x="248" y="122183"/>
                </a:lnTo>
                <a:lnTo>
                  <a:pt x="0" y="114300"/>
                </a:lnTo>
                <a:lnTo>
                  <a:pt x="678" y="101060"/>
                </a:lnTo>
                <a:lnTo>
                  <a:pt x="2712" y="88309"/>
                </a:lnTo>
                <a:lnTo>
                  <a:pt x="6103" y="76042"/>
                </a:lnTo>
                <a:lnTo>
                  <a:pt x="10850" y="64255"/>
                </a:lnTo>
                <a:lnTo>
                  <a:pt x="16953" y="52946"/>
                </a:lnTo>
                <a:lnTo>
                  <a:pt x="24413" y="42112"/>
                </a:lnTo>
                <a:lnTo>
                  <a:pt x="34206" y="30801"/>
                </a:lnTo>
                <a:lnTo>
                  <a:pt x="43926" y="22040"/>
                </a:lnTo>
                <a:lnTo>
                  <a:pt x="54420" y="14738"/>
                </a:lnTo>
                <a:lnTo>
                  <a:pt x="65688" y="8899"/>
                </a:lnTo>
                <a:lnTo>
                  <a:pt x="77731" y="4523"/>
                </a:lnTo>
                <a:lnTo>
                  <a:pt x="90549" y="1613"/>
                </a:lnTo>
                <a:lnTo>
                  <a:pt x="104142" y="170"/>
                </a:lnTo>
                <a:lnTo>
                  <a:pt x="11097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0412" y="1432560"/>
            <a:ext cx="188544" cy="221741"/>
          </a:xfrm>
          <a:custGeom>
            <a:avLst/>
            <a:gdLst/>
            <a:ahLst/>
            <a:cxnLst/>
            <a:rect l="l" t="t" r="r" b="b"/>
            <a:pathLst>
              <a:path w="188544" h="221741">
                <a:moveTo>
                  <a:pt x="108877" y="0"/>
                </a:moveTo>
                <a:lnTo>
                  <a:pt x="122193" y="1007"/>
                </a:lnTo>
                <a:lnTo>
                  <a:pt x="134632" y="4005"/>
                </a:lnTo>
                <a:lnTo>
                  <a:pt x="146193" y="8959"/>
                </a:lnTo>
                <a:lnTo>
                  <a:pt x="162055" y="20306"/>
                </a:lnTo>
                <a:lnTo>
                  <a:pt x="170531" y="29755"/>
                </a:lnTo>
                <a:lnTo>
                  <a:pt x="177314" y="40684"/>
                </a:lnTo>
                <a:lnTo>
                  <a:pt x="182737" y="54529"/>
                </a:lnTo>
                <a:lnTo>
                  <a:pt x="185196" y="65231"/>
                </a:lnTo>
                <a:lnTo>
                  <a:pt x="186981" y="77686"/>
                </a:lnTo>
                <a:lnTo>
                  <a:pt x="188094" y="91883"/>
                </a:lnTo>
                <a:lnTo>
                  <a:pt x="188535" y="107811"/>
                </a:lnTo>
                <a:lnTo>
                  <a:pt x="188544" y="110489"/>
                </a:lnTo>
                <a:lnTo>
                  <a:pt x="188544" y="221741"/>
                </a:lnTo>
                <a:lnTo>
                  <a:pt x="160731" y="221741"/>
                </a:lnTo>
                <a:lnTo>
                  <a:pt x="160731" y="118617"/>
                </a:lnTo>
                <a:lnTo>
                  <a:pt x="160530" y="101212"/>
                </a:lnTo>
                <a:lnTo>
                  <a:pt x="159929" y="87030"/>
                </a:lnTo>
                <a:lnTo>
                  <a:pt x="158925" y="76083"/>
                </a:lnTo>
                <a:lnTo>
                  <a:pt x="157632" y="68834"/>
                </a:lnTo>
                <a:lnTo>
                  <a:pt x="153319" y="55417"/>
                </a:lnTo>
                <a:lnTo>
                  <a:pt x="146945" y="44472"/>
                </a:lnTo>
                <a:lnTo>
                  <a:pt x="139090" y="36449"/>
                </a:lnTo>
                <a:lnTo>
                  <a:pt x="128803" y="30394"/>
                </a:lnTo>
                <a:lnTo>
                  <a:pt x="116590" y="26777"/>
                </a:lnTo>
                <a:lnTo>
                  <a:pt x="103327" y="25653"/>
                </a:lnTo>
                <a:lnTo>
                  <a:pt x="90396" y="26816"/>
                </a:lnTo>
                <a:lnTo>
                  <a:pt x="78196" y="30305"/>
                </a:lnTo>
                <a:lnTo>
                  <a:pt x="66728" y="36119"/>
                </a:lnTo>
                <a:lnTo>
                  <a:pt x="58115" y="42417"/>
                </a:lnTo>
                <a:lnTo>
                  <a:pt x="48665" y="51576"/>
                </a:lnTo>
                <a:lnTo>
                  <a:pt x="41050" y="61836"/>
                </a:lnTo>
                <a:lnTo>
                  <a:pt x="35272" y="73171"/>
                </a:lnTo>
                <a:lnTo>
                  <a:pt x="31788" y="83692"/>
                </a:lnTo>
                <a:lnTo>
                  <a:pt x="30257" y="91843"/>
                </a:lnTo>
                <a:lnTo>
                  <a:pt x="29098" y="102490"/>
                </a:lnTo>
                <a:lnTo>
                  <a:pt x="28308" y="115619"/>
                </a:lnTo>
                <a:lnTo>
                  <a:pt x="27888" y="131214"/>
                </a:lnTo>
                <a:lnTo>
                  <a:pt x="27813" y="142493"/>
                </a:lnTo>
                <a:lnTo>
                  <a:pt x="27813" y="221741"/>
                </a:lnTo>
                <a:lnTo>
                  <a:pt x="0" y="221741"/>
                </a:lnTo>
                <a:lnTo>
                  <a:pt x="0" y="5587"/>
                </a:lnTo>
                <a:lnTo>
                  <a:pt x="27813" y="5587"/>
                </a:lnTo>
                <a:lnTo>
                  <a:pt x="27813" y="44323"/>
                </a:lnTo>
                <a:lnTo>
                  <a:pt x="36570" y="33682"/>
                </a:lnTo>
                <a:lnTo>
                  <a:pt x="45794" y="24519"/>
                </a:lnTo>
                <a:lnTo>
                  <a:pt x="55486" y="16822"/>
                </a:lnTo>
                <a:lnTo>
                  <a:pt x="64770" y="11049"/>
                </a:lnTo>
                <a:lnTo>
                  <a:pt x="76364" y="5738"/>
                </a:lnTo>
                <a:lnTo>
                  <a:pt x="88521" y="2152"/>
                </a:lnTo>
                <a:lnTo>
                  <a:pt x="101239" y="290"/>
                </a:lnTo>
                <a:lnTo>
                  <a:pt x="108877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843024" y="1357884"/>
            <a:ext cx="109855" cy="296417"/>
          </a:xfrm>
          <a:custGeom>
            <a:avLst/>
            <a:gdLst/>
            <a:ahLst/>
            <a:cxnLst/>
            <a:rect l="l" t="t" r="r" b="b"/>
            <a:pathLst>
              <a:path w="109855" h="296417">
                <a:moveTo>
                  <a:pt x="37973" y="0"/>
                </a:moveTo>
                <a:lnTo>
                  <a:pt x="65786" y="0"/>
                </a:lnTo>
                <a:lnTo>
                  <a:pt x="65786" y="80263"/>
                </a:lnTo>
                <a:lnTo>
                  <a:pt x="109855" y="80263"/>
                </a:lnTo>
                <a:lnTo>
                  <a:pt x="109855" y="104266"/>
                </a:lnTo>
                <a:lnTo>
                  <a:pt x="65786" y="104266"/>
                </a:lnTo>
                <a:lnTo>
                  <a:pt x="65786" y="296417"/>
                </a:lnTo>
                <a:lnTo>
                  <a:pt x="37973" y="296417"/>
                </a:lnTo>
                <a:lnTo>
                  <a:pt x="37973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73" y="80263"/>
                </a:lnTo>
                <a:lnTo>
                  <a:pt x="3797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95108" y="1357884"/>
            <a:ext cx="109880" cy="296417"/>
          </a:xfrm>
          <a:custGeom>
            <a:avLst/>
            <a:gdLst/>
            <a:ahLst/>
            <a:cxnLst/>
            <a:rect l="l" t="t" r="r" b="b"/>
            <a:pathLst>
              <a:path w="109880" h="296417">
                <a:moveTo>
                  <a:pt x="37947" y="0"/>
                </a:moveTo>
                <a:lnTo>
                  <a:pt x="65760" y="0"/>
                </a:lnTo>
                <a:lnTo>
                  <a:pt x="65760" y="80263"/>
                </a:lnTo>
                <a:lnTo>
                  <a:pt x="109880" y="80263"/>
                </a:lnTo>
                <a:lnTo>
                  <a:pt x="109880" y="104266"/>
                </a:lnTo>
                <a:lnTo>
                  <a:pt x="65760" y="104266"/>
                </a:lnTo>
                <a:lnTo>
                  <a:pt x="65760" y="296417"/>
                </a:lnTo>
                <a:lnTo>
                  <a:pt x="37947" y="296417"/>
                </a:lnTo>
                <a:lnTo>
                  <a:pt x="37947" y="104266"/>
                </a:lnTo>
                <a:lnTo>
                  <a:pt x="0" y="104266"/>
                </a:lnTo>
                <a:lnTo>
                  <a:pt x="0" y="80263"/>
                </a:lnTo>
                <a:lnTo>
                  <a:pt x="37947" y="80263"/>
                </a:lnTo>
                <a:lnTo>
                  <a:pt x="379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66521" y="1349121"/>
            <a:ext cx="45694" cy="45974"/>
          </a:xfrm>
          <a:custGeom>
            <a:avLst/>
            <a:gdLst/>
            <a:ahLst/>
            <a:cxnLst/>
            <a:rect l="l" t="t" r="r" b="b"/>
            <a:pathLst>
              <a:path w="45694" h="45974">
                <a:moveTo>
                  <a:pt x="22745" y="0"/>
                </a:moveTo>
                <a:lnTo>
                  <a:pt x="29083" y="0"/>
                </a:lnTo>
                <a:lnTo>
                  <a:pt x="34493" y="2286"/>
                </a:lnTo>
                <a:lnTo>
                  <a:pt x="38976" y="6730"/>
                </a:lnTo>
                <a:lnTo>
                  <a:pt x="43459" y="11302"/>
                </a:lnTo>
                <a:lnTo>
                  <a:pt x="45694" y="16763"/>
                </a:lnTo>
                <a:lnTo>
                  <a:pt x="45694" y="23113"/>
                </a:lnTo>
                <a:lnTo>
                  <a:pt x="45694" y="29337"/>
                </a:lnTo>
                <a:lnTo>
                  <a:pt x="43459" y="34670"/>
                </a:lnTo>
                <a:lnTo>
                  <a:pt x="38976" y="39115"/>
                </a:lnTo>
                <a:lnTo>
                  <a:pt x="34493" y="43687"/>
                </a:lnTo>
                <a:lnTo>
                  <a:pt x="29083" y="45974"/>
                </a:lnTo>
                <a:lnTo>
                  <a:pt x="22745" y="45974"/>
                </a:lnTo>
                <a:lnTo>
                  <a:pt x="16548" y="45974"/>
                </a:lnTo>
                <a:lnTo>
                  <a:pt x="11214" y="43687"/>
                </a:lnTo>
                <a:lnTo>
                  <a:pt x="6731" y="39115"/>
                </a:lnTo>
                <a:lnTo>
                  <a:pt x="2247" y="34670"/>
                </a:lnTo>
                <a:lnTo>
                  <a:pt x="0" y="29337"/>
                </a:lnTo>
                <a:lnTo>
                  <a:pt x="0" y="23113"/>
                </a:lnTo>
                <a:lnTo>
                  <a:pt x="0" y="16763"/>
                </a:lnTo>
                <a:lnTo>
                  <a:pt x="2247" y="11302"/>
                </a:lnTo>
                <a:lnTo>
                  <a:pt x="6731" y="6730"/>
                </a:lnTo>
                <a:lnTo>
                  <a:pt x="11214" y="2286"/>
                </a:lnTo>
                <a:lnTo>
                  <a:pt x="16548" y="0"/>
                </a:lnTo>
                <a:lnTo>
                  <a:pt x="2274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4800" y="1905000"/>
            <a:ext cx="4191000" cy="457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791583" y="3235795"/>
            <a:ext cx="3394507" cy="1545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027">
              <a:lnSpc>
                <a:spcPts val="2810"/>
              </a:lnSpc>
              <a:spcBef>
                <a:spcPts val="140"/>
              </a:spcBef>
            </a:pPr>
            <a:r>
              <a:rPr sz="20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05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050" spc="168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otein is then</a:t>
            </a:r>
            <a:endParaRPr sz="2600">
              <a:latin typeface="Century Gothic"/>
              <a:cs typeface="Century Gothic"/>
            </a:endParaRPr>
          </a:p>
          <a:p>
            <a:pPr marL="397001">
              <a:lnSpc>
                <a:spcPts val="3120"/>
              </a:lnSpc>
              <a:spcBef>
                <a:spcPts val="70"/>
              </a:spcBef>
            </a:pP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free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6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ou</a:t>
            </a:r>
            <a:r>
              <a:rPr sz="2600" b="1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 the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gel</a:t>
            </a:r>
            <a:r>
              <a:rPr sz="2600" b="1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be collected.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43024" y="1450149"/>
            <a:ext cx="51879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1894903" y="1450149"/>
            <a:ext cx="57975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895108" y="1450149"/>
            <a:ext cx="51854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946962" y="1450149"/>
            <a:ext cx="58026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558280" y="962469"/>
            <a:ext cx="51879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610159" y="962469"/>
            <a:ext cx="57975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4052824" y="962469"/>
            <a:ext cx="51879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4104703" y="962469"/>
            <a:ext cx="57975" cy="204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054848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35" name="object 35"/>
          <p:cNvSpPr txBox="1"/>
          <p:nvPr/>
        </p:nvSpPr>
        <p:spPr>
          <a:xfrm>
            <a:off x="8106727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34" name="object 34"/>
          <p:cNvSpPr txBox="1"/>
          <p:nvPr/>
        </p:nvSpPr>
        <p:spPr>
          <a:xfrm>
            <a:off x="8054848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8106727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7506208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31" name="object 31"/>
          <p:cNvSpPr txBox="1"/>
          <p:nvPr/>
        </p:nvSpPr>
        <p:spPr>
          <a:xfrm>
            <a:off x="7558087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30" name="object 30"/>
          <p:cNvSpPr txBox="1"/>
          <p:nvPr/>
        </p:nvSpPr>
        <p:spPr>
          <a:xfrm>
            <a:off x="7506208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558087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6765544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27" name="object 27"/>
          <p:cNvSpPr txBox="1"/>
          <p:nvPr/>
        </p:nvSpPr>
        <p:spPr>
          <a:xfrm>
            <a:off x="6817423" y="365760"/>
            <a:ext cx="108711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26" name="object 26"/>
          <p:cNvSpPr txBox="1"/>
          <p:nvPr/>
        </p:nvSpPr>
        <p:spPr>
          <a:xfrm>
            <a:off x="6765544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817423" y="470026"/>
            <a:ext cx="108711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5517388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23" name="object 23"/>
          <p:cNvSpPr txBox="1"/>
          <p:nvPr/>
        </p:nvSpPr>
        <p:spPr>
          <a:xfrm>
            <a:off x="5569267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5517388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569267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854448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9" name="object 19"/>
          <p:cNvSpPr txBox="1"/>
          <p:nvPr/>
        </p:nvSpPr>
        <p:spPr>
          <a:xfrm>
            <a:off x="4906327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8" name="object 18"/>
          <p:cNvSpPr txBox="1"/>
          <p:nvPr/>
        </p:nvSpPr>
        <p:spPr>
          <a:xfrm>
            <a:off x="4854448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906327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853179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5" name="object 15"/>
          <p:cNvSpPr txBox="1"/>
          <p:nvPr/>
        </p:nvSpPr>
        <p:spPr>
          <a:xfrm>
            <a:off x="3905059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4" name="object 14"/>
          <p:cNvSpPr txBox="1"/>
          <p:nvPr/>
        </p:nvSpPr>
        <p:spPr>
          <a:xfrm>
            <a:off x="3853179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905059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672080" y="365760"/>
            <a:ext cx="51879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1" name="object 11"/>
          <p:cNvSpPr txBox="1"/>
          <p:nvPr/>
        </p:nvSpPr>
        <p:spPr>
          <a:xfrm>
            <a:off x="2723959" y="365760"/>
            <a:ext cx="57975" cy="104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0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2672080" y="470026"/>
            <a:ext cx="51879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723959" y="470026"/>
            <a:ext cx="57975" cy="192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145030" y="369950"/>
            <a:ext cx="222821" cy="134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45030" y="504444"/>
            <a:ext cx="222821" cy="1434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840435" y="311023"/>
            <a:ext cx="64401" cy="94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5" name="object 5"/>
          <p:cNvSpPr txBox="1"/>
          <p:nvPr/>
        </p:nvSpPr>
        <p:spPr>
          <a:xfrm>
            <a:off x="904836" y="311023"/>
            <a:ext cx="38214" cy="94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43"/>
              </a:spcBef>
            </a:pPr>
            <a:endParaRPr sz="700"/>
          </a:p>
        </p:txBody>
      </p:sp>
      <p:sp>
        <p:nvSpPr>
          <p:cNvPr id="4" name="object 4"/>
          <p:cNvSpPr txBox="1"/>
          <p:nvPr/>
        </p:nvSpPr>
        <p:spPr>
          <a:xfrm>
            <a:off x="840435" y="405511"/>
            <a:ext cx="102615" cy="55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435" y="461010"/>
            <a:ext cx="64401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4836" y="461010"/>
            <a:ext cx="38214" cy="201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9516" y="169164"/>
            <a:ext cx="8004048" cy="80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516" y="777239"/>
            <a:ext cx="4271772" cy="803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5413" y="480567"/>
            <a:ext cx="7180884" cy="382778"/>
          </a:xfrm>
          <a:custGeom>
            <a:avLst/>
            <a:gdLst/>
            <a:ahLst/>
            <a:cxnLst/>
            <a:rect l="l" t="t" r="r" b="b"/>
            <a:pathLst>
              <a:path w="7180884" h="382778">
                <a:moveTo>
                  <a:pt x="3283837" y="341721"/>
                </a:moveTo>
                <a:lnTo>
                  <a:pt x="3274901" y="278934"/>
                </a:lnTo>
                <a:lnTo>
                  <a:pt x="3268183" y="268034"/>
                </a:lnTo>
                <a:lnTo>
                  <a:pt x="3262500" y="256671"/>
                </a:lnTo>
                <a:lnTo>
                  <a:pt x="3257854" y="244845"/>
                </a:lnTo>
                <a:lnTo>
                  <a:pt x="3254241" y="232556"/>
                </a:lnTo>
                <a:lnTo>
                  <a:pt x="3258434" y="317415"/>
                </a:lnTo>
                <a:lnTo>
                  <a:pt x="3267760" y="327279"/>
                </a:lnTo>
                <a:lnTo>
                  <a:pt x="3273814" y="333079"/>
                </a:lnTo>
                <a:lnTo>
                  <a:pt x="3283837" y="341721"/>
                </a:lnTo>
                <a:close/>
              </a:path>
              <a:path w="7180884" h="382778">
                <a:moveTo>
                  <a:pt x="3211880" y="193040"/>
                </a:moveTo>
                <a:lnTo>
                  <a:pt x="3211967" y="199178"/>
                </a:lnTo>
                <a:lnTo>
                  <a:pt x="3212777" y="212590"/>
                </a:lnTo>
                <a:lnTo>
                  <a:pt x="3214442" y="225652"/>
                </a:lnTo>
                <a:lnTo>
                  <a:pt x="3216960" y="238362"/>
                </a:lnTo>
                <a:lnTo>
                  <a:pt x="3220331" y="250721"/>
                </a:lnTo>
                <a:lnTo>
                  <a:pt x="3224554" y="262725"/>
                </a:lnTo>
                <a:lnTo>
                  <a:pt x="3229628" y="274376"/>
                </a:lnTo>
                <a:lnTo>
                  <a:pt x="3235554" y="285671"/>
                </a:lnTo>
                <a:lnTo>
                  <a:pt x="3242331" y="296610"/>
                </a:lnTo>
                <a:lnTo>
                  <a:pt x="3249958" y="307192"/>
                </a:lnTo>
                <a:lnTo>
                  <a:pt x="3258434" y="317415"/>
                </a:lnTo>
                <a:lnTo>
                  <a:pt x="3254241" y="232556"/>
                </a:lnTo>
                <a:lnTo>
                  <a:pt x="3251662" y="219804"/>
                </a:lnTo>
                <a:lnTo>
                  <a:pt x="3250115" y="206590"/>
                </a:lnTo>
                <a:lnTo>
                  <a:pt x="3249599" y="192912"/>
                </a:lnTo>
                <a:lnTo>
                  <a:pt x="3249706" y="186554"/>
                </a:lnTo>
                <a:lnTo>
                  <a:pt x="3250644" y="173355"/>
                </a:lnTo>
                <a:lnTo>
                  <a:pt x="3252551" y="160562"/>
                </a:lnTo>
                <a:lnTo>
                  <a:pt x="3255429" y="148167"/>
                </a:lnTo>
                <a:lnTo>
                  <a:pt x="3259281" y="136161"/>
                </a:lnTo>
                <a:lnTo>
                  <a:pt x="3264110" y="124536"/>
                </a:lnTo>
                <a:lnTo>
                  <a:pt x="3269919" y="113284"/>
                </a:lnTo>
                <a:lnTo>
                  <a:pt x="3279098" y="99080"/>
                </a:lnTo>
                <a:lnTo>
                  <a:pt x="3287005" y="89114"/>
                </a:lnTo>
                <a:lnTo>
                  <a:pt x="3295708" y="79875"/>
                </a:lnTo>
                <a:lnTo>
                  <a:pt x="3305204" y="71362"/>
                </a:lnTo>
                <a:lnTo>
                  <a:pt x="3315489" y="63575"/>
                </a:lnTo>
                <a:lnTo>
                  <a:pt x="3326561" y="56515"/>
                </a:lnTo>
                <a:lnTo>
                  <a:pt x="3341340" y="48849"/>
                </a:lnTo>
                <a:lnTo>
                  <a:pt x="3353278" y="44011"/>
                </a:lnTo>
                <a:lnTo>
                  <a:pt x="3365437" y="40253"/>
                </a:lnTo>
                <a:lnTo>
                  <a:pt x="3377820" y="37573"/>
                </a:lnTo>
                <a:lnTo>
                  <a:pt x="3390430" y="35967"/>
                </a:lnTo>
                <a:lnTo>
                  <a:pt x="3403269" y="35433"/>
                </a:lnTo>
                <a:lnTo>
                  <a:pt x="3407802" y="35496"/>
                </a:lnTo>
                <a:lnTo>
                  <a:pt x="3420581" y="36382"/>
                </a:lnTo>
                <a:lnTo>
                  <a:pt x="3433145" y="38310"/>
                </a:lnTo>
                <a:lnTo>
                  <a:pt x="3445486" y="41285"/>
                </a:lnTo>
                <a:lnTo>
                  <a:pt x="3457600" y="45308"/>
                </a:lnTo>
                <a:lnTo>
                  <a:pt x="3469480" y="50384"/>
                </a:lnTo>
                <a:lnTo>
                  <a:pt x="3481120" y="56515"/>
                </a:lnTo>
                <a:lnTo>
                  <a:pt x="3495599" y="65829"/>
                </a:lnTo>
                <a:lnTo>
                  <a:pt x="3505779" y="73791"/>
                </a:lnTo>
                <a:lnTo>
                  <a:pt x="3515126" y="82451"/>
                </a:lnTo>
                <a:lnTo>
                  <a:pt x="3523638" y="91811"/>
                </a:lnTo>
                <a:lnTo>
                  <a:pt x="3531312" y="101876"/>
                </a:lnTo>
                <a:lnTo>
                  <a:pt x="3538143" y="112649"/>
                </a:lnTo>
                <a:lnTo>
                  <a:pt x="3545939" y="128216"/>
                </a:lnTo>
                <a:lnTo>
                  <a:pt x="3550402" y="139976"/>
                </a:lnTo>
                <a:lnTo>
                  <a:pt x="3553873" y="152148"/>
                </a:lnTo>
                <a:lnTo>
                  <a:pt x="3556353" y="164732"/>
                </a:lnTo>
                <a:lnTo>
                  <a:pt x="3557840" y="177727"/>
                </a:lnTo>
                <a:lnTo>
                  <a:pt x="3558336" y="191135"/>
                </a:lnTo>
                <a:lnTo>
                  <a:pt x="3558238" y="197173"/>
                </a:lnTo>
                <a:lnTo>
                  <a:pt x="3557317" y="210351"/>
                </a:lnTo>
                <a:lnTo>
                  <a:pt x="3555424" y="223155"/>
                </a:lnTo>
                <a:lnTo>
                  <a:pt x="3552561" y="235578"/>
                </a:lnTo>
                <a:lnTo>
                  <a:pt x="3548726" y="247616"/>
                </a:lnTo>
                <a:lnTo>
                  <a:pt x="3543920" y="259261"/>
                </a:lnTo>
                <a:lnTo>
                  <a:pt x="3538143" y="270510"/>
                </a:lnTo>
                <a:lnTo>
                  <a:pt x="3529294" y="284396"/>
                </a:lnTo>
                <a:lnTo>
                  <a:pt x="3521414" y="294419"/>
                </a:lnTo>
                <a:lnTo>
                  <a:pt x="3512719" y="303662"/>
                </a:lnTo>
                <a:lnTo>
                  <a:pt x="3503212" y="312130"/>
                </a:lnTo>
                <a:lnTo>
                  <a:pt x="3492890" y="319831"/>
                </a:lnTo>
                <a:lnTo>
                  <a:pt x="3481755" y="326771"/>
                </a:lnTo>
                <a:lnTo>
                  <a:pt x="3465796" y="334743"/>
                </a:lnTo>
                <a:lnTo>
                  <a:pt x="3453925" y="339280"/>
                </a:lnTo>
                <a:lnTo>
                  <a:pt x="3441737" y="342808"/>
                </a:lnTo>
                <a:lnTo>
                  <a:pt x="3429232" y="345328"/>
                </a:lnTo>
                <a:lnTo>
                  <a:pt x="3416409" y="346840"/>
                </a:lnTo>
                <a:lnTo>
                  <a:pt x="3403269" y="347345"/>
                </a:lnTo>
                <a:lnTo>
                  <a:pt x="3399894" y="347313"/>
                </a:lnTo>
                <a:lnTo>
                  <a:pt x="3386457" y="346534"/>
                </a:lnTo>
                <a:lnTo>
                  <a:pt x="3373457" y="344712"/>
                </a:lnTo>
                <a:lnTo>
                  <a:pt x="3360893" y="341844"/>
                </a:lnTo>
                <a:lnTo>
                  <a:pt x="3348767" y="337931"/>
                </a:lnTo>
                <a:lnTo>
                  <a:pt x="3337077" y="332970"/>
                </a:lnTo>
                <a:lnTo>
                  <a:pt x="3325823" y="326962"/>
                </a:lnTo>
                <a:lnTo>
                  <a:pt x="3315007" y="319905"/>
                </a:lnTo>
                <a:lnTo>
                  <a:pt x="3304627" y="311798"/>
                </a:lnTo>
                <a:lnTo>
                  <a:pt x="3294684" y="302641"/>
                </a:lnTo>
                <a:lnTo>
                  <a:pt x="3282656" y="289372"/>
                </a:lnTo>
                <a:lnTo>
                  <a:pt x="3274901" y="278934"/>
                </a:lnTo>
                <a:lnTo>
                  <a:pt x="3283837" y="341721"/>
                </a:lnTo>
                <a:lnTo>
                  <a:pt x="3294232" y="349535"/>
                </a:lnTo>
                <a:lnTo>
                  <a:pt x="3304999" y="356522"/>
                </a:lnTo>
                <a:lnTo>
                  <a:pt x="3327651" y="368020"/>
                </a:lnTo>
                <a:lnTo>
                  <a:pt x="3351791" y="376224"/>
                </a:lnTo>
                <a:lnTo>
                  <a:pt x="3364420" y="379093"/>
                </a:lnTo>
                <a:lnTo>
                  <a:pt x="3377421" y="381140"/>
                </a:lnTo>
                <a:lnTo>
                  <a:pt x="3390794" y="382368"/>
                </a:lnTo>
                <a:lnTo>
                  <a:pt x="3404539" y="382778"/>
                </a:lnTo>
                <a:lnTo>
                  <a:pt x="3412203" y="382649"/>
                </a:lnTo>
                <a:lnTo>
                  <a:pt x="3425692" y="381768"/>
                </a:lnTo>
                <a:lnTo>
                  <a:pt x="3438810" y="380054"/>
                </a:lnTo>
                <a:lnTo>
                  <a:pt x="3451559" y="377506"/>
                </a:lnTo>
                <a:lnTo>
                  <a:pt x="3463939" y="374123"/>
                </a:lnTo>
                <a:lnTo>
                  <a:pt x="3487593" y="364850"/>
                </a:lnTo>
                <a:lnTo>
                  <a:pt x="3509776" y="352232"/>
                </a:lnTo>
                <a:lnTo>
                  <a:pt x="3520317" y="344667"/>
                </a:lnTo>
                <a:lnTo>
                  <a:pt x="3530493" y="336265"/>
                </a:lnTo>
                <a:lnTo>
                  <a:pt x="3540302" y="327025"/>
                </a:lnTo>
                <a:lnTo>
                  <a:pt x="3554321" y="311593"/>
                </a:lnTo>
                <a:lnTo>
                  <a:pt x="3562257" y="301206"/>
                </a:lnTo>
                <a:lnTo>
                  <a:pt x="3569356" y="290450"/>
                </a:lnTo>
                <a:lnTo>
                  <a:pt x="3581043" y="267837"/>
                </a:lnTo>
                <a:lnTo>
                  <a:pt x="3589386" y="243763"/>
                </a:lnTo>
                <a:lnTo>
                  <a:pt x="3592304" y="231180"/>
                </a:lnTo>
                <a:lnTo>
                  <a:pt x="3594389" y="218235"/>
                </a:lnTo>
                <a:lnTo>
                  <a:pt x="3595639" y="204929"/>
                </a:lnTo>
                <a:lnTo>
                  <a:pt x="3596055" y="191262"/>
                </a:lnTo>
                <a:lnTo>
                  <a:pt x="3595915" y="183253"/>
                </a:lnTo>
                <a:lnTo>
                  <a:pt x="3595015" y="169711"/>
                </a:lnTo>
                <a:lnTo>
                  <a:pt x="3593279" y="156551"/>
                </a:lnTo>
                <a:lnTo>
                  <a:pt x="3590709" y="143771"/>
                </a:lnTo>
                <a:lnTo>
                  <a:pt x="3587305" y="131373"/>
                </a:lnTo>
                <a:lnTo>
                  <a:pt x="3577999" y="107718"/>
                </a:lnTo>
                <a:lnTo>
                  <a:pt x="3565363" y="85586"/>
                </a:lnTo>
                <a:lnTo>
                  <a:pt x="3557798" y="75091"/>
                </a:lnTo>
                <a:lnTo>
                  <a:pt x="3549402" y="64978"/>
                </a:lnTo>
                <a:lnTo>
                  <a:pt x="3540175" y="55245"/>
                </a:lnTo>
                <a:lnTo>
                  <a:pt x="3523039" y="40046"/>
                </a:lnTo>
                <a:lnTo>
                  <a:pt x="3512675" y="32438"/>
                </a:lnTo>
                <a:lnTo>
                  <a:pt x="3490759" y="19623"/>
                </a:lnTo>
                <a:lnTo>
                  <a:pt x="3467260" y="10011"/>
                </a:lnTo>
                <a:lnTo>
                  <a:pt x="3454919" y="6407"/>
                </a:lnTo>
                <a:lnTo>
                  <a:pt x="3442184" y="3604"/>
                </a:lnTo>
                <a:lnTo>
                  <a:pt x="3429055" y="1601"/>
                </a:lnTo>
                <a:lnTo>
                  <a:pt x="3415533" y="400"/>
                </a:lnTo>
                <a:lnTo>
                  <a:pt x="3401618" y="0"/>
                </a:lnTo>
                <a:lnTo>
                  <a:pt x="3391890" y="234"/>
                </a:lnTo>
                <a:lnTo>
                  <a:pt x="3379001" y="1291"/>
                </a:lnTo>
                <a:lnTo>
                  <a:pt x="3366351" y="3197"/>
                </a:lnTo>
                <a:lnTo>
                  <a:pt x="3341760" y="9548"/>
                </a:lnTo>
                <a:lnTo>
                  <a:pt x="3318104" y="19275"/>
                </a:lnTo>
                <a:lnTo>
                  <a:pt x="3306622" y="25400"/>
                </a:lnTo>
                <a:lnTo>
                  <a:pt x="3287656" y="37934"/>
                </a:lnTo>
                <a:lnTo>
                  <a:pt x="3268451" y="54594"/>
                </a:lnTo>
                <a:lnTo>
                  <a:pt x="3251697" y="73835"/>
                </a:lnTo>
                <a:lnTo>
                  <a:pt x="3244243" y="84415"/>
                </a:lnTo>
                <a:lnTo>
                  <a:pt x="3237407" y="95631"/>
                </a:lnTo>
                <a:lnTo>
                  <a:pt x="3226498" y="117885"/>
                </a:lnTo>
                <a:lnTo>
                  <a:pt x="3218377" y="141946"/>
                </a:lnTo>
                <a:lnTo>
                  <a:pt x="3213504" y="167002"/>
                </a:lnTo>
                <a:lnTo>
                  <a:pt x="3212286" y="179899"/>
                </a:lnTo>
                <a:lnTo>
                  <a:pt x="3211880" y="193040"/>
                </a:lnTo>
                <a:close/>
              </a:path>
              <a:path w="7180884" h="382778">
                <a:moveTo>
                  <a:pt x="6852462" y="9144"/>
                </a:moveTo>
                <a:lnTo>
                  <a:pt x="6816140" y="9144"/>
                </a:lnTo>
                <a:lnTo>
                  <a:pt x="6816140" y="162052"/>
                </a:lnTo>
                <a:lnTo>
                  <a:pt x="6630466" y="162052"/>
                </a:lnTo>
                <a:lnTo>
                  <a:pt x="6630466" y="9144"/>
                </a:lnTo>
                <a:lnTo>
                  <a:pt x="6594017" y="9144"/>
                </a:lnTo>
                <a:lnTo>
                  <a:pt x="6594017" y="373634"/>
                </a:lnTo>
                <a:lnTo>
                  <a:pt x="6630466" y="373634"/>
                </a:lnTo>
                <a:lnTo>
                  <a:pt x="6630466" y="197739"/>
                </a:lnTo>
                <a:lnTo>
                  <a:pt x="6816140" y="197739"/>
                </a:lnTo>
                <a:lnTo>
                  <a:pt x="6816140" y="373634"/>
                </a:lnTo>
                <a:lnTo>
                  <a:pt x="6852462" y="373634"/>
                </a:lnTo>
                <a:lnTo>
                  <a:pt x="6852462" y="9144"/>
                </a:lnTo>
                <a:close/>
              </a:path>
              <a:path w="7180884" h="382778">
                <a:moveTo>
                  <a:pt x="7029500" y="199517"/>
                </a:moveTo>
                <a:lnTo>
                  <a:pt x="7029500" y="373634"/>
                </a:lnTo>
                <a:lnTo>
                  <a:pt x="7065441" y="373634"/>
                </a:lnTo>
                <a:lnTo>
                  <a:pt x="7065441" y="199517"/>
                </a:lnTo>
                <a:lnTo>
                  <a:pt x="7180884" y="9144"/>
                </a:lnTo>
                <a:lnTo>
                  <a:pt x="7138720" y="9144"/>
                </a:lnTo>
                <a:lnTo>
                  <a:pt x="7046899" y="159512"/>
                </a:lnTo>
                <a:lnTo>
                  <a:pt x="6953681" y="9144"/>
                </a:lnTo>
                <a:lnTo>
                  <a:pt x="6911771" y="9144"/>
                </a:lnTo>
                <a:lnTo>
                  <a:pt x="7029500" y="199517"/>
                </a:lnTo>
                <a:close/>
              </a:path>
              <a:path w="7180884" h="382778">
                <a:moveTo>
                  <a:pt x="6328968" y="44831"/>
                </a:moveTo>
                <a:lnTo>
                  <a:pt x="6328968" y="373634"/>
                </a:lnTo>
                <a:lnTo>
                  <a:pt x="6328968" y="204216"/>
                </a:lnTo>
                <a:lnTo>
                  <a:pt x="6360767" y="204204"/>
                </a:lnTo>
                <a:lnTo>
                  <a:pt x="6378007" y="204019"/>
                </a:lnTo>
                <a:lnTo>
                  <a:pt x="6393648" y="203609"/>
                </a:lnTo>
                <a:lnTo>
                  <a:pt x="6390690" y="169291"/>
                </a:lnTo>
                <a:lnTo>
                  <a:pt x="6328968" y="168529"/>
                </a:lnTo>
                <a:lnTo>
                  <a:pt x="6328968" y="44831"/>
                </a:lnTo>
                <a:close/>
              </a:path>
              <a:path w="7180884" h="382778">
                <a:moveTo>
                  <a:pt x="6407684" y="202975"/>
                </a:moveTo>
                <a:lnTo>
                  <a:pt x="6420113" y="202120"/>
                </a:lnTo>
                <a:lnTo>
                  <a:pt x="6440131" y="199754"/>
                </a:lnTo>
                <a:lnTo>
                  <a:pt x="6459516" y="194769"/>
                </a:lnTo>
                <a:lnTo>
                  <a:pt x="6471714" y="189609"/>
                </a:lnTo>
                <a:lnTo>
                  <a:pt x="6482687" y="183151"/>
                </a:lnTo>
                <a:lnTo>
                  <a:pt x="6492426" y="175402"/>
                </a:lnTo>
                <a:lnTo>
                  <a:pt x="6500926" y="166370"/>
                </a:lnTo>
                <a:lnTo>
                  <a:pt x="6513228" y="145628"/>
                </a:lnTo>
                <a:lnTo>
                  <a:pt x="6517127" y="133547"/>
                </a:lnTo>
                <a:lnTo>
                  <a:pt x="6519456" y="120435"/>
                </a:lnTo>
                <a:lnTo>
                  <a:pt x="6520230" y="106299"/>
                </a:lnTo>
                <a:lnTo>
                  <a:pt x="6519462" y="92520"/>
                </a:lnTo>
                <a:lnTo>
                  <a:pt x="6517097" y="79448"/>
                </a:lnTo>
                <a:lnTo>
                  <a:pt x="6513135" y="67371"/>
                </a:lnTo>
                <a:lnTo>
                  <a:pt x="6507575" y="56295"/>
                </a:lnTo>
                <a:lnTo>
                  <a:pt x="6500418" y="46228"/>
                </a:lnTo>
                <a:lnTo>
                  <a:pt x="6484405" y="30867"/>
                </a:lnTo>
                <a:lnTo>
                  <a:pt x="6473747" y="23981"/>
                </a:lnTo>
                <a:lnTo>
                  <a:pt x="6462067" y="18560"/>
                </a:lnTo>
                <a:lnTo>
                  <a:pt x="6449364" y="14605"/>
                </a:lnTo>
                <a:lnTo>
                  <a:pt x="6436121" y="12219"/>
                </a:lnTo>
                <a:lnTo>
                  <a:pt x="6413279" y="10243"/>
                </a:lnTo>
                <a:lnTo>
                  <a:pt x="6399088" y="9630"/>
                </a:lnTo>
                <a:lnTo>
                  <a:pt x="6383049" y="9265"/>
                </a:lnTo>
                <a:lnTo>
                  <a:pt x="6292519" y="9144"/>
                </a:lnTo>
                <a:lnTo>
                  <a:pt x="6292519" y="373634"/>
                </a:lnTo>
                <a:lnTo>
                  <a:pt x="6328968" y="373634"/>
                </a:lnTo>
                <a:lnTo>
                  <a:pt x="6328968" y="44831"/>
                </a:lnTo>
                <a:lnTo>
                  <a:pt x="6397170" y="44848"/>
                </a:lnTo>
                <a:lnTo>
                  <a:pt x="6413013" y="45372"/>
                </a:lnTo>
                <a:lnTo>
                  <a:pt x="6426534" y="46624"/>
                </a:lnTo>
                <a:lnTo>
                  <a:pt x="6437723" y="48602"/>
                </a:lnTo>
                <a:lnTo>
                  <a:pt x="6446570" y="51308"/>
                </a:lnTo>
                <a:lnTo>
                  <a:pt x="6454318" y="55041"/>
                </a:lnTo>
                <a:lnTo>
                  <a:pt x="6464413" y="62721"/>
                </a:lnTo>
                <a:lnTo>
                  <a:pt x="6472732" y="72898"/>
                </a:lnTo>
                <a:lnTo>
                  <a:pt x="6477409" y="81461"/>
                </a:lnTo>
                <a:lnTo>
                  <a:pt x="6481331" y="93541"/>
                </a:lnTo>
                <a:lnTo>
                  <a:pt x="6482638" y="106426"/>
                </a:lnTo>
                <a:lnTo>
                  <a:pt x="6481842" y="116814"/>
                </a:lnTo>
                <a:lnTo>
                  <a:pt x="6478559" y="129095"/>
                </a:lnTo>
                <a:lnTo>
                  <a:pt x="6472732" y="140462"/>
                </a:lnTo>
                <a:lnTo>
                  <a:pt x="6466704" y="148193"/>
                </a:lnTo>
                <a:lnTo>
                  <a:pt x="6457034" y="156399"/>
                </a:lnTo>
                <a:lnTo>
                  <a:pt x="6445427" y="162433"/>
                </a:lnTo>
                <a:lnTo>
                  <a:pt x="6432773" y="166019"/>
                </a:lnTo>
                <a:lnTo>
                  <a:pt x="6420861" y="167837"/>
                </a:lnTo>
                <a:lnTo>
                  <a:pt x="6406831" y="168927"/>
                </a:lnTo>
                <a:lnTo>
                  <a:pt x="6390690" y="169291"/>
                </a:lnTo>
                <a:lnTo>
                  <a:pt x="6393648" y="203609"/>
                </a:lnTo>
                <a:lnTo>
                  <a:pt x="6407684" y="202975"/>
                </a:lnTo>
                <a:close/>
              </a:path>
              <a:path w="7180884" h="382778">
                <a:moveTo>
                  <a:pt x="5983147" y="253746"/>
                </a:moveTo>
                <a:lnTo>
                  <a:pt x="5999784" y="218567"/>
                </a:lnTo>
                <a:lnTo>
                  <a:pt x="6062268" y="86614"/>
                </a:lnTo>
                <a:lnTo>
                  <a:pt x="6124371" y="218567"/>
                </a:lnTo>
                <a:lnTo>
                  <a:pt x="6140119" y="253746"/>
                </a:lnTo>
                <a:lnTo>
                  <a:pt x="6197523" y="373634"/>
                </a:lnTo>
                <a:lnTo>
                  <a:pt x="6236766" y="373634"/>
                </a:lnTo>
                <a:lnTo>
                  <a:pt x="6066840" y="9144"/>
                </a:lnTo>
                <a:lnTo>
                  <a:pt x="6057950" y="9144"/>
                </a:lnTo>
                <a:lnTo>
                  <a:pt x="5885738" y="373634"/>
                </a:lnTo>
                <a:lnTo>
                  <a:pt x="5926378" y="373634"/>
                </a:lnTo>
                <a:lnTo>
                  <a:pt x="5983147" y="253746"/>
                </a:lnTo>
                <a:close/>
              </a:path>
              <a:path w="7180884" h="382778">
                <a:moveTo>
                  <a:pt x="5999784" y="218567"/>
                </a:moveTo>
                <a:lnTo>
                  <a:pt x="5983147" y="253746"/>
                </a:lnTo>
                <a:lnTo>
                  <a:pt x="6140119" y="253746"/>
                </a:lnTo>
                <a:lnTo>
                  <a:pt x="6124371" y="218567"/>
                </a:lnTo>
                <a:lnTo>
                  <a:pt x="5999784" y="218567"/>
                </a:lnTo>
                <a:close/>
              </a:path>
              <a:path w="7180884" h="382778">
                <a:moveTo>
                  <a:pt x="5763916" y="199286"/>
                </a:moveTo>
                <a:lnTo>
                  <a:pt x="5774818" y="196308"/>
                </a:lnTo>
                <a:lnTo>
                  <a:pt x="5784519" y="192659"/>
                </a:lnTo>
                <a:lnTo>
                  <a:pt x="5797910" y="185433"/>
                </a:lnTo>
                <a:lnTo>
                  <a:pt x="5808158" y="177750"/>
                </a:lnTo>
                <a:lnTo>
                  <a:pt x="5817030" y="168778"/>
                </a:lnTo>
                <a:lnTo>
                  <a:pt x="5824524" y="158496"/>
                </a:lnTo>
                <a:lnTo>
                  <a:pt x="5831561" y="144503"/>
                </a:lnTo>
                <a:lnTo>
                  <a:pt x="5835407" y="132513"/>
                </a:lnTo>
                <a:lnTo>
                  <a:pt x="5837721" y="119729"/>
                </a:lnTo>
                <a:lnTo>
                  <a:pt x="5838494" y="106172"/>
                </a:lnTo>
                <a:lnTo>
                  <a:pt x="5837682" y="92274"/>
                </a:lnTo>
                <a:lnTo>
                  <a:pt x="5835250" y="79328"/>
                </a:lnTo>
                <a:lnTo>
                  <a:pt x="5831192" y="67297"/>
                </a:lnTo>
                <a:lnTo>
                  <a:pt x="5825502" y="56178"/>
                </a:lnTo>
                <a:lnTo>
                  <a:pt x="5818174" y="45974"/>
                </a:lnTo>
                <a:lnTo>
                  <a:pt x="5810600" y="37880"/>
                </a:lnTo>
                <a:lnTo>
                  <a:pt x="5800837" y="29778"/>
                </a:lnTo>
                <a:lnTo>
                  <a:pt x="5790049" y="23109"/>
                </a:lnTo>
                <a:lnTo>
                  <a:pt x="5778221" y="17880"/>
                </a:lnTo>
                <a:lnTo>
                  <a:pt x="5765342" y="14097"/>
                </a:lnTo>
                <a:lnTo>
                  <a:pt x="5753451" y="12091"/>
                </a:lnTo>
                <a:lnTo>
                  <a:pt x="5743112" y="11030"/>
                </a:lnTo>
                <a:lnTo>
                  <a:pt x="5730912" y="10205"/>
                </a:lnTo>
                <a:lnTo>
                  <a:pt x="5716854" y="9615"/>
                </a:lnTo>
                <a:lnTo>
                  <a:pt x="5700940" y="9261"/>
                </a:lnTo>
                <a:lnTo>
                  <a:pt x="5610529" y="9144"/>
                </a:lnTo>
                <a:lnTo>
                  <a:pt x="5646978" y="44831"/>
                </a:lnTo>
                <a:lnTo>
                  <a:pt x="5715592" y="44853"/>
                </a:lnTo>
                <a:lnTo>
                  <a:pt x="5731451" y="45391"/>
                </a:lnTo>
                <a:lnTo>
                  <a:pt x="5744931" y="46646"/>
                </a:lnTo>
                <a:lnTo>
                  <a:pt x="5756053" y="48618"/>
                </a:lnTo>
                <a:lnTo>
                  <a:pt x="5764834" y="51308"/>
                </a:lnTo>
                <a:lnTo>
                  <a:pt x="5772446" y="55024"/>
                </a:lnTo>
                <a:lnTo>
                  <a:pt x="5782542" y="62676"/>
                </a:lnTo>
                <a:lnTo>
                  <a:pt x="5790869" y="72771"/>
                </a:lnTo>
                <a:lnTo>
                  <a:pt x="5795473" y="81016"/>
                </a:lnTo>
                <a:lnTo>
                  <a:pt x="5799450" y="93085"/>
                </a:lnTo>
                <a:lnTo>
                  <a:pt x="5800775" y="106045"/>
                </a:lnTo>
                <a:lnTo>
                  <a:pt x="5800008" y="116408"/>
                </a:lnTo>
                <a:lnTo>
                  <a:pt x="5796790" y="128703"/>
                </a:lnTo>
                <a:lnTo>
                  <a:pt x="5790996" y="140081"/>
                </a:lnTo>
                <a:lnTo>
                  <a:pt x="5784966" y="147944"/>
                </a:lnTo>
                <a:lnTo>
                  <a:pt x="5775338" y="156229"/>
                </a:lnTo>
                <a:lnTo>
                  <a:pt x="5763691" y="162306"/>
                </a:lnTo>
                <a:lnTo>
                  <a:pt x="5751491" y="165830"/>
                </a:lnTo>
                <a:lnTo>
                  <a:pt x="5739650" y="167740"/>
                </a:lnTo>
                <a:lnTo>
                  <a:pt x="5751818" y="201592"/>
                </a:lnTo>
                <a:lnTo>
                  <a:pt x="5763916" y="199286"/>
                </a:lnTo>
                <a:close/>
              </a:path>
              <a:path w="7180884" h="382778">
                <a:moveTo>
                  <a:pt x="4554778" y="373634"/>
                </a:moveTo>
                <a:lnTo>
                  <a:pt x="4591989" y="373634"/>
                </a:lnTo>
                <a:lnTo>
                  <a:pt x="4591989" y="44831"/>
                </a:lnTo>
                <a:lnTo>
                  <a:pt x="4673269" y="44831"/>
                </a:lnTo>
                <a:lnTo>
                  <a:pt x="4673269" y="9144"/>
                </a:lnTo>
                <a:lnTo>
                  <a:pt x="4473498" y="9144"/>
                </a:lnTo>
                <a:lnTo>
                  <a:pt x="4473498" y="44831"/>
                </a:lnTo>
                <a:lnTo>
                  <a:pt x="4554778" y="44831"/>
                </a:lnTo>
                <a:lnTo>
                  <a:pt x="4554778" y="373634"/>
                </a:lnTo>
                <a:close/>
              </a:path>
              <a:path w="7180884" h="382778">
                <a:moveTo>
                  <a:pt x="4200067" y="253746"/>
                </a:moveTo>
                <a:lnTo>
                  <a:pt x="4216704" y="218567"/>
                </a:lnTo>
                <a:lnTo>
                  <a:pt x="4279188" y="86614"/>
                </a:lnTo>
                <a:lnTo>
                  <a:pt x="4341291" y="218567"/>
                </a:lnTo>
                <a:lnTo>
                  <a:pt x="4357039" y="253746"/>
                </a:lnTo>
                <a:lnTo>
                  <a:pt x="4414443" y="373634"/>
                </a:lnTo>
                <a:lnTo>
                  <a:pt x="4453686" y="373634"/>
                </a:lnTo>
                <a:lnTo>
                  <a:pt x="4283760" y="9144"/>
                </a:lnTo>
                <a:lnTo>
                  <a:pt x="4274870" y="9144"/>
                </a:lnTo>
                <a:lnTo>
                  <a:pt x="4102658" y="373634"/>
                </a:lnTo>
                <a:lnTo>
                  <a:pt x="4143298" y="373634"/>
                </a:lnTo>
                <a:lnTo>
                  <a:pt x="4200067" y="253746"/>
                </a:lnTo>
                <a:close/>
              </a:path>
              <a:path w="7180884" h="382778">
                <a:moveTo>
                  <a:pt x="4216704" y="218567"/>
                </a:moveTo>
                <a:lnTo>
                  <a:pt x="4200067" y="253746"/>
                </a:lnTo>
                <a:lnTo>
                  <a:pt x="4357039" y="253746"/>
                </a:lnTo>
                <a:lnTo>
                  <a:pt x="4341291" y="218567"/>
                </a:lnTo>
                <a:lnTo>
                  <a:pt x="4216704" y="218567"/>
                </a:lnTo>
                <a:close/>
              </a:path>
              <a:path w="7180884" h="382778">
                <a:moveTo>
                  <a:pt x="3704005" y="9144"/>
                </a:moveTo>
                <a:lnTo>
                  <a:pt x="3651935" y="373634"/>
                </a:lnTo>
                <a:lnTo>
                  <a:pt x="3687114" y="373634"/>
                </a:lnTo>
                <a:lnTo>
                  <a:pt x="3722928" y="110998"/>
                </a:lnTo>
                <a:lnTo>
                  <a:pt x="3853230" y="373634"/>
                </a:lnTo>
                <a:lnTo>
                  <a:pt x="3862628" y="373634"/>
                </a:lnTo>
                <a:lnTo>
                  <a:pt x="3991533" y="113030"/>
                </a:lnTo>
                <a:lnTo>
                  <a:pt x="4027474" y="373634"/>
                </a:lnTo>
                <a:lnTo>
                  <a:pt x="4063161" y="373634"/>
                </a:lnTo>
                <a:lnTo>
                  <a:pt x="4010710" y="9144"/>
                </a:lnTo>
                <a:lnTo>
                  <a:pt x="4004868" y="9144"/>
                </a:lnTo>
                <a:lnTo>
                  <a:pt x="3858183" y="308229"/>
                </a:lnTo>
                <a:lnTo>
                  <a:pt x="3709974" y="9144"/>
                </a:lnTo>
                <a:lnTo>
                  <a:pt x="3704005" y="9144"/>
                </a:lnTo>
                <a:close/>
              </a:path>
              <a:path w="7180884" h="382778">
                <a:moveTo>
                  <a:pt x="3075580" y="199286"/>
                </a:moveTo>
                <a:lnTo>
                  <a:pt x="3086482" y="196308"/>
                </a:lnTo>
                <a:lnTo>
                  <a:pt x="3096183" y="192659"/>
                </a:lnTo>
                <a:lnTo>
                  <a:pt x="3109574" y="185433"/>
                </a:lnTo>
                <a:lnTo>
                  <a:pt x="3119822" y="177750"/>
                </a:lnTo>
                <a:lnTo>
                  <a:pt x="3128694" y="168778"/>
                </a:lnTo>
                <a:lnTo>
                  <a:pt x="3136188" y="158496"/>
                </a:lnTo>
                <a:lnTo>
                  <a:pt x="3143225" y="144503"/>
                </a:lnTo>
                <a:lnTo>
                  <a:pt x="3147071" y="132513"/>
                </a:lnTo>
                <a:lnTo>
                  <a:pt x="3149385" y="119729"/>
                </a:lnTo>
                <a:lnTo>
                  <a:pt x="3150158" y="106172"/>
                </a:lnTo>
                <a:lnTo>
                  <a:pt x="3149346" y="92274"/>
                </a:lnTo>
                <a:lnTo>
                  <a:pt x="3146914" y="79328"/>
                </a:lnTo>
                <a:lnTo>
                  <a:pt x="3142856" y="67297"/>
                </a:lnTo>
                <a:lnTo>
                  <a:pt x="3137166" y="56178"/>
                </a:lnTo>
                <a:lnTo>
                  <a:pt x="3129838" y="45974"/>
                </a:lnTo>
                <a:lnTo>
                  <a:pt x="3122264" y="37880"/>
                </a:lnTo>
                <a:lnTo>
                  <a:pt x="3112501" y="29778"/>
                </a:lnTo>
                <a:lnTo>
                  <a:pt x="3101713" y="23109"/>
                </a:lnTo>
                <a:lnTo>
                  <a:pt x="3089885" y="17880"/>
                </a:lnTo>
                <a:lnTo>
                  <a:pt x="3077006" y="14097"/>
                </a:lnTo>
                <a:lnTo>
                  <a:pt x="3065115" y="12091"/>
                </a:lnTo>
                <a:lnTo>
                  <a:pt x="3054776" y="11030"/>
                </a:lnTo>
                <a:lnTo>
                  <a:pt x="3042576" y="10205"/>
                </a:lnTo>
                <a:lnTo>
                  <a:pt x="3028518" y="9615"/>
                </a:lnTo>
                <a:lnTo>
                  <a:pt x="3012604" y="9261"/>
                </a:lnTo>
                <a:lnTo>
                  <a:pt x="2922193" y="9144"/>
                </a:lnTo>
                <a:lnTo>
                  <a:pt x="2958642" y="44831"/>
                </a:lnTo>
                <a:lnTo>
                  <a:pt x="3027256" y="44853"/>
                </a:lnTo>
                <a:lnTo>
                  <a:pt x="3043115" y="45391"/>
                </a:lnTo>
                <a:lnTo>
                  <a:pt x="3056595" y="46646"/>
                </a:lnTo>
                <a:lnTo>
                  <a:pt x="3067717" y="48618"/>
                </a:lnTo>
                <a:lnTo>
                  <a:pt x="3076498" y="51308"/>
                </a:lnTo>
                <a:lnTo>
                  <a:pt x="3084110" y="55024"/>
                </a:lnTo>
                <a:lnTo>
                  <a:pt x="3094206" y="62676"/>
                </a:lnTo>
                <a:lnTo>
                  <a:pt x="3102533" y="72771"/>
                </a:lnTo>
                <a:lnTo>
                  <a:pt x="3107137" y="81016"/>
                </a:lnTo>
                <a:lnTo>
                  <a:pt x="3111114" y="93085"/>
                </a:lnTo>
                <a:lnTo>
                  <a:pt x="3112439" y="106045"/>
                </a:lnTo>
                <a:lnTo>
                  <a:pt x="3111672" y="116408"/>
                </a:lnTo>
                <a:lnTo>
                  <a:pt x="3108454" y="128703"/>
                </a:lnTo>
                <a:lnTo>
                  <a:pt x="3102660" y="140081"/>
                </a:lnTo>
                <a:lnTo>
                  <a:pt x="3096630" y="147944"/>
                </a:lnTo>
                <a:lnTo>
                  <a:pt x="3087002" y="156229"/>
                </a:lnTo>
                <a:lnTo>
                  <a:pt x="3075355" y="162306"/>
                </a:lnTo>
                <a:lnTo>
                  <a:pt x="3063155" y="165830"/>
                </a:lnTo>
                <a:lnTo>
                  <a:pt x="3051314" y="167740"/>
                </a:lnTo>
                <a:lnTo>
                  <a:pt x="3063482" y="201592"/>
                </a:lnTo>
                <a:lnTo>
                  <a:pt x="3075580" y="199286"/>
                </a:lnTo>
                <a:close/>
              </a:path>
              <a:path w="7180884" h="382778">
                <a:moveTo>
                  <a:pt x="2832150" y="9144"/>
                </a:moveTo>
                <a:lnTo>
                  <a:pt x="2795828" y="9144"/>
                </a:lnTo>
                <a:lnTo>
                  <a:pt x="2795828" y="162052"/>
                </a:lnTo>
                <a:lnTo>
                  <a:pt x="2610154" y="162052"/>
                </a:lnTo>
                <a:lnTo>
                  <a:pt x="2610154" y="9144"/>
                </a:lnTo>
                <a:lnTo>
                  <a:pt x="2573705" y="9144"/>
                </a:lnTo>
                <a:lnTo>
                  <a:pt x="2573705" y="373634"/>
                </a:lnTo>
                <a:lnTo>
                  <a:pt x="2610154" y="373634"/>
                </a:lnTo>
                <a:lnTo>
                  <a:pt x="2610154" y="197739"/>
                </a:lnTo>
                <a:lnTo>
                  <a:pt x="2795828" y="197739"/>
                </a:lnTo>
                <a:lnTo>
                  <a:pt x="2795828" y="373634"/>
                </a:lnTo>
                <a:lnTo>
                  <a:pt x="2832150" y="373634"/>
                </a:lnTo>
                <a:lnTo>
                  <a:pt x="2832150" y="9144"/>
                </a:lnTo>
                <a:close/>
              </a:path>
              <a:path w="7180884" h="382778">
                <a:moveTo>
                  <a:pt x="1546402" y="373634"/>
                </a:moveTo>
                <a:lnTo>
                  <a:pt x="1583613" y="373634"/>
                </a:lnTo>
                <a:lnTo>
                  <a:pt x="1583613" y="44831"/>
                </a:lnTo>
                <a:lnTo>
                  <a:pt x="1664893" y="44831"/>
                </a:lnTo>
                <a:lnTo>
                  <a:pt x="1664893" y="9144"/>
                </a:lnTo>
                <a:lnTo>
                  <a:pt x="1465122" y="9144"/>
                </a:lnTo>
                <a:lnTo>
                  <a:pt x="1465122" y="44831"/>
                </a:lnTo>
                <a:lnTo>
                  <a:pt x="1546402" y="44831"/>
                </a:lnTo>
                <a:lnTo>
                  <a:pt x="1546402" y="373634"/>
                </a:lnTo>
                <a:close/>
              </a:path>
              <a:path w="7180884" h="382778">
                <a:moveTo>
                  <a:pt x="1806752" y="199517"/>
                </a:moveTo>
                <a:lnTo>
                  <a:pt x="1806752" y="373634"/>
                </a:lnTo>
                <a:lnTo>
                  <a:pt x="1842693" y="373634"/>
                </a:lnTo>
                <a:lnTo>
                  <a:pt x="1842693" y="199517"/>
                </a:lnTo>
                <a:lnTo>
                  <a:pt x="1958136" y="9144"/>
                </a:lnTo>
                <a:lnTo>
                  <a:pt x="1915972" y="9144"/>
                </a:lnTo>
                <a:lnTo>
                  <a:pt x="1824151" y="159512"/>
                </a:lnTo>
                <a:lnTo>
                  <a:pt x="1730933" y="9144"/>
                </a:lnTo>
                <a:lnTo>
                  <a:pt x="1689023" y="9144"/>
                </a:lnTo>
                <a:lnTo>
                  <a:pt x="1806752" y="199517"/>
                </a:lnTo>
                <a:close/>
              </a:path>
              <a:path w="7180884" h="382778">
                <a:moveTo>
                  <a:pt x="1381810" y="9144"/>
                </a:moveTo>
                <a:lnTo>
                  <a:pt x="1381810" y="373634"/>
                </a:lnTo>
                <a:lnTo>
                  <a:pt x="1418259" y="373634"/>
                </a:lnTo>
                <a:lnTo>
                  <a:pt x="1418259" y="9144"/>
                </a:lnTo>
                <a:lnTo>
                  <a:pt x="1381810" y="9144"/>
                </a:lnTo>
                <a:close/>
              </a:path>
              <a:path w="7180884" h="382778">
                <a:moveTo>
                  <a:pt x="892606" y="9144"/>
                </a:moveTo>
                <a:lnTo>
                  <a:pt x="892606" y="373634"/>
                </a:lnTo>
                <a:lnTo>
                  <a:pt x="929055" y="373634"/>
                </a:lnTo>
                <a:lnTo>
                  <a:pt x="929055" y="9144"/>
                </a:lnTo>
                <a:lnTo>
                  <a:pt x="892606" y="9144"/>
                </a:lnTo>
                <a:close/>
              </a:path>
              <a:path w="7180884" h="382778">
                <a:moveTo>
                  <a:pt x="688898" y="44831"/>
                </a:moveTo>
                <a:lnTo>
                  <a:pt x="835075" y="44831"/>
                </a:lnTo>
                <a:lnTo>
                  <a:pt x="835075" y="9144"/>
                </a:lnTo>
                <a:lnTo>
                  <a:pt x="652449" y="9144"/>
                </a:lnTo>
                <a:lnTo>
                  <a:pt x="652449" y="373634"/>
                </a:lnTo>
                <a:lnTo>
                  <a:pt x="688898" y="373634"/>
                </a:lnTo>
                <a:lnTo>
                  <a:pt x="688898" y="194818"/>
                </a:lnTo>
                <a:lnTo>
                  <a:pt x="835075" y="194818"/>
                </a:lnTo>
                <a:lnTo>
                  <a:pt x="835075" y="159131"/>
                </a:lnTo>
                <a:lnTo>
                  <a:pt x="688898" y="159131"/>
                </a:lnTo>
                <a:lnTo>
                  <a:pt x="688898" y="44831"/>
                </a:lnTo>
                <a:close/>
              </a:path>
              <a:path w="7180884" h="382778">
                <a:moveTo>
                  <a:pt x="443534" y="44831"/>
                </a:moveTo>
                <a:lnTo>
                  <a:pt x="589711" y="44831"/>
                </a:lnTo>
                <a:lnTo>
                  <a:pt x="589711" y="9144"/>
                </a:lnTo>
                <a:lnTo>
                  <a:pt x="407085" y="9144"/>
                </a:lnTo>
                <a:lnTo>
                  <a:pt x="407085" y="373634"/>
                </a:lnTo>
                <a:lnTo>
                  <a:pt x="443534" y="373634"/>
                </a:lnTo>
                <a:lnTo>
                  <a:pt x="443534" y="194818"/>
                </a:lnTo>
                <a:lnTo>
                  <a:pt x="589711" y="194818"/>
                </a:lnTo>
                <a:lnTo>
                  <a:pt x="589711" y="159131"/>
                </a:lnTo>
                <a:lnTo>
                  <a:pt x="443534" y="159131"/>
                </a:lnTo>
                <a:lnTo>
                  <a:pt x="443534" y="44831"/>
                </a:lnTo>
                <a:close/>
              </a:path>
              <a:path w="7180884" h="382778">
                <a:moveTo>
                  <a:pt x="97421" y="253746"/>
                </a:moveTo>
                <a:lnTo>
                  <a:pt x="114084" y="218567"/>
                </a:lnTo>
                <a:lnTo>
                  <a:pt x="176542" y="86614"/>
                </a:lnTo>
                <a:lnTo>
                  <a:pt x="238683" y="218567"/>
                </a:lnTo>
                <a:lnTo>
                  <a:pt x="254431" y="253746"/>
                </a:lnTo>
                <a:lnTo>
                  <a:pt x="311835" y="373634"/>
                </a:lnTo>
                <a:lnTo>
                  <a:pt x="351078" y="373634"/>
                </a:lnTo>
                <a:lnTo>
                  <a:pt x="181140" y="9144"/>
                </a:lnTo>
                <a:lnTo>
                  <a:pt x="172224" y="9144"/>
                </a:lnTo>
                <a:lnTo>
                  <a:pt x="0" y="373634"/>
                </a:lnTo>
                <a:lnTo>
                  <a:pt x="40640" y="373634"/>
                </a:lnTo>
                <a:lnTo>
                  <a:pt x="97421" y="253746"/>
                </a:lnTo>
                <a:close/>
              </a:path>
              <a:path w="7180884" h="382778">
                <a:moveTo>
                  <a:pt x="114084" y="218567"/>
                </a:moveTo>
                <a:lnTo>
                  <a:pt x="97421" y="253746"/>
                </a:lnTo>
                <a:lnTo>
                  <a:pt x="254431" y="253746"/>
                </a:lnTo>
                <a:lnTo>
                  <a:pt x="238683" y="218567"/>
                </a:lnTo>
                <a:lnTo>
                  <a:pt x="114084" y="218567"/>
                </a:lnTo>
                <a:close/>
              </a:path>
              <a:path w="7180884" h="382778">
                <a:moveTo>
                  <a:pt x="5151170" y="191262"/>
                </a:moveTo>
                <a:lnTo>
                  <a:pt x="5151891" y="208578"/>
                </a:lnTo>
                <a:lnTo>
                  <a:pt x="5153429" y="221550"/>
                </a:lnTo>
                <a:lnTo>
                  <a:pt x="5159069" y="246545"/>
                </a:lnTo>
                <a:lnTo>
                  <a:pt x="5168129" y="270276"/>
                </a:lnTo>
                <a:lnTo>
                  <a:pt x="5180609" y="292742"/>
                </a:lnTo>
                <a:lnTo>
                  <a:pt x="5188132" y="303501"/>
                </a:lnTo>
                <a:lnTo>
                  <a:pt x="5196509" y="313944"/>
                </a:lnTo>
                <a:lnTo>
                  <a:pt x="5212020" y="330187"/>
                </a:lnTo>
                <a:lnTo>
                  <a:pt x="5231658" y="346276"/>
                </a:lnTo>
                <a:lnTo>
                  <a:pt x="5253080" y="359429"/>
                </a:lnTo>
                <a:lnTo>
                  <a:pt x="5276288" y="369651"/>
                </a:lnTo>
                <a:lnTo>
                  <a:pt x="5301286" y="376947"/>
                </a:lnTo>
                <a:lnTo>
                  <a:pt x="5314456" y="379499"/>
                </a:lnTo>
                <a:lnTo>
                  <a:pt x="5328074" y="381321"/>
                </a:lnTo>
                <a:lnTo>
                  <a:pt x="5342141" y="382413"/>
                </a:lnTo>
                <a:lnTo>
                  <a:pt x="5356656" y="382778"/>
                </a:lnTo>
                <a:lnTo>
                  <a:pt x="5359274" y="382765"/>
                </a:lnTo>
                <a:lnTo>
                  <a:pt x="5373808" y="382229"/>
                </a:lnTo>
                <a:lnTo>
                  <a:pt x="5387806" y="380899"/>
                </a:lnTo>
                <a:lnTo>
                  <a:pt x="5401266" y="378774"/>
                </a:lnTo>
                <a:lnTo>
                  <a:pt x="5414190" y="375855"/>
                </a:lnTo>
                <a:lnTo>
                  <a:pt x="5438427" y="367630"/>
                </a:lnTo>
                <a:lnTo>
                  <a:pt x="5460517" y="356219"/>
                </a:lnTo>
                <a:lnTo>
                  <a:pt x="5480459" y="341619"/>
                </a:lnTo>
                <a:lnTo>
                  <a:pt x="5492009" y="330678"/>
                </a:lnTo>
                <a:lnTo>
                  <a:pt x="5507624" y="311648"/>
                </a:lnTo>
                <a:lnTo>
                  <a:pt x="5520165" y="290435"/>
                </a:lnTo>
                <a:lnTo>
                  <a:pt x="5529628" y="267041"/>
                </a:lnTo>
                <a:lnTo>
                  <a:pt x="5533204" y="254525"/>
                </a:lnTo>
                <a:lnTo>
                  <a:pt x="5536009" y="241464"/>
                </a:lnTo>
                <a:lnTo>
                  <a:pt x="5538042" y="227858"/>
                </a:lnTo>
                <a:lnTo>
                  <a:pt x="5539302" y="213706"/>
                </a:lnTo>
                <a:lnTo>
                  <a:pt x="5539790" y="199009"/>
                </a:lnTo>
                <a:lnTo>
                  <a:pt x="5382691" y="199009"/>
                </a:lnTo>
                <a:lnTo>
                  <a:pt x="5382691" y="234187"/>
                </a:lnTo>
                <a:lnTo>
                  <a:pt x="5498896" y="234187"/>
                </a:lnTo>
                <a:lnTo>
                  <a:pt x="5497958" y="239936"/>
                </a:lnTo>
                <a:lnTo>
                  <a:pt x="5494946" y="252902"/>
                </a:lnTo>
                <a:lnTo>
                  <a:pt x="5490787" y="265191"/>
                </a:lnTo>
                <a:lnTo>
                  <a:pt x="5485481" y="276803"/>
                </a:lnTo>
                <a:lnTo>
                  <a:pt x="5479030" y="287739"/>
                </a:lnTo>
                <a:lnTo>
                  <a:pt x="5471431" y="297997"/>
                </a:lnTo>
                <a:lnTo>
                  <a:pt x="5462686" y="307579"/>
                </a:lnTo>
                <a:lnTo>
                  <a:pt x="5452795" y="316484"/>
                </a:lnTo>
                <a:lnTo>
                  <a:pt x="5443777" y="323235"/>
                </a:lnTo>
                <a:lnTo>
                  <a:pt x="5433148" y="329833"/>
                </a:lnTo>
                <a:lnTo>
                  <a:pt x="5421959" y="335417"/>
                </a:lnTo>
                <a:lnTo>
                  <a:pt x="5410212" y="339985"/>
                </a:lnTo>
                <a:lnTo>
                  <a:pt x="5397908" y="343538"/>
                </a:lnTo>
                <a:lnTo>
                  <a:pt x="5385049" y="346076"/>
                </a:lnTo>
                <a:lnTo>
                  <a:pt x="5371637" y="347599"/>
                </a:lnTo>
                <a:lnTo>
                  <a:pt x="5357672" y="348107"/>
                </a:lnTo>
                <a:lnTo>
                  <a:pt x="5345403" y="347732"/>
                </a:lnTo>
                <a:lnTo>
                  <a:pt x="5332446" y="346483"/>
                </a:lnTo>
                <a:lnTo>
                  <a:pt x="5319809" y="344350"/>
                </a:lnTo>
                <a:lnTo>
                  <a:pt x="5307486" y="341329"/>
                </a:lnTo>
                <a:lnTo>
                  <a:pt x="5295469" y="337417"/>
                </a:lnTo>
                <a:lnTo>
                  <a:pt x="5283752" y="332608"/>
                </a:lnTo>
                <a:lnTo>
                  <a:pt x="5272328" y="326898"/>
                </a:lnTo>
                <a:lnTo>
                  <a:pt x="5254198" y="315509"/>
                </a:lnTo>
                <a:lnTo>
                  <a:pt x="5244108" y="307589"/>
                </a:lnTo>
                <a:lnTo>
                  <a:pt x="5234781" y="298948"/>
                </a:lnTo>
                <a:lnTo>
                  <a:pt x="5226215" y="289590"/>
                </a:lnTo>
                <a:lnTo>
                  <a:pt x="5218411" y="279517"/>
                </a:lnTo>
                <a:lnTo>
                  <a:pt x="5211368" y="268732"/>
                </a:lnTo>
                <a:lnTo>
                  <a:pt x="5202831" y="252311"/>
                </a:lnTo>
                <a:lnTo>
                  <a:pt x="5198003" y="240341"/>
                </a:lnTo>
                <a:lnTo>
                  <a:pt x="5194242" y="228178"/>
                </a:lnTo>
                <a:lnTo>
                  <a:pt x="5191553" y="215818"/>
                </a:lnTo>
                <a:lnTo>
                  <a:pt x="5189937" y="203260"/>
                </a:lnTo>
                <a:lnTo>
                  <a:pt x="5189397" y="190500"/>
                </a:lnTo>
                <a:lnTo>
                  <a:pt x="5189427" y="187541"/>
                </a:lnTo>
                <a:lnTo>
                  <a:pt x="5190230" y="174844"/>
                </a:lnTo>
                <a:lnTo>
                  <a:pt x="5192132" y="162342"/>
                </a:lnTo>
                <a:lnTo>
                  <a:pt x="5195134" y="150037"/>
                </a:lnTo>
                <a:lnTo>
                  <a:pt x="5199234" y="137928"/>
                </a:lnTo>
                <a:lnTo>
                  <a:pt x="5204434" y="126016"/>
                </a:lnTo>
                <a:lnTo>
                  <a:pt x="5210733" y="114300"/>
                </a:lnTo>
                <a:lnTo>
                  <a:pt x="5221574" y="98308"/>
                </a:lnTo>
                <a:lnTo>
                  <a:pt x="5229756" y="88685"/>
                </a:lnTo>
                <a:lnTo>
                  <a:pt x="5238772" y="79768"/>
                </a:lnTo>
                <a:lnTo>
                  <a:pt x="5248621" y="71558"/>
                </a:lnTo>
                <a:lnTo>
                  <a:pt x="5259299" y="64061"/>
                </a:lnTo>
                <a:lnTo>
                  <a:pt x="5270804" y="57277"/>
                </a:lnTo>
                <a:lnTo>
                  <a:pt x="5290190" y="48128"/>
                </a:lnTo>
                <a:lnTo>
                  <a:pt x="5302268" y="43825"/>
                </a:lnTo>
                <a:lnTo>
                  <a:pt x="5314540" y="40483"/>
                </a:lnTo>
                <a:lnTo>
                  <a:pt x="5327000" y="38099"/>
                </a:lnTo>
                <a:lnTo>
                  <a:pt x="5339644" y="36670"/>
                </a:lnTo>
                <a:lnTo>
                  <a:pt x="5352465" y="36195"/>
                </a:lnTo>
                <a:lnTo>
                  <a:pt x="5360943" y="36426"/>
                </a:lnTo>
                <a:lnTo>
                  <a:pt x="5373137" y="37559"/>
                </a:lnTo>
                <a:lnTo>
                  <a:pt x="5385463" y="39644"/>
                </a:lnTo>
                <a:lnTo>
                  <a:pt x="5397920" y="42688"/>
                </a:lnTo>
                <a:lnTo>
                  <a:pt x="5410501" y="46700"/>
                </a:lnTo>
                <a:lnTo>
                  <a:pt x="5423204" y="51689"/>
                </a:lnTo>
                <a:lnTo>
                  <a:pt x="5438461" y="58963"/>
                </a:lnTo>
                <a:lnTo>
                  <a:pt x="5449337" y="65151"/>
                </a:lnTo>
                <a:lnTo>
                  <a:pt x="5459935" y="72061"/>
                </a:lnTo>
                <a:lnTo>
                  <a:pt x="5470250" y="79697"/>
                </a:lnTo>
                <a:lnTo>
                  <a:pt x="5480276" y="88060"/>
                </a:lnTo>
                <a:lnTo>
                  <a:pt x="5490006" y="97155"/>
                </a:lnTo>
                <a:lnTo>
                  <a:pt x="5518200" y="70358"/>
                </a:lnTo>
                <a:lnTo>
                  <a:pt x="5502016" y="55924"/>
                </a:lnTo>
                <a:lnTo>
                  <a:pt x="5491586" y="47616"/>
                </a:lnTo>
                <a:lnTo>
                  <a:pt x="5481085" y="40019"/>
                </a:lnTo>
                <a:lnTo>
                  <a:pt x="5470517" y="33133"/>
                </a:lnTo>
                <a:lnTo>
                  <a:pt x="5459885" y="26961"/>
                </a:lnTo>
                <a:lnTo>
                  <a:pt x="5438444" y="16764"/>
                </a:lnTo>
                <a:lnTo>
                  <a:pt x="5426678" y="12331"/>
                </a:lnTo>
                <a:lnTo>
                  <a:pt x="5414642" y="8563"/>
                </a:lnTo>
                <a:lnTo>
                  <a:pt x="5402389" y="5480"/>
                </a:lnTo>
                <a:lnTo>
                  <a:pt x="5389917" y="3082"/>
                </a:lnTo>
                <a:lnTo>
                  <a:pt x="5377228" y="1370"/>
                </a:lnTo>
                <a:lnTo>
                  <a:pt x="5364321" y="342"/>
                </a:lnTo>
                <a:lnTo>
                  <a:pt x="5351195" y="0"/>
                </a:lnTo>
                <a:lnTo>
                  <a:pt x="5346815" y="36"/>
                </a:lnTo>
                <a:lnTo>
                  <a:pt x="5333318" y="632"/>
                </a:lnTo>
                <a:lnTo>
                  <a:pt x="5320171" y="1954"/>
                </a:lnTo>
                <a:lnTo>
                  <a:pt x="5307374" y="4002"/>
                </a:lnTo>
                <a:lnTo>
                  <a:pt x="5294924" y="6777"/>
                </a:lnTo>
                <a:lnTo>
                  <a:pt x="5282821" y="10279"/>
                </a:lnTo>
                <a:lnTo>
                  <a:pt x="5271064" y="14508"/>
                </a:lnTo>
                <a:lnTo>
                  <a:pt x="5259650" y="19463"/>
                </a:lnTo>
                <a:lnTo>
                  <a:pt x="5248579" y="25146"/>
                </a:lnTo>
                <a:lnTo>
                  <a:pt x="5228235" y="38115"/>
                </a:lnTo>
                <a:lnTo>
                  <a:pt x="5218173" y="46000"/>
                </a:lnTo>
                <a:lnTo>
                  <a:pt x="5208735" y="54514"/>
                </a:lnTo>
                <a:lnTo>
                  <a:pt x="5199921" y="63658"/>
                </a:lnTo>
                <a:lnTo>
                  <a:pt x="5191730" y="73432"/>
                </a:lnTo>
                <a:lnTo>
                  <a:pt x="5184158" y="83835"/>
                </a:lnTo>
                <a:lnTo>
                  <a:pt x="5177205" y="94869"/>
                </a:lnTo>
                <a:lnTo>
                  <a:pt x="5166369" y="116389"/>
                </a:lnTo>
                <a:lnTo>
                  <a:pt x="5161738" y="128282"/>
                </a:lnTo>
                <a:lnTo>
                  <a:pt x="5157942" y="140410"/>
                </a:lnTo>
                <a:lnTo>
                  <a:pt x="5154984" y="152771"/>
                </a:lnTo>
                <a:lnTo>
                  <a:pt x="5152867" y="165367"/>
                </a:lnTo>
                <a:lnTo>
                  <a:pt x="5151595" y="178197"/>
                </a:lnTo>
                <a:lnTo>
                  <a:pt x="5151170" y="191262"/>
                </a:lnTo>
                <a:close/>
              </a:path>
              <a:path w="7180884" h="382778">
                <a:moveTo>
                  <a:pt x="2190955" y="244910"/>
                </a:moveTo>
                <a:lnTo>
                  <a:pt x="2187387" y="232554"/>
                </a:lnTo>
                <a:lnTo>
                  <a:pt x="2184838" y="219706"/>
                </a:lnTo>
                <a:lnTo>
                  <a:pt x="2183309" y="206365"/>
                </a:lnTo>
                <a:lnTo>
                  <a:pt x="2182799" y="192532"/>
                </a:lnTo>
                <a:lnTo>
                  <a:pt x="2182901" y="186358"/>
                </a:lnTo>
                <a:lnTo>
                  <a:pt x="2183842" y="173080"/>
                </a:lnTo>
                <a:lnTo>
                  <a:pt x="2185767" y="160237"/>
                </a:lnTo>
                <a:lnTo>
                  <a:pt x="2188672" y="147826"/>
                </a:lnTo>
                <a:lnTo>
                  <a:pt x="2192556" y="135844"/>
                </a:lnTo>
                <a:lnTo>
                  <a:pt x="2197415" y="124288"/>
                </a:lnTo>
                <a:lnTo>
                  <a:pt x="2203246" y="113157"/>
                </a:lnTo>
                <a:lnTo>
                  <a:pt x="2212645" y="98814"/>
                </a:lnTo>
                <a:lnTo>
                  <a:pt x="2220633" y="88993"/>
                </a:lnTo>
                <a:lnTo>
                  <a:pt x="2229458" y="79897"/>
                </a:lnTo>
                <a:lnTo>
                  <a:pt x="2239116" y="71519"/>
                </a:lnTo>
                <a:lnTo>
                  <a:pt x="2249600" y="63854"/>
                </a:lnTo>
                <a:lnTo>
                  <a:pt x="2260904" y="56896"/>
                </a:lnTo>
                <a:lnTo>
                  <a:pt x="2279033" y="48075"/>
                </a:lnTo>
                <a:lnTo>
                  <a:pt x="2290962" y="43707"/>
                </a:lnTo>
                <a:lnTo>
                  <a:pt x="2303190" y="40309"/>
                </a:lnTo>
                <a:lnTo>
                  <a:pt x="2315719" y="37882"/>
                </a:lnTo>
                <a:lnTo>
                  <a:pt x="2328548" y="36426"/>
                </a:lnTo>
                <a:lnTo>
                  <a:pt x="2341676" y="35941"/>
                </a:lnTo>
                <a:lnTo>
                  <a:pt x="2353630" y="36310"/>
                </a:lnTo>
                <a:lnTo>
                  <a:pt x="2366615" y="37596"/>
                </a:lnTo>
                <a:lnTo>
                  <a:pt x="2379227" y="39801"/>
                </a:lnTo>
                <a:lnTo>
                  <a:pt x="2391467" y="42928"/>
                </a:lnTo>
                <a:lnTo>
                  <a:pt x="2403334" y="46975"/>
                </a:lnTo>
                <a:lnTo>
                  <a:pt x="2414828" y="51943"/>
                </a:lnTo>
                <a:lnTo>
                  <a:pt x="2424028" y="56744"/>
                </a:lnTo>
                <a:lnTo>
                  <a:pt x="2434743" y="63401"/>
                </a:lnTo>
                <a:lnTo>
                  <a:pt x="2444896" y="70936"/>
                </a:lnTo>
                <a:lnTo>
                  <a:pt x="2454486" y="79348"/>
                </a:lnTo>
                <a:lnTo>
                  <a:pt x="2463513" y="88638"/>
                </a:lnTo>
                <a:lnTo>
                  <a:pt x="2471978" y="98806"/>
                </a:lnTo>
                <a:lnTo>
                  <a:pt x="2500680" y="76835"/>
                </a:lnTo>
                <a:lnTo>
                  <a:pt x="2484929" y="57832"/>
                </a:lnTo>
                <a:lnTo>
                  <a:pt x="2466174" y="40746"/>
                </a:lnTo>
                <a:lnTo>
                  <a:pt x="2455867" y="33216"/>
                </a:lnTo>
                <a:lnTo>
                  <a:pt x="2444934" y="26364"/>
                </a:lnTo>
                <a:lnTo>
                  <a:pt x="2433370" y="20193"/>
                </a:lnTo>
                <a:lnTo>
                  <a:pt x="2417145" y="13160"/>
                </a:lnTo>
                <a:lnTo>
                  <a:pt x="2393254" y="5849"/>
                </a:lnTo>
                <a:lnTo>
                  <a:pt x="2367929" y="1462"/>
                </a:lnTo>
                <a:lnTo>
                  <a:pt x="2354728" y="365"/>
                </a:lnTo>
                <a:lnTo>
                  <a:pt x="2341168" y="0"/>
                </a:lnTo>
                <a:lnTo>
                  <a:pt x="2328848" y="296"/>
                </a:lnTo>
                <a:lnTo>
                  <a:pt x="2315161" y="1359"/>
                </a:lnTo>
                <a:lnTo>
                  <a:pt x="2301880" y="3196"/>
                </a:lnTo>
                <a:lnTo>
                  <a:pt x="2289003" y="5807"/>
                </a:lnTo>
                <a:lnTo>
                  <a:pt x="2276532" y="9192"/>
                </a:lnTo>
                <a:lnTo>
                  <a:pt x="2264466" y="13352"/>
                </a:lnTo>
                <a:lnTo>
                  <a:pt x="2241550" y="23999"/>
                </a:lnTo>
                <a:lnTo>
                  <a:pt x="2220254" y="37750"/>
                </a:lnTo>
                <a:lnTo>
                  <a:pt x="2210214" y="45791"/>
                </a:lnTo>
                <a:lnTo>
                  <a:pt x="2200579" y="54610"/>
                </a:lnTo>
                <a:lnTo>
                  <a:pt x="2186924" y="69247"/>
                </a:lnTo>
                <a:lnTo>
                  <a:pt x="2178846" y="79521"/>
                </a:lnTo>
                <a:lnTo>
                  <a:pt x="2171621" y="90179"/>
                </a:lnTo>
                <a:lnTo>
                  <a:pt x="2159725" y="112648"/>
                </a:lnTo>
                <a:lnTo>
                  <a:pt x="2151234" y="136662"/>
                </a:lnTo>
                <a:lnTo>
                  <a:pt x="2148263" y="149251"/>
                </a:lnTo>
                <a:lnTo>
                  <a:pt x="2146142" y="162229"/>
                </a:lnTo>
                <a:lnTo>
                  <a:pt x="2144869" y="175597"/>
                </a:lnTo>
                <a:lnTo>
                  <a:pt x="2144445" y="189357"/>
                </a:lnTo>
                <a:lnTo>
                  <a:pt x="2144728" y="201116"/>
                </a:lnTo>
                <a:lnTo>
                  <a:pt x="2145785" y="214621"/>
                </a:lnTo>
                <a:lnTo>
                  <a:pt x="2147627" y="227750"/>
                </a:lnTo>
                <a:lnTo>
                  <a:pt x="2150253" y="240502"/>
                </a:lnTo>
                <a:lnTo>
                  <a:pt x="2153666" y="252875"/>
                </a:lnTo>
                <a:lnTo>
                  <a:pt x="2162850" y="276487"/>
                </a:lnTo>
                <a:lnTo>
                  <a:pt x="2175184" y="298580"/>
                </a:lnTo>
                <a:lnTo>
                  <a:pt x="2182534" y="309056"/>
                </a:lnTo>
                <a:lnTo>
                  <a:pt x="2190673" y="319151"/>
                </a:lnTo>
                <a:lnTo>
                  <a:pt x="2207891" y="336530"/>
                </a:lnTo>
                <a:lnTo>
                  <a:pt x="2227870" y="351819"/>
                </a:lnTo>
                <a:lnTo>
                  <a:pt x="2249777" y="364049"/>
                </a:lnTo>
                <a:lnTo>
                  <a:pt x="2273615" y="373222"/>
                </a:lnTo>
                <a:lnTo>
                  <a:pt x="2286259" y="376662"/>
                </a:lnTo>
                <a:lnTo>
                  <a:pt x="2299387" y="379338"/>
                </a:lnTo>
                <a:lnTo>
                  <a:pt x="2312999" y="381249"/>
                </a:lnTo>
                <a:lnTo>
                  <a:pt x="2327095" y="382395"/>
                </a:lnTo>
                <a:lnTo>
                  <a:pt x="2341676" y="382778"/>
                </a:lnTo>
                <a:lnTo>
                  <a:pt x="2346097" y="382741"/>
                </a:lnTo>
                <a:lnTo>
                  <a:pt x="2359539" y="382167"/>
                </a:lnTo>
                <a:lnTo>
                  <a:pt x="2372627" y="380891"/>
                </a:lnTo>
                <a:lnTo>
                  <a:pt x="2385359" y="378909"/>
                </a:lnTo>
                <a:lnTo>
                  <a:pt x="2409757" y="372816"/>
                </a:lnTo>
                <a:lnTo>
                  <a:pt x="2432735" y="363855"/>
                </a:lnTo>
                <a:lnTo>
                  <a:pt x="2453472" y="352681"/>
                </a:lnTo>
                <a:lnTo>
                  <a:pt x="2464077" y="345557"/>
                </a:lnTo>
                <a:lnTo>
                  <a:pt x="2483537" y="329264"/>
                </a:lnTo>
                <a:lnTo>
                  <a:pt x="2500680" y="310261"/>
                </a:lnTo>
                <a:lnTo>
                  <a:pt x="2471978" y="288417"/>
                </a:lnTo>
                <a:lnTo>
                  <a:pt x="2470682" y="289909"/>
                </a:lnTo>
                <a:lnTo>
                  <a:pt x="2461158" y="300063"/>
                </a:lnTo>
                <a:lnTo>
                  <a:pt x="2451234" y="309247"/>
                </a:lnTo>
                <a:lnTo>
                  <a:pt x="2440909" y="317462"/>
                </a:lnTo>
                <a:lnTo>
                  <a:pt x="2430184" y="324708"/>
                </a:lnTo>
                <a:lnTo>
                  <a:pt x="2419057" y="330987"/>
                </a:lnTo>
                <a:lnTo>
                  <a:pt x="2407528" y="336298"/>
                </a:lnTo>
                <a:lnTo>
                  <a:pt x="2395597" y="340642"/>
                </a:lnTo>
                <a:lnTo>
                  <a:pt x="2383263" y="344019"/>
                </a:lnTo>
                <a:lnTo>
                  <a:pt x="2370525" y="346432"/>
                </a:lnTo>
                <a:lnTo>
                  <a:pt x="2357382" y="347878"/>
                </a:lnTo>
                <a:lnTo>
                  <a:pt x="2343835" y="348361"/>
                </a:lnTo>
                <a:lnTo>
                  <a:pt x="2333473" y="348107"/>
                </a:lnTo>
                <a:lnTo>
                  <a:pt x="2319804" y="346945"/>
                </a:lnTo>
                <a:lnTo>
                  <a:pt x="2306635" y="344842"/>
                </a:lnTo>
                <a:lnTo>
                  <a:pt x="2293966" y="341799"/>
                </a:lnTo>
                <a:lnTo>
                  <a:pt x="2281800" y="337815"/>
                </a:lnTo>
                <a:lnTo>
                  <a:pt x="2270135" y="332890"/>
                </a:lnTo>
                <a:lnTo>
                  <a:pt x="2258974" y="327025"/>
                </a:lnTo>
                <a:lnTo>
                  <a:pt x="2248318" y="320218"/>
                </a:lnTo>
                <a:lnTo>
                  <a:pt x="2238166" y="312471"/>
                </a:lnTo>
                <a:lnTo>
                  <a:pt x="2228519" y="303784"/>
                </a:lnTo>
                <a:lnTo>
                  <a:pt x="2215421" y="289404"/>
                </a:lnTo>
                <a:lnTo>
                  <a:pt x="2207775" y="279020"/>
                </a:lnTo>
                <a:lnTo>
                  <a:pt x="2201149" y="268142"/>
                </a:lnTo>
                <a:lnTo>
                  <a:pt x="2195542" y="256772"/>
                </a:lnTo>
                <a:lnTo>
                  <a:pt x="2190955" y="244910"/>
                </a:lnTo>
                <a:close/>
              </a:path>
              <a:path w="7180884" h="382778">
                <a:moveTo>
                  <a:pt x="1050086" y="373634"/>
                </a:moveTo>
                <a:lnTo>
                  <a:pt x="1050086" y="97662"/>
                </a:lnTo>
                <a:lnTo>
                  <a:pt x="1290624" y="373634"/>
                </a:lnTo>
                <a:lnTo>
                  <a:pt x="1298879" y="373634"/>
                </a:lnTo>
                <a:lnTo>
                  <a:pt x="1298879" y="9144"/>
                </a:lnTo>
                <a:lnTo>
                  <a:pt x="1262938" y="9144"/>
                </a:lnTo>
                <a:lnTo>
                  <a:pt x="1262938" y="288544"/>
                </a:lnTo>
                <a:lnTo>
                  <a:pt x="1020368" y="9144"/>
                </a:lnTo>
                <a:lnTo>
                  <a:pt x="1012367" y="9144"/>
                </a:lnTo>
                <a:lnTo>
                  <a:pt x="1012367" y="373634"/>
                </a:lnTo>
                <a:lnTo>
                  <a:pt x="1050086" y="373634"/>
                </a:lnTo>
                <a:close/>
              </a:path>
              <a:path w="7180884" h="382778">
                <a:moveTo>
                  <a:pt x="2958642" y="373634"/>
                </a:moveTo>
                <a:lnTo>
                  <a:pt x="2958642" y="204470"/>
                </a:lnTo>
                <a:lnTo>
                  <a:pt x="2979216" y="204470"/>
                </a:lnTo>
                <a:lnTo>
                  <a:pt x="3110280" y="373634"/>
                </a:lnTo>
                <a:lnTo>
                  <a:pt x="3155365" y="373634"/>
                </a:lnTo>
                <a:lnTo>
                  <a:pt x="3024301" y="204470"/>
                </a:lnTo>
                <a:lnTo>
                  <a:pt x="3035713" y="204190"/>
                </a:lnTo>
                <a:lnTo>
                  <a:pt x="3050191" y="203227"/>
                </a:lnTo>
                <a:lnTo>
                  <a:pt x="3063482" y="201592"/>
                </a:lnTo>
                <a:lnTo>
                  <a:pt x="3051314" y="167740"/>
                </a:lnTo>
                <a:lnTo>
                  <a:pt x="3037395" y="168900"/>
                </a:lnTo>
                <a:lnTo>
                  <a:pt x="3021380" y="169291"/>
                </a:lnTo>
                <a:lnTo>
                  <a:pt x="2958642" y="168783"/>
                </a:lnTo>
                <a:lnTo>
                  <a:pt x="2958642" y="44831"/>
                </a:lnTo>
                <a:lnTo>
                  <a:pt x="2922193" y="9144"/>
                </a:lnTo>
                <a:lnTo>
                  <a:pt x="2922193" y="373634"/>
                </a:lnTo>
                <a:lnTo>
                  <a:pt x="2958642" y="373634"/>
                </a:lnTo>
                <a:close/>
              </a:path>
              <a:path w="7180884" h="382778">
                <a:moveTo>
                  <a:pt x="5646978" y="373634"/>
                </a:moveTo>
                <a:lnTo>
                  <a:pt x="5646978" y="204470"/>
                </a:lnTo>
                <a:lnTo>
                  <a:pt x="5667552" y="204470"/>
                </a:lnTo>
                <a:lnTo>
                  <a:pt x="5798616" y="373634"/>
                </a:lnTo>
                <a:lnTo>
                  <a:pt x="5843701" y="373634"/>
                </a:lnTo>
                <a:lnTo>
                  <a:pt x="5712637" y="204470"/>
                </a:lnTo>
                <a:lnTo>
                  <a:pt x="5724049" y="204190"/>
                </a:lnTo>
                <a:lnTo>
                  <a:pt x="5738527" y="203227"/>
                </a:lnTo>
                <a:lnTo>
                  <a:pt x="5751818" y="201592"/>
                </a:lnTo>
                <a:lnTo>
                  <a:pt x="5739650" y="167740"/>
                </a:lnTo>
                <a:lnTo>
                  <a:pt x="5725731" y="168900"/>
                </a:lnTo>
                <a:lnTo>
                  <a:pt x="5709716" y="169291"/>
                </a:lnTo>
                <a:lnTo>
                  <a:pt x="5646978" y="168783"/>
                </a:lnTo>
                <a:lnTo>
                  <a:pt x="5646978" y="44831"/>
                </a:lnTo>
                <a:lnTo>
                  <a:pt x="5610529" y="9144"/>
                </a:lnTo>
                <a:lnTo>
                  <a:pt x="5610529" y="373634"/>
                </a:lnTo>
                <a:lnTo>
                  <a:pt x="5646978" y="373634"/>
                </a:lnTo>
                <a:close/>
              </a:path>
              <a:path w="7180884" h="382778">
                <a:moveTo>
                  <a:pt x="4781929" y="341721"/>
                </a:moveTo>
                <a:lnTo>
                  <a:pt x="4772993" y="278934"/>
                </a:lnTo>
                <a:lnTo>
                  <a:pt x="4766275" y="268034"/>
                </a:lnTo>
                <a:lnTo>
                  <a:pt x="4760592" y="256671"/>
                </a:lnTo>
                <a:lnTo>
                  <a:pt x="4755946" y="244845"/>
                </a:lnTo>
                <a:lnTo>
                  <a:pt x="4752333" y="232556"/>
                </a:lnTo>
                <a:lnTo>
                  <a:pt x="4756526" y="317415"/>
                </a:lnTo>
                <a:lnTo>
                  <a:pt x="4765852" y="327279"/>
                </a:lnTo>
                <a:lnTo>
                  <a:pt x="4771906" y="333079"/>
                </a:lnTo>
                <a:lnTo>
                  <a:pt x="4781929" y="341721"/>
                </a:lnTo>
                <a:close/>
              </a:path>
              <a:path w="7180884" h="382778">
                <a:moveTo>
                  <a:pt x="4709972" y="193040"/>
                </a:moveTo>
                <a:lnTo>
                  <a:pt x="4710059" y="199178"/>
                </a:lnTo>
                <a:lnTo>
                  <a:pt x="4710869" y="212590"/>
                </a:lnTo>
                <a:lnTo>
                  <a:pt x="4712534" y="225652"/>
                </a:lnTo>
                <a:lnTo>
                  <a:pt x="4715052" y="238362"/>
                </a:lnTo>
                <a:lnTo>
                  <a:pt x="4718423" y="250721"/>
                </a:lnTo>
                <a:lnTo>
                  <a:pt x="4722646" y="262725"/>
                </a:lnTo>
                <a:lnTo>
                  <a:pt x="4727720" y="274376"/>
                </a:lnTo>
                <a:lnTo>
                  <a:pt x="4733646" y="285671"/>
                </a:lnTo>
                <a:lnTo>
                  <a:pt x="4740423" y="296610"/>
                </a:lnTo>
                <a:lnTo>
                  <a:pt x="4748050" y="307192"/>
                </a:lnTo>
                <a:lnTo>
                  <a:pt x="4756526" y="317415"/>
                </a:lnTo>
                <a:lnTo>
                  <a:pt x="4752333" y="232556"/>
                </a:lnTo>
                <a:lnTo>
                  <a:pt x="4749754" y="219804"/>
                </a:lnTo>
                <a:lnTo>
                  <a:pt x="4748207" y="206590"/>
                </a:lnTo>
                <a:lnTo>
                  <a:pt x="4747691" y="192912"/>
                </a:lnTo>
                <a:lnTo>
                  <a:pt x="4747798" y="186554"/>
                </a:lnTo>
                <a:lnTo>
                  <a:pt x="4748736" y="173355"/>
                </a:lnTo>
                <a:lnTo>
                  <a:pt x="4750643" y="160562"/>
                </a:lnTo>
                <a:lnTo>
                  <a:pt x="4753521" y="148167"/>
                </a:lnTo>
                <a:lnTo>
                  <a:pt x="4757373" y="136161"/>
                </a:lnTo>
                <a:lnTo>
                  <a:pt x="4762202" y="124536"/>
                </a:lnTo>
                <a:lnTo>
                  <a:pt x="4768011" y="113284"/>
                </a:lnTo>
                <a:lnTo>
                  <a:pt x="4777190" y="99080"/>
                </a:lnTo>
                <a:lnTo>
                  <a:pt x="4785097" y="89114"/>
                </a:lnTo>
                <a:lnTo>
                  <a:pt x="4793800" y="79875"/>
                </a:lnTo>
                <a:lnTo>
                  <a:pt x="4803296" y="71362"/>
                </a:lnTo>
                <a:lnTo>
                  <a:pt x="4813581" y="63575"/>
                </a:lnTo>
                <a:lnTo>
                  <a:pt x="4824653" y="56515"/>
                </a:lnTo>
                <a:lnTo>
                  <a:pt x="4839432" y="48849"/>
                </a:lnTo>
                <a:lnTo>
                  <a:pt x="4851370" y="44011"/>
                </a:lnTo>
                <a:lnTo>
                  <a:pt x="4863529" y="40253"/>
                </a:lnTo>
                <a:lnTo>
                  <a:pt x="4875912" y="37573"/>
                </a:lnTo>
                <a:lnTo>
                  <a:pt x="4888522" y="35967"/>
                </a:lnTo>
                <a:lnTo>
                  <a:pt x="4901361" y="35433"/>
                </a:lnTo>
                <a:lnTo>
                  <a:pt x="4905894" y="35496"/>
                </a:lnTo>
                <a:lnTo>
                  <a:pt x="4918673" y="36382"/>
                </a:lnTo>
                <a:lnTo>
                  <a:pt x="4931237" y="38310"/>
                </a:lnTo>
                <a:lnTo>
                  <a:pt x="4943578" y="41285"/>
                </a:lnTo>
                <a:lnTo>
                  <a:pt x="4955692" y="45308"/>
                </a:lnTo>
                <a:lnTo>
                  <a:pt x="4967572" y="50384"/>
                </a:lnTo>
                <a:lnTo>
                  <a:pt x="4979212" y="56515"/>
                </a:lnTo>
                <a:lnTo>
                  <a:pt x="4993691" y="65829"/>
                </a:lnTo>
                <a:lnTo>
                  <a:pt x="5003871" y="73791"/>
                </a:lnTo>
                <a:lnTo>
                  <a:pt x="5013218" y="82451"/>
                </a:lnTo>
                <a:lnTo>
                  <a:pt x="5021730" y="91811"/>
                </a:lnTo>
                <a:lnTo>
                  <a:pt x="5029404" y="101876"/>
                </a:lnTo>
                <a:lnTo>
                  <a:pt x="5036235" y="112649"/>
                </a:lnTo>
                <a:lnTo>
                  <a:pt x="5044031" y="128216"/>
                </a:lnTo>
                <a:lnTo>
                  <a:pt x="5048494" y="139976"/>
                </a:lnTo>
                <a:lnTo>
                  <a:pt x="5051965" y="152148"/>
                </a:lnTo>
                <a:lnTo>
                  <a:pt x="5054445" y="164732"/>
                </a:lnTo>
                <a:lnTo>
                  <a:pt x="5055932" y="177727"/>
                </a:lnTo>
                <a:lnTo>
                  <a:pt x="5056428" y="191135"/>
                </a:lnTo>
                <a:lnTo>
                  <a:pt x="5056330" y="197173"/>
                </a:lnTo>
                <a:lnTo>
                  <a:pt x="5055409" y="210351"/>
                </a:lnTo>
                <a:lnTo>
                  <a:pt x="5053516" y="223155"/>
                </a:lnTo>
                <a:lnTo>
                  <a:pt x="5050653" y="235578"/>
                </a:lnTo>
                <a:lnTo>
                  <a:pt x="5046818" y="247616"/>
                </a:lnTo>
                <a:lnTo>
                  <a:pt x="5042012" y="259261"/>
                </a:lnTo>
                <a:lnTo>
                  <a:pt x="5036235" y="270510"/>
                </a:lnTo>
                <a:lnTo>
                  <a:pt x="5027386" y="284396"/>
                </a:lnTo>
                <a:lnTo>
                  <a:pt x="5019506" y="294419"/>
                </a:lnTo>
                <a:lnTo>
                  <a:pt x="5010811" y="303662"/>
                </a:lnTo>
                <a:lnTo>
                  <a:pt x="5001304" y="312130"/>
                </a:lnTo>
                <a:lnTo>
                  <a:pt x="4990982" y="319831"/>
                </a:lnTo>
                <a:lnTo>
                  <a:pt x="4979847" y="326771"/>
                </a:lnTo>
                <a:lnTo>
                  <a:pt x="4963888" y="334743"/>
                </a:lnTo>
                <a:lnTo>
                  <a:pt x="4952017" y="339280"/>
                </a:lnTo>
                <a:lnTo>
                  <a:pt x="4939829" y="342808"/>
                </a:lnTo>
                <a:lnTo>
                  <a:pt x="4927324" y="345328"/>
                </a:lnTo>
                <a:lnTo>
                  <a:pt x="4914501" y="346840"/>
                </a:lnTo>
                <a:lnTo>
                  <a:pt x="4901361" y="347345"/>
                </a:lnTo>
                <a:lnTo>
                  <a:pt x="4897986" y="347313"/>
                </a:lnTo>
                <a:lnTo>
                  <a:pt x="4884549" y="346534"/>
                </a:lnTo>
                <a:lnTo>
                  <a:pt x="4871549" y="344712"/>
                </a:lnTo>
                <a:lnTo>
                  <a:pt x="4858985" y="341844"/>
                </a:lnTo>
                <a:lnTo>
                  <a:pt x="4846859" y="337931"/>
                </a:lnTo>
                <a:lnTo>
                  <a:pt x="4835169" y="332970"/>
                </a:lnTo>
                <a:lnTo>
                  <a:pt x="4823915" y="326962"/>
                </a:lnTo>
                <a:lnTo>
                  <a:pt x="4813099" y="319905"/>
                </a:lnTo>
                <a:lnTo>
                  <a:pt x="4802719" y="311798"/>
                </a:lnTo>
                <a:lnTo>
                  <a:pt x="4792776" y="302641"/>
                </a:lnTo>
                <a:lnTo>
                  <a:pt x="4780748" y="289372"/>
                </a:lnTo>
                <a:lnTo>
                  <a:pt x="4772993" y="278934"/>
                </a:lnTo>
                <a:lnTo>
                  <a:pt x="4781929" y="341721"/>
                </a:lnTo>
                <a:lnTo>
                  <a:pt x="4792324" y="349535"/>
                </a:lnTo>
                <a:lnTo>
                  <a:pt x="4803091" y="356522"/>
                </a:lnTo>
                <a:lnTo>
                  <a:pt x="4825743" y="368020"/>
                </a:lnTo>
                <a:lnTo>
                  <a:pt x="4849883" y="376224"/>
                </a:lnTo>
                <a:lnTo>
                  <a:pt x="4862512" y="379093"/>
                </a:lnTo>
                <a:lnTo>
                  <a:pt x="4875513" y="381140"/>
                </a:lnTo>
                <a:lnTo>
                  <a:pt x="4888886" y="382368"/>
                </a:lnTo>
                <a:lnTo>
                  <a:pt x="4902631" y="382778"/>
                </a:lnTo>
                <a:lnTo>
                  <a:pt x="4910295" y="382649"/>
                </a:lnTo>
                <a:lnTo>
                  <a:pt x="4923784" y="381768"/>
                </a:lnTo>
                <a:lnTo>
                  <a:pt x="4936902" y="380054"/>
                </a:lnTo>
                <a:lnTo>
                  <a:pt x="4949651" y="377506"/>
                </a:lnTo>
                <a:lnTo>
                  <a:pt x="4962031" y="374123"/>
                </a:lnTo>
                <a:lnTo>
                  <a:pt x="4985685" y="364850"/>
                </a:lnTo>
                <a:lnTo>
                  <a:pt x="5007868" y="352232"/>
                </a:lnTo>
                <a:lnTo>
                  <a:pt x="5018409" y="344667"/>
                </a:lnTo>
                <a:lnTo>
                  <a:pt x="5028585" y="336265"/>
                </a:lnTo>
                <a:lnTo>
                  <a:pt x="5038394" y="327025"/>
                </a:lnTo>
                <a:lnTo>
                  <a:pt x="5052413" y="311593"/>
                </a:lnTo>
                <a:lnTo>
                  <a:pt x="5060349" y="301206"/>
                </a:lnTo>
                <a:lnTo>
                  <a:pt x="5067448" y="290450"/>
                </a:lnTo>
                <a:lnTo>
                  <a:pt x="5079135" y="267837"/>
                </a:lnTo>
                <a:lnTo>
                  <a:pt x="5087478" y="243763"/>
                </a:lnTo>
                <a:lnTo>
                  <a:pt x="5090396" y="231180"/>
                </a:lnTo>
                <a:lnTo>
                  <a:pt x="5092481" y="218235"/>
                </a:lnTo>
                <a:lnTo>
                  <a:pt x="5093731" y="204929"/>
                </a:lnTo>
                <a:lnTo>
                  <a:pt x="5094147" y="191262"/>
                </a:lnTo>
                <a:lnTo>
                  <a:pt x="5094007" y="183253"/>
                </a:lnTo>
                <a:lnTo>
                  <a:pt x="5093107" y="169711"/>
                </a:lnTo>
                <a:lnTo>
                  <a:pt x="5091371" y="156551"/>
                </a:lnTo>
                <a:lnTo>
                  <a:pt x="5088801" y="143771"/>
                </a:lnTo>
                <a:lnTo>
                  <a:pt x="5085397" y="131373"/>
                </a:lnTo>
                <a:lnTo>
                  <a:pt x="5076091" y="107718"/>
                </a:lnTo>
                <a:lnTo>
                  <a:pt x="5063455" y="85586"/>
                </a:lnTo>
                <a:lnTo>
                  <a:pt x="5055890" y="75091"/>
                </a:lnTo>
                <a:lnTo>
                  <a:pt x="5047494" y="64978"/>
                </a:lnTo>
                <a:lnTo>
                  <a:pt x="5038267" y="55245"/>
                </a:lnTo>
                <a:lnTo>
                  <a:pt x="5021131" y="40046"/>
                </a:lnTo>
                <a:lnTo>
                  <a:pt x="5010767" y="32438"/>
                </a:lnTo>
                <a:lnTo>
                  <a:pt x="4988851" y="19623"/>
                </a:lnTo>
                <a:lnTo>
                  <a:pt x="4965352" y="10011"/>
                </a:lnTo>
                <a:lnTo>
                  <a:pt x="4953011" y="6407"/>
                </a:lnTo>
                <a:lnTo>
                  <a:pt x="4940276" y="3604"/>
                </a:lnTo>
                <a:lnTo>
                  <a:pt x="4927147" y="1601"/>
                </a:lnTo>
                <a:lnTo>
                  <a:pt x="4913625" y="400"/>
                </a:lnTo>
                <a:lnTo>
                  <a:pt x="4899710" y="0"/>
                </a:lnTo>
                <a:lnTo>
                  <a:pt x="4889982" y="234"/>
                </a:lnTo>
                <a:lnTo>
                  <a:pt x="4877093" y="1291"/>
                </a:lnTo>
                <a:lnTo>
                  <a:pt x="4864443" y="3197"/>
                </a:lnTo>
                <a:lnTo>
                  <a:pt x="4839852" y="9548"/>
                </a:lnTo>
                <a:lnTo>
                  <a:pt x="4816196" y="19275"/>
                </a:lnTo>
                <a:lnTo>
                  <a:pt x="4804714" y="25400"/>
                </a:lnTo>
                <a:lnTo>
                  <a:pt x="4785748" y="37934"/>
                </a:lnTo>
                <a:lnTo>
                  <a:pt x="4766543" y="54594"/>
                </a:lnTo>
                <a:lnTo>
                  <a:pt x="4749789" y="73835"/>
                </a:lnTo>
                <a:lnTo>
                  <a:pt x="4742335" y="84415"/>
                </a:lnTo>
                <a:lnTo>
                  <a:pt x="4735499" y="95631"/>
                </a:lnTo>
                <a:lnTo>
                  <a:pt x="4724590" y="117885"/>
                </a:lnTo>
                <a:lnTo>
                  <a:pt x="4716469" y="141946"/>
                </a:lnTo>
                <a:lnTo>
                  <a:pt x="4711596" y="167002"/>
                </a:lnTo>
                <a:lnTo>
                  <a:pt x="4710378" y="179899"/>
                </a:lnTo>
                <a:lnTo>
                  <a:pt x="4709972" y="19304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45448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56244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5198" y="567182"/>
            <a:ext cx="124586" cy="131952"/>
          </a:xfrm>
          <a:custGeom>
            <a:avLst/>
            <a:gdLst/>
            <a:ahLst/>
            <a:cxnLst/>
            <a:rect l="l" t="t" r="r" b="b"/>
            <a:pathLst>
              <a:path w="124586" h="131952">
                <a:moveTo>
                  <a:pt x="62483" y="0"/>
                </a:moveTo>
                <a:lnTo>
                  <a:pt x="0" y="131952"/>
                </a:lnTo>
                <a:lnTo>
                  <a:pt x="124586" y="131952"/>
                </a:lnTo>
                <a:lnTo>
                  <a:pt x="624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62118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59497" y="567182"/>
            <a:ext cx="124599" cy="131952"/>
          </a:xfrm>
          <a:custGeom>
            <a:avLst/>
            <a:gdLst/>
            <a:ahLst/>
            <a:cxnLst/>
            <a:rect l="l" t="t" r="r" b="b"/>
            <a:pathLst>
              <a:path w="124599" h="131952">
                <a:moveTo>
                  <a:pt x="62458" y="0"/>
                </a:moveTo>
                <a:lnTo>
                  <a:pt x="0" y="131952"/>
                </a:lnTo>
                <a:lnTo>
                  <a:pt x="124599" y="131952"/>
                </a:lnTo>
                <a:lnTo>
                  <a:pt x="624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4382" y="525399"/>
            <a:ext cx="153670" cy="124460"/>
          </a:xfrm>
          <a:custGeom>
            <a:avLst/>
            <a:gdLst/>
            <a:ahLst/>
            <a:cxnLst/>
            <a:rect l="l" t="t" r="r" b="b"/>
            <a:pathLst>
              <a:path w="153670" h="124460">
                <a:moveTo>
                  <a:pt x="0" y="0"/>
                </a:moveTo>
                <a:lnTo>
                  <a:pt x="0" y="123698"/>
                </a:lnTo>
                <a:lnTo>
                  <a:pt x="61722" y="124460"/>
                </a:lnTo>
                <a:lnTo>
                  <a:pt x="77862" y="124096"/>
                </a:lnTo>
                <a:lnTo>
                  <a:pt x="91893" y="123006"/>
                </a:lnTo>
                <a:lnTo>
                  <a:pt x="103805" y="121188"/>
                </a:lnTo>
                <a:lnTo>
                  <a:pt x="113589" y="118644"/>
                </a:lnTo>
                <a:lnTo>
                  <a:pt x="128066" y="111568"/>
                </a:lnTo>
                <a:lnTo>
                  <a:pt x="137735" y="103362"/>
                </a:lnTo>
                <a:lnTo>
                  <a:pt x="143764" y="95630"/>
                </a:lnTo>
                <a:lnTo>
                  <a:pt x="149590" y="84264"/>
                </a:lnTo>
                <a:lnTo>
                  <a:pt x="152874" y="71983"/>
                </a:lnTo>
                <a:lnTo>
                  <a:pt x="153670" y="61595"/>
                </a:lnTo>
                <a:lnTo>
                  <a:pt x="152362" y="48710"/>
                </a:lnTo>
                <a:lnTo>
                  <a:pt x="148441" y="36630"/>
                </a:lnTo>
                <a:lnTo>
                  <a:pt x="143764" y="28066"/>
                </a:lnTo>
                <a:lnTo>
                  <a:pt x="135444" y="17890"/>
                </a:lnTo>
                <a:lnTo>
                  <a:pt x="125349" y="10210"/>
                </a:lnTo>
                <a:lnTo>
                  <a:pt x="117601" y="6476"/>
                </a:lnTo>
                <a:lnTo>
                  <a:pt x="108755" y="3771"/>
                </a:lnTo>
                <a:lnTo>
                  <a:pt x="97565" y="1793"/>
                </a:lnTo>
                <a:lnTo>
                  <a:pt x="84044" y="541"/>
                </a:lnTo>
                <a:lnTo>
                  <a:pt x="68201" y="17"/>
                </a:lnTo>
                <a:lnTo>
                  <a:pt x="64389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2392" y="5253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7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7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0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5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1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04055" y="5253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8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8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1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6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93105" y="516000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70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70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5013" y="516000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70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70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57184" y="489712"/>
            <a:ext cx="269113" cy="364489"/>
          </a:xfrm>
          <a:custGeom>
            <a:avLst/>
            <a:gdLst/>
            <a:ahLst/>
            <a:cxnLst/>
            <a:rect l="l" t="t" r="r" b="b"/>
            <a:pathLst>
              <a:path w="269113" h="364489">
                <a:moveTo>
                  <a:pt x="0" y="0"/>
                </a:moveTo>
                <a:lnTo>
                  <a:pt x="41910" y="0"/>
                </a:lnTo>
                <a:lnTo>
                  <a:pt x="135128" y="150367"/>
                </a:lnTo>
                <a:lnTo>
                  <a:pt x="226949" y="0"/>
                </a:lnTo>
                <a:lnTo>
                  <a:pt x="269113" y="0"/>
                </a:lnTo>
                <a:lnTo>
                  <a:pt x="153670" y="190373"/>
                </a:lnTo>
                <a:lnTo>
                  <a:pt x="153670" y="364489"/>
                </a:lnTo>
                <a:lnTo>
                  <a:pt x="117729" y="364489"/>
                </a:lnTo>
                <a:lnTo>
                  <a:pt x="117729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9431" y="489712"/>
            <a:ext cx="258445" cy="364489"/>
          </a:xfrm>
          <a:custGeom>
            <a:avLst/>
            <a:gdLst/>
            <a:ahLst/>
            <a:cxnLst/>
            <a:rect l="l" t="t" r="r" b="b"/>
            <a:pathLst>
              <a:path w="258445" h="364489">
                <a:moveTo>
                  <a:pt x="0" y="0"/>
                </a:moveTo>
                <a:lnTo>
                  <a:pt x="36449" y="0"/>
                </a:lnTo>
                <a:lnTo>
                  <a:pt x="36449" y="152908"/>
                </a:lnTo>
                <a:lnTo>
                  <a:pt x="222123" y="152908"/>
                </a:lnTo>
                <a:lnTo>
                  <a:pt x="222123" y="0"/>
                </a:lnTo>
                <a:lnTo>
                  <a:pt x="258445" y="0"/>
                </a:lnTo>
                <a:lnTo>
                  <a:pt x="258445" y="364489"/>
                </a:lnTo>
                <a:lnTo>
                  <a:pt x="222123" y="364489"/>
                </a:lnTo>
                <a:lnTo>
                  <a:pt x="222123" y="188595"/>
                </a:lnTo>
                <a:lnTo>
                  <a:pt x="36449" y="18859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37933" y="489712"/>
            <a:ext cx="227711" cy="364489"/>
          </a:xfrm>
          <a:custGeom>
            <a:avLst/>
            <a:gdLst/>
            <a:ahLst/>
            <a:cxnLst/>
            <a:rect l="l" t="t" r="r" b="b"/>
            <a:pathLst>
              <a:path w="227711" h="364489">
                <a:moveTo>
                  <a:pt x="0" y="0"/>
                </a:moveTo>
                <a:lnTo>
                  <a:pt x="72644" y="0"/>
                </a:lnTo>
                <a:lnTo>
                  <a:pt x="90529" y="121"/>
                </a:lnTo>
                <a:lnTo>
                  <a:pt x="106568" y="486"/>
                </a:lnTo>
                <a:lnTo>
                  <a:pt x="120760" y="1099"/>
                </a:lnTo>
                <a:lnTo>
                  <a:pt x="133104" y="1961"/>
                </a:lnTo>
                <a:lnTo>
                  <a:pt x="143602" y="3075"/>
                </a:lnTo>
                <a:lnTo>
                  <a:pt x="152252" y="4443"/>
                </a:lnTo>
                <a:lnTo>
                  <a:pt x="169547" y="9416"/>
                </a:lnTo>
                <a:lnTo>
                  <a:pt x="181227" y="14837"/>
                </a:lnTo>
                <a:lnTo>
                  <a:pt x="191885" y="21723"/>
                </a:lnTo>
                <a:lnTo>
                  <a:pt x="201521" y="30075"/>
                </a:lnTo>
                <a:lnTo>
                  <a:pt x="207899" y="37084"/>
                </a:lnTo>
                <a:lnTo>
                  <a:pt x="215055" y="47151"/>
                </a:lnTo>
                <a:lnTo>
                  <a:pt x="220615" y="58227"/>
                </a:lnTo>
                <a:lnTo>
                  <a:pt x="224577" y="70304"/>
                </a:lnTo>
                <a:lnTo>
                  <a:pt x="226943" y="83376"/>
                </a:lnTo>
                <a:lnTo>
                  <a:pt x="227711" y="97154"/>
                </a:lnTo>
                <a:lnTo>
                  <a:pt x="226937" y="111291"/>
                </a:lnTo>
                <a:lnTo>
                  <a:pt x="224607" y="124403"/>
                </a:lnTo>
                <a:lnTo>
                  <a:pt x="220709" y="136484"/>
                </a:lnTo>
                <a:lnTo>
                  <a:pt x="215230" y="147527"/>
                </a:lnTo>
                <a:lnTo>
                  <a:pt x="208407" y="157225"/>
                </a:lnTo>
                <a:lnTo>
                  <a:pt x="199906" y="166258"/>
                </a:lnTo>
                <a:lnTo>
                  <a:pt x="190167" y="174007"/>
                </a:lnTo>
                <a:lnTo>
                  <a:pt x="179195" y="180465"/>
                </a:lnTo>
                <a:lnTo>
                  <a:pt x="166996" y="185625"/>
                </a:lnTo>
                <a:lnTo>
                  <a:pt x="155194" y="189102"/>
                </a:lnTo>
                <a:lnTo>
                  <a:pt x="147612" y="190610"/>
                </a:lnTo>
                <a:lnTo>
                  <a:pt x="138410" y="191902"/>
                </a:lnTo>
                <a:lnTo>
                  <a:pt x="127593" y="192976"/>
                </a:lnTo>
                <a:lnTo>
                  <a:pt x="115164" y="193831"/>
                </a:lnTo>
                <a:lnTo>
                  <a:pt x="101128" y="194465"/>
                </a:lnTo>
                <a:lnTo>
                  <a:pt x="85488" y="194875"/>
                </a:lnTo>
                <a:lnTo>
                  <a:pt x="68247" y="195060"/>
                </a:lnTo>
                <a:lnTo>
                  <a:pt x="62484" y="195072"/>
                </a:lnTo>
                <a:lnTo>
                  <a:pt x="36449" y="195072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1152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4" y="364489"/>
                </a:lnTo>
                <a:lnTo>
                  <a:pt x="254380" y="244601"/>
                </a:lnTo>
                <a:lnTo>
                  <a:pt x="97408" y="244601"/>
                </a:lnTo>
                <a:lnTo>
                  <a:pt x="40640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655943" y="489712"/>
            <a:ext cx="233172" cy="364489"/>
          </a:xfrm>
          <a:custGeom>
            <a:avLst/>
            <a:gdLst/>
            <a:ahLst/>
            <a:cxnLst/>
            <a:rect l="l" t="t" r="r" b="b"/>
            <a:pathLst>
              <a:path w="233172" h="364489">
                <a:moveTo>
                  <a:pt x="0" y="0"/>
                </a:moveTo>
                <a:lnTo>
                  <a:pt x="72643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5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7" y="195325"/>
                </a:lnTo>
                <a:lnTo>
                  <a:pt x="233172" y="364489"/>
                </a:lnTo>
                <a:lnTo>
                  <a:pt x="188086" y="364489"/>
                </a:lnTo>
                <a:lnTo>
                  <a:pt x="57023" y="195325"/>
                </a:lnTo>
                <a:lnTo>
                  <a:pt x="36449" y="19532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18912" y="489712"/>
            <a:ext cx="199771" cy="364489"/>
          </a:xfrm>
          <a:custGeom>
            <a:avLst/>
            <a:gdLst/>
            <a:ahLst/>
            <a:cxnLst/>
            <a:rect l="l" t="t" r="r" b="b"/>
            <a:pathLst>
              <a:path w="199771" h="364489">
                <a:moveTo>
                  <a:pt x="0" y="0"/>
                </a:moveTo>
                <a:lnTo>
                  <a:pt x="199771" y="0"/>
                </a:lnTo>
                <a:lnTo>
                  <a:pt x="199771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79" y="364489"/>
                </a:lnTo>
                <a:lnTo>
                  <a:pt x="81279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48072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0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97349" y="489712"/>
            <a:ext cx="411225" cy="364489"/>
          </a:xfrm>
          <a:custGeom>
            <a:avLst/>
            <a:gdLst/>
            <a:ahLst/>
            <a:cxnLst/>
            <a:rect l="l" t="t" r="r" b="b"/>
            <a:pathLst>
              <a:path w="411225" h="364489">
                <a:moveTo>
                  <a:pt x="52070" y="0"/>
                </a:moveTo>
                <a:lnTo>
                  <a:pt x="58038" y="0"/>
                </a:lnTo>
                <a:lnTo>
                  <a:pt x="206248" y="299085"/>
                </a:lnTo>
                <a:lnTo>
                  <a:pt x="352933" y="0"/>
                </a:lnTo>
                <a:lnTo>
                  <a:pt x="358775" y="0"/>
                </a:lnTo>
                <a:lnTo>
                  <a:pt x="411225" y="364489"/>
                </a:lnTo>
                <a:lnTo>
                  <a:pt x="375538" y="364489"/>
                </a:lnTo>
                <a:lnTo>
                  <a:pt x="339598" y="103886"/>
                </a:lnTo>
                <a:lnTo>
                  <a:pt x="210692" y="364489"/>
                </a:lnTo>
                <a:lnTo>
                  <a:pt x="201295" y="364489"/>
                </a:lnTo>
                <a:lnTo>
                  <a:pt x="70992" y="101853"/>
                </a:lnTo>
                <a:lnTo>
                  <a:pt x="35178" y="364489"/>
                </a:lnTo>
                <a:lnTo>
                  <a:pt x="0" y="36448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67607" y="489712"/>
            <a:ext cx="233171" cy="364489"/>
          </a:xfrm>
          <a:custGeom>
            <a:avLst/>
            <a:gdLst/>
            <a:ahLst/>
            <a:cxnLst/>
            <a:rect l="l" t="t" r="r" b="b"/>
            <a:pathLst>
              <a:path w="233171" h="364489">
                <a:moveTo>
                  <a:pt x="0" y="0"/>
                </a:moveTo>
                <a:lnTo>
                  <a:pt x="72643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4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7" y="195325"/>
                </a:lnTo>
                <a:lnTo>
                  <a:pt x="233171" y="364489"/>
                </a:lnTo>
                <a:lnTo>
                  <a:pt x="188087" y="364489"/>
                </a:lnTo>
                <a:lnTo>
                  <a:pt x="57022" y="195325"/>
                </a:lnTo>
                <a:lnTo>
                  <a:pt x="36448" y="195325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19119" y="489712"/>
            <a:ext cx="258444" cy="364489"/>
          </a:xfrm>
          <a:custGeom>
            <a:avLst/>
            <a:gdLst/>
            <a:ahLst/>
            <a:cxnLst/>
            <a:rect l="l" t="t" r="r" b="b"/>
            <a:pathLst>
              <a:path w="258444" h="364489">
                <a:moveTo>
                  <a:pt x="0" y="0"/>
                </a:moveTo>
                <a:lnTo>
                  <a:pt x="36448" y="0"/>
                </a:lnTo>
                <a:lnTo>
                  <a:pt x="36448" y="152908"/>
                </a:lnTo>
                <a:lnTo>
                  <a:pt x="222122" y="152908"/>
                </a:lnTo>
                <a:lnTo>
                  <a:pt x="222122" y="0"/>
                </a:lnTo>
                <a:lnTo>
                  <a:pt x="258444" y="0"/>
                </a:lnTo>
                <a:lnTo>
                  <a:pt x="258444" y="364489"/>
                </a:lnTo>
                <a:lnTo>
                  <a:pt x="222122" y="364489"/>
                </a:lnTo>
                <a:lnTo>
                  <a:pt x="222122" y="188595"/>
                </a:lnTo>
                <a:lnTo>
                  <a:pt x="36448" y="188595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34437" y="489712"/>
            <a:ext cx="269113" cy="364489"/>
          </a:xfrm>
          <a:custGeom>
            <a:avLst/>
            <a:gdLst/>
            <a:ahLst/>
            <a:cxnLst/>
            <a:rect l="l" t="t" r="r" b="b"/>
            <a:pathLst>
              <a:path w="269113" h="364489">
                <a:moveTo>
                  <a:pt x="0" y="0"/>
                </a:moveTo>
                <a:lnTo>
                  <a:pt x="41910" y="0"/>
                </a:lnTo>
                <a:lnTo>
                  <a:pt x="135127" y="150367"/>
                </a:lnTo>
                <a:lnTo>
                  <a:pt x="226949" y="0"/>
                </a:lnTo>
                <a:lnTo>
                  <a:pt x="269113" y="0"/>
                </a:lnTo>
                <a:lnTo>
                  <a:pt x="153669" y="190373"/>
                </a:lnTo>
                <a:lnTo>
                  <a:pt x="153669" y="364489"/>
                </a:lnTo>
                <a:lnTo>
                  <a:pt x="117729" y="364489"/>
                </a:lnTo>
                <a:lnTo>
                  <a:pt x="117729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0536" y="489712"/>
            <a:ext cx="199770" cy="364489"/>
          </a:xfrm>
          <a:custGeom>
            <a:avLst/>
            <a:gdLst/>
            <a:ahLst/>
            <a:cxnLst/>
            <a:rect l="l" t="t" r="r" b="b"/>
            <a:pathLst>
              <a:path w="199770" h="364489">
                <a:moveTo>
                  <a:pt x="0" y="0"/>
                </a:moveTo>
                <a:lnTo>
                  <a:pt x="199770" y="0"/>
                </a:lnTo>
                <a:lnTo>
                  <a:pt x="199770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80" y="364489"/>
                </a:lnTo>
                <a:lnTo>
                  <a:pt x="81280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27224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57781" y="489712"/>
            <a:ext cx="286512" cy="364489"/>
          </a:xfrm>
          <a:custGeom>
            <a:avLst/>
            <a:gdLst/>
            <a:ahLst/>
            <a:cxnLst/>
            <a:rect l="l" t="t" r="r" b="b"/>
            <a:pathLst>
              <a:path w="286512" h="364489">
                <a:moveTo>
                  <a:pt x="0" y="0"/>
                </a:moveTo>
                <a:lnTo>
                  <a:pt x="8000" y="0"/>
                </a:lnTo>
                <a:lnTo>
                  <a:pt x="250570" y="279400"/>
                </a:lnTo>
                <a:lnTo>
                  <a:pt x="250570" y="0"/>
                </a:lnTo>
                <a:lnTo>
                  <a:pt x="286512" y="0"/>
                </a:lnTo>
                <a:lnTo>
                  <a:pt x="286512" y="364489"/>
                </a:lnTo>
                <a:lnTo>
                  <a:pt x="278256" y="364489"/>
                </a:lnTo>
                <a:lnTo>
                  <a:pt x="37718" y="88518"/>
                </a:lnTo>
                <a:lnTo>
                  <a:pt x="3771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38020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97863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52499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8" y="35687"/>
                </a:lnTo>
                <a:lnTo>
                  <a:pt x="36448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8" y="185674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5413" y="489712"/>
            <a:ext cx="351078" cy="364489"/>
          </a:xfrm>
          <a:custGeom>
            <a:avLst/>
            <a:gdLst/>
            <a:ahLst/>
            <a:cxnLst/>
            <a:rect l="l" t="t" r="r" b="b"/>
            <a:pathLst>
              <a:path w="351078" h="364489">
                <a:moveTo>
                  <a:pt x="172224" y="0"/>
                </a:moveTo>
                <a:lnTo>
                  <a:pt x="181140" y="0"/>
                </a:lnTo>
                <a:lnTo>
                  <a:pt x="351078" y="364489"/>
                </a:lnTo>
                <a:lnTo>
                  <a:pt x="311835" y="364489"/>
                </a:lnTo>
                <a:lnTo>
                  <a:pt x="254431" y="244601"/>
                </a:lnTo>
                <a:lnTo>
                  <a:pt x="97421" y="244601"/>
                </a:lnTo>
                <a:lnTo>
                  <a:pt x="40640" y="364489"/>
                </a:lnTo>
                <a:lnTo>
                  <a:pt x="0" y="364489"/>
                </a:lnTo>
                <a:lnTo>
                  <a:pt x="1722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96584" y="480567"/>
            <a:ext cx="388619" cy="382778"/>
          </a:xfrm>
          <a:custGeom>
            <a:avLst/>
            <a:gdLst/>
            <a:ahLst/>
            <a:cxnLst/>
            <a:rect l="l" t="t" r="r" b="b"/>
            <a:pathLst>
              <a:path w="388619" h="382778">
                <a:moveTo>
                  <a:pt x="200025" y="0"/>
                </a:moveTo>
                <a:lnTo>
                  <a:pt x="213150" y="342"/>
                </a:lnTo>
                <a:lnTo>
                  <a:pt x="226057" y="1370"/>
                </a:lnTo>
                <a:lnTo>
                  <a:pt x="238747" y="3082"/>
                </a:lnTo>
                <a:lnTo>
                  <a:pt x="251218" y="5480"/>
                </a:lnTo>
                <a:lnTo>
                  <a:pt x="263471" y="8563"/>
                </a:lnTo>
                <a:lnTo>
                  <a:pt x="275507" y="12331"/>
                </a:lnTo>
                <a:lnTo>
                  <a:pt x="287274" y="16764"/>
                </a:lnTo>
                <a:lnTo>
                  <a:pt x="298022" y="21504"/>
                </a:lnTo>
                <a:lnTo>
                  <a:pt x="308715" y="26961"/>
                </a:lnTo>
                <a:lnTo>
                  <a:pt x="319346" y="33133"/>
                </a:lnTo>
                <a:lnTo>
                  <a:pt x="329915" y="40019"/>
                </a:lnTo>
                <a:lnTo>
                  <a:pt x="340415" y="47616"/>
                </a:lnTo>
                <a:lnTo>
                  <a:pt x="350845" y="55924"/>
                </a:lnTo>
                <a:lnTo>
                  <a:pt x="361201" y="64940"/>
                </a:lnTo>
                <a:lnTo>
                  <a:pt x="367030" y="70358"/>
                </a:lnTo>
                <a:lnTo>
                  <a:pt x="338836" y="97155"/>
                </a:lnTo>
                <a:lnTo>
                  <a:pt x="329105" y="88060"/>
                </a:lnTo>
                <a:lnTo>
                  <a:pt x="319079" y="79697"/>
                </a:lnTo>
                <a:lnTo>
                  <a:pt x="308764" y="72061"/>
                </a:lnTo>
                <a:lnTo>
                  <a:pt x="298166" y="65151"/>
                </a:lnTo>
                <a:lnTo>
                  <a:pt x="287290" y="58963"/>
                </a:lnTo>
                <a:lnTo>
                  <a:pt x="276143" y="53495"/>
                </a:lnTo>
                <a:lnTo>
                  <a:pt x="259331" y="46700"/>
                </a:lnTo>
                <a:lnTo>
                  <a:pt x="246749" y="42688"/>
                </a:lnTo>
                <a:lnTo>
                  <a:pt x="234293" y="39644"/>
                </a:lnTo>
                <a:lnTo>
                  <a:pt x="221966" y="37559"/>
                </a:lnTo>
                <a:lnTo>
                  <a:pt x="209773" y="36426"/>
                </a:lnTo>
                <a:lnTo>
                  <a:pt x="201294" y="36195"/>
                </a:lnTo>
                <a:lnTo>
                  <a:pt x="188473" y="36670"/>
                </a:lnTo>
                <a:lnTo>
                  <a:pt x="175829" y="38099"/>
                </a:lnTo>
                <a:lnTo>
                  <a:pt x="163369" y="40483"/>
                </a:lnTo>
                <a:lnTo>
                  <a:pt x="151097" y="43825"/>
                </a:lnTo>
                <a:lnTo>
                  <a:pt x="139019" y="48128"/>
                </a:lnTo>
                <a:lnTo>
                  <a:pt x="127139" y="53394"/>
                </a:lnTo>
                <a:lnTo>
                  <a:pt x="108128" y="64061"/>
                </a:lnTo>
                <a:lnTo>
                  <a:pt x="97450" y="71558"/>
                </a:lnTo>
                <a:lnTo>
                  <a:pt x="87601" y="79768"/>
                </a:lnTo>
                <a:lnTo>
                  <a:pt x="78585" y="88685"/>
                </a:lnTo>
                <a:lnTo>
                  <a:pt x="70404" y="98308"/>
                </a:lnTo>
                <a:lnTo>
                  <a:pt x="63060" y="108634"/>
                </a:lnTo>
                <a:lnTo>
                  <a:pt x="53263" y="126016"/>
                </a:lnTo>
                <a:lnTo>
                  <a:pt x="48064" y="137928"/>
                </a:lnTo>
                <a:lnTo>
                  <a:pt x="43963" y="150037"/>
                </a:lnTo>
                <a:lnTo>
                  <a:pt x="40961" y="162342"/>
                </a:lnTo>
                <a:lnTo>
                  <a:pt x="39059" y="174844"/>
                </a:lnTo>
                <a:lnTo>
                  <a:pt x="38256" y="187541"/>
                </a:lnTo>
                <a:lnTo>
                  <a:pt x="38226" y="190500"/>
                </a:lnTo>
                <a:lnTo>
                  <a:pt x="38766" y="203260"/>
                </a:lnTo>
                <a:lnTo>
                  <a:pt x="40382" y="215818"/>
                </a:lnTo>
                <a:lnTo>
                  <a:pt x="43071" y="228178"/>
                </a:lnTo>
                <a:lnTo>
                  <a:pt x="46832" y="240341"/>
                </a:lnTo>
                <a:lnTo>
                  <a:pt x="51661" y="252311"/>
                </a:lnTo>
                <a:lnTo>
                  <a:pt x="57554" y="264092"/>
                </a:lnTo>
                <a:lnTo>
                  <a:pt x="67240" y="279517"/>
                </a:lnTo>
                <a:lnTo>
                  <a:pt x="75044" y="289590"/>
                </a:lnTo>
                <a:lnTo>
                  <a:pt x="83610" y="298948"/>
                </a:lnTo>
                <a:lnTo>
                  <a:pt x="92937" y="307589"/>
                </a:lnTo>
                <a:lnTo>
                  <a:pt x="103027" y="315509"/>
                </a:lnTo>
                <a:lnTo>
                  <a:pt x="113878" y="322707"/>
                </a:lnTo>
                <a:lnTo>
                  <a:pt x="132581" y="332608"/>
                </a:lnTo>
                <a:lnTo>
                  <a:pt x="144298" y="337417"/>
                </a:lnTo>
                <a:lnTo>
                  <a:pt x="156315" y="341329"/>
                </a:lnTo>
                <a:lnTo>
                  <a:pt x="168638" y="344350"/>
                </a:lnTo>
                <a:lnTo>
                  <a:pt x="181275" y="346483"/>
                </a:lnTo>
                <a:lnTo>
                  <a:pt x="194233" y="347732"/>
                </a:lnTo>
                <a:lnTo>
                  <a:pt x="206501" y="348107"/>
                </a:lnTo>
                <a:lnTo>
                  <a:pt x="220466" y="347599"/>
                </a:lnTo>
                <a:lnTo>
                  <a:pt x="233878" y="346076"/>
                </a:lnTo>
                <a:lnTo>
                  <a:pt x="246737" y="343538"/>
                </a:lnTo>
                <a:lnTo>
                  <a:pt x="259041" y="339985"/>
                </a:lnTo>
                <a:lnTo>
                  <a:pt x="270788" y="335417"/>
                </a:lnTo>
                <a:lnTo>
                  <a:pt x="281977" y="329833"/>
                </a:lnTo>
                <a:lnTo>
                  <a:pt x="292606" y="323235"/>
                </a:lnTo>
                <a:lnTo>
                  <a:pt x="301625" y="316484"/>
                </a:lnTo>
                <a:lnTo>
                  <a:pt x="311516" y="307579"/>
                </a:lnTo>
                <a:lnTo>
                  <a:pt x="320260" y="297997"/>
                </a:lnTo>
                <a:lnTo>
                  <a:pt x="327859" y="287739"/>
                </a:lnTo>
                <a:lnTo>
                  <a:pt x="334311" y="276803"/>
                </a:lnTo>
                <a:lnTo>
                  <a:pt x="339616" y="265191"/>
                </a:lnTo>
                <a:lnTo>
                  <a:pt x="343775" y="252902"/>
                </a:lnTo>
                <a:lnTo>
                  <a:pt x="346788" y="239936"/>
                </a:lnTo>
                <a:lnTo>
                  <a:pt x="347725" y="234187"/>
                </a:lnTo>
                <a:lnTo>
                  <a:pt x="231520" y="234187"/>
                </a:lnTo>
                <a:lnTo>
                  <a:pt x="231520" y="199009"/>
                </a:lnTo>
                <a:lnTo>
                  <a:pt x="388619" y="199009"/>
                </a:lnTo>
                <a:lnTo>
                  <a:pt x="388132" y="213706"/>
                </a:lnTo>
                <a:lnTo>
                  <a:pt x="386871" y="227858"/>
                </a:lnTo>
                <a:lnTo>
                  <a:pt x="384838" y="241464"/>
                </a:lnTo>
                <a:lnTo>
                  <a:pt x="382033" y="254525"/>
                </a:lnTo>
                <a:lnTo>
                  <a:pt x="378458" y="267041"/>
                </a:lnTo>
                <a:lnTo>
                  <a:pt x="368995" y="290435"/>
                </a:lnTo>
                <a:lnTo>
                  <a:pt x="356453" y="311648"/>
                </a:lnTo>
                <a:lnTo>
                  <a:pt x="340838" y="330678"/>
                </a:lnTo>
                <a:lnTo>
                  <a:pt x="329289" y="341619"/>
                </a:lnTo>
                <a:lnTo>
                  <a:pt x="309346" y="356219"/>
                </a:lnTo>
                <a:lnTo>
                  <a:pt x="287256" y="367630"/>
                </a:lnTo>
                <a:lnTo>
                  <a:pt x="263019" y="375855"/>
                </a:lnTo>
                <a:lnTo>
                  <a:pt x="250096" y="378774"/>
                </a:lnTo>
                <a:lnTo>
                  <a:pt x="236635" y="380899"/>
                </a:lnTo>
                <a:lnTo>
                  <a:pt x="222637" y="382229"/>
                </a:lnTo>
                <a:lnTo>
                  <a:pt x="208103" y="382765"/>
                </a:lnTo>
                <a:lnTo>
                  <a:pt x="205486" y="382778"/>
                </a:lnTo>
                <a:lnTo>
                  <a:pt x="190970" y="382413"/>
                </a:lnTo>
                <a:lnTo>
                  <a:pt x="176903" y="381321"/>
                </a:lnTo>
                <a:lnTo>
                  <a:pt x="163285" y="379499"/>
                </a:lnTo>
                <a:lnTo>
                  <a:pt x="150115" y="376947"/>
                </a:lnTo>
                <a:lnTo>
                  <a:pt x="137392" y="373664"/>
                </a:lnTo>
                <a:lnTo>
                  <a:pt x="113290" y="364906"/>
                </a:lnTo>
                <a:lnTo>
                  <a:pt x="90975" y="353219"/>
                </a:lnTo>
                <a:lnTo>
                  <a:pt x="70445" y="338599"/>
                </a:lnTo>
                <a:lnTo>
                  <a:pt x="51698" y="321040"/>
                </a:lnTo>
                <a:lnTo>
                  <a:pt x="36961" y="303501"/>
                </a:lnTo>
                <a:lnTo>
                  <a:pt x="29439" y="292742"/>
                </a:lnTo>
                <a:lnTo>
                  <a:pt x="16959" y="270276"/>
                </a:lnTo>
                <a:lnTo>
                  <a:pt x="7898" y="246545"/>
                </a:lnTo>
                <a:lnTo>
                  <a:pt x="2258" y="221550"/>
                </a:lnTo>
                <a:lnTo>
                  <a:pt x="720" y="208578"/>
                </a:lnTo>
                <a:lnTo>
                  <a:pt x="38" y="195290"/>
                </a:lnTo>
                <a:lnTo>
                  <a:pt x="0" y="191262"/>
                </a:lnTo>
                <a:lnTo>
                  <a:pt x="424" y="178197"/>
                </a:lnTo>
                <a:lnTo>
                  <a:pt x="3813" y="152771"/>
                </a:lnTo>
                <a:lnTo>
                  <a:pt x="10567" y="128282"/>
                </a:lnTo>
                <a:lnTo>
                  <a:pt x="20661" y="104730"/>
                </a:lnTo>
                <a:lnTo>
                  <a:pt x="32987" y="83835"/>
                </a:lnTo>
                <a:lnTo>
                  <a:pt x="48751" y="63658"/>
                </a:lnTo>
                <a:lnTo>
                  <a:pt x="67002" y="46000"/>
                </a:lnTo>
                <a:lnTo>
                  <a:pt x="87754" y="30859"/>
                </a:lnTo>
                <a:lnTo>
                  <a:pt x="108479" y="19463"/>
                </a:lnTo>
                <a:lnTo>
                  <a:pt x="131650" y="10279"/>
                </a:lnTo>
                <a:lnTo>
                  <a:pt x="156203" y="4002"/>
                </a:lnTo>
                <a:lnTo>
                  <a:pt x="169000" y="1954"/>
                </a:lnTo>
                <a:lnTo>
                  <a:pt x="182147" y="632"/>
                </a:lnTo>
                <a:lnTo>
                  <a:pt x="195644" y="36"/>
                </a:lnTo>
                <a:lnTo>
                  <a:pt x="2000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55386" y="4805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9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57294" y="4805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8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89859" y="480567"/>
            <a:ext cx="356235" cy="382778"/>
          </a:xfrm>
          <a:custGeom>
            <a:avLst/>
            <a:gdLst/>
            <a:ahLst/>
            <a:cxnLst/>
            <a:rect l="l" t="t" r="r" b="b"/>
            <a:pathLst>
              <a:path w="356235" h="382778">
                <a:moveTo>
                  <a:pt x="196723" y="0"/>
                </a:moveTo>
                <a:lnTo>
                  <a:pt x="210282" y="365"/>
                </a:lnTo>
                <a:lnTo>
                  <a:pt x="223483" y="1462"/>
                </a:lnTo>
                <a:lnTo>
                  <a:pt x="236325" y="3290"/>
                </a:lnTo>
                <a:lnTo>
                  <a:pt x="248808" y="5849"/>
                </a:lnTo>
                <a:lnTo>
                  <a:pt x="260933" y="9139"/>
                </a:lnTo>
                <a:lnTo>
                  <a:pt x="272699" y="13160"/>
                </a:lnTo>
                <a:lnTo>
                  <a:pt x="284107" y="17913"/>
                </a:lnTo>
                <a:lnTo>
                  <a:pt x="288925" y="20193"/>
                </a:lnTo>
                <a:lnTo>
                  <a:pt x="300488" y="26364"/>
                </a:lnTo>
                <a:lnTo>
                  <a:pt x="311421" y="33216"/>
                </a:lnTo>
                <a:lnTo>
                  <a:pt x="321729" y="40746"/>
                </a:lnTo>
                <a:lnTo>
                  <a:pt x="331414" y="48952"/>
                </a:lnTo>
                <a:lnTo>
                  <a:pt x="340483" y="57832"/>
                </a:lnTo>
                <a:lnTo>
                  <a:pt x="348939" y="67384"/>
                </a:lnTo>
                <a:lnTo>
                  <a:pt x="356235" y="76835"/>
                </a:lnTo>
                <a:lnTo>
                  <a:pt x="327532" y="98806"/>
                </a:lnTo>
                <a:lnTo>
                  <a:pt x="319067" y="88638"/>
                </a:lnTo>
                <a:lnTo>
                  <a:pt x="310040" y="79348"/>
                </a:lnTo>
                <a:lnTo>
                  <a:pt x="300450" y="70936"/>
                </a:lnTo>
                <a:lnTo>
                  <a:pt x="290297" y="63401"/>
                </a:lnTo>
                <a:lnTo>
                  <a:pt x="279582" y="56744"/>
                </a:lnTo>
                <a:lnTo>
                  <a:pt x="258888" y="46975"/>
                </a:lnTo>
                <a:lnTo>
                  <a:pt x="247021" y="42928"/>
                </a:lnTo>
                <a:lnTo>
                  <a:pt x="234781" y="39801"/>
                </a:lnTo>
                <a:lnTo>
                  <a:pt x="222169" y="37596"/>
                </a:lnTo>
                <a:lnTo>
                  <a:pt x="209184" y="36310"/>
                </a:lnTo>
                <a:lnTo>
                  <a:pt x="197231" y="35941"/>
                </a:lnTo>
                <a:lnTo>
                  <a:pt x="184102" y="36426"/>
                </a:lnTo>
                <a:lnTo>
                  <a:pt x="171273" y="37882"/>
                </a:lnTo>
                <a:lnTo>
                  <a:pt x="158744" y="40309"/>
                </a:lnTo>
                <a:lnTo>
                  <a:pt x="146516" y="43707"/>
                </a:lnTo>
                <a:lnTo>
                  <a:pt x="134587" y="48075"/>
                </a:lnTo>
                <a:lnTo>
                  <a:pt x="122959" y="53414"/>
                </a:lnTo>
                <a:lnTo>
                  <a:pt x="105154" y="63854"/>
                </a:lnTo>
                <a:lnTo>
                  <a:pt x="94670" y="71519"/>
                </a:lnTo>
                <a:lnTo>
                  <a:pt x="85012" y="79897"/>
                </a:lnTo>
                <a:lnTo>
                  <a:pt x="76187" y="88993"/>
                </a:lnTo>
                <a:lnTo>
                  <a:pt x="68200" y="98814"/>
                </a:lnTo>
                <a:lnTo>
                  <a:pt x="61057" y="109365"/>
                </a:lnTo>
                <a:lnTo>
                  <a:pt x="52969" y="124288"/>
                </a:lnTo>
                <a:lnTo>
                  <a:pt x="48110" y="135844"/>
                </a:lnTo>
                <a:lnTo>
                  <a:pt x="44227" y="147826"/>
                </a:lnTo>
                <a:lnTo>
                  <a:pt x="41321" y="160237"/>
                </a:lnTo>
                <a:lnTo>
                  <a:pt x="39396" y="173080"/>
                </a:lnTo>
                <a:lnTo>
                  <a:pt x="38455" y="186358"/>
                </a:lnTo>
                <a:lnTo>
                  <a:pt x="38354" y="192532"/>
                </a:lnTo>
                <a:lnTo>
                  <a:pt x="38863" y="206365"/>
                </a:lnTo>
                <a:lnTo>
                  <a:pt x="40392" y="219706"/>
                </a:lnTo>
                <a:lnTo>
                  <a:pt x="42941" y="232554"/>
                </a:lnTo>
                <a:lnTo>
                  <a:pt x="46509" y="244910"/>
                </a:lnTo>
                <a:lnTo>
                  <a:pt x="51096" y="256772"/>
                </a:lnTo>
                <a:lnTo>
                  <a:pt x="56703" y="268142"/>
                </a:lnTo>
                <a:lnTo>
                  <a:pt x="63329" y="279020"/>
                </a:lnTo>
                <a:lnTo>
                  <a:pt x="70975" y="289404"/>
                </a:lnTo>
                <a:lnTo>
                  <a:pt x="79640" y="299296"/>
                </a:lnTo>
                <a:lnTo>
                  <a:pt x="93720" y="312471"/>
                </a:lnTo>
                <a:lnTo>
                  <a:pt x="103872" y="320218"/>
                </a:lnTo>
                <a:lnTo>
                  <a:pt x="114529" y="327025"/>
                </a:lnTo>
                <a:lnTo>
                  <a:pt x="125690" y="332890"/>
                </a:lnTo>
                <a:lnTo>
                  <a:pt x="137354" y="337815"/>
                </a:lnTo>
                <a:lnTo>
                  <a:pt x="149521" y="341799"/>
                </a:lnTo>
                <a:lnTo>
                  <a:pt x="162189" y="344842"/>
                </a:lnTo>
                <a:lnTo>
                  <a:pt x="175358" y="346945"/>
                </a:lnTo>
                <a:lnTo>
                  <a:pt x="189027" y="348107"/>
                </a:lnTo>
                <a:lnTo>
                  <a:pt x="199390" y="348361"/>
                </a:lnTo>
                <a:lnTo>
                  <a:pt x="212937" y="347878"/>
                </a:lnTo>
                <a:lnTo>
                  <a:pt x="226079" y="346432"/>
                </a:lnTo>
                <a:lnTo>
                  <a:pt x="238817" y="344019"/>
                </a:lnTo>
                <a:lnTo>
                  <a:pt x="251151" y="340642"/>
                </a:lnTo>
                <a:lnTo>
                  <a:pt x="263083" y="336298"/>
                </a:lnTo>
                <a:lnTo>
                  <a:pt x="274611" y="330987"/>
                </a:lnTo>
                <a:lnTo>
                  <a:pt x="285738" y="324708"/>
                </a:lnTo>
                <a:lnTo>
                  <a:pt x="296463" y="317462"/>
                </a:lnTo>
                <a:lnTo>
                  <a:pt x="306788" y="309247"/>
                </a:lnTo>
                <a:lnTo>
                  <a:pt x="316712" y="300063"/>
                </a:lnTo>
                <a:lnTo>
                  <a:pt x="326236" y="289909"/>
                </a:lnTo>
                <a:lnTo>
                  <a:pt x="327532" y="288417"/>
                </a:lnTo>
                <a:lnTo>
                  <a:pt x="356235" y="310261"/>
                </a:lnTo>
                <a:lnTo>
                  <a:pt x="347951" y="320100"/>
                </a:lnTo>
                <a:lnTo>
                  <a:pt x="329652" y="337751"/>
                </a:lnTo>
                <a:lnTo>
                  <a:pt x="309026" y="352681"/>
                </a:lnTo>
                <a:lnTo>
                  <a:pt x="297834" y="359120"/>
                </a:lnTo>
                <a:lnTo>
                  <a:pt x="276978" y="368695"/>
                </a:lnTo>
                <a:lnTo>
                  <a:pt x="253290" y="376219"/>
                </a:lnTo>
                <a:lnTo>
                  <a:pt x="228181" y="380891"/>
                </a:lnTo>
                <a:lnTo>
                  <a:pt x="215093" y="382167"/>
                </a:lnTo>
                <a:lnTo>
                  <a:pt x="201651" y="382741"/>
                </a:lnTo>
                <a:lnTo>
                  <a:pt x="197231" y="382778"/>
                </a:lnTo>
                <a:lnTo>
                  <a:pt x="182649" y="382395"/>
                </a:lnTo>
                <a:lnTo>
                  <a:pt x="168553" y="381249"/>
                </a:lnTo>
                <a:lnTo>
                  <a:pt x="154941" y="379338"/>
                </a:lnTo>
                <a:lnTo>
                  <a:pt x="141813" y="376662"/>
                </a:lnTo>
                <a:lnTo>
                  <a:pt x="129169" y="373222"/>
                </a:lnTo>
                <a:lnTo>
                  <a:pt x="117009" y="369018"/>
                </a:lnTo>
                <a:lnTo>
                  <a:pt x="94137" y="358316"/>
                </a:lnTo>
                <a:lnTo>
                  <a:pt x="73194" y="344557"/>
                </a:lnTo>
                <a:lnTo>
                  <a:pt x="54178" y="327740"/>
                </a:lnTo>
                <a:lnTo>
                  <a:pt x="38088" y="309056"/>
                </a:lnTo>
                <a:lnTo>
                  <a:pt x="30739" y="298580"/>
                </a:lnTo>
                <a:lnTo>
                  <a:pt x="18404" y="276487"/>
                </a:lnTo>
                <a:lnTo>
                  <a:pt x="9220" y="252875"/>
                </a:lnTo>
                <a:lnTo>
                  <a:pt x="5808" y="240502"/>
                </a:lnTo>
                <a:lnTo>
                  <a:pt x="3181" y="227750"/>
                </a:lnTo>
                <a:lnTo>
                  <a:pt x="1339" y="214621"/>
                </a:lnTo>
                <a:lnTo>
                  <a:pt x="282" y="201116"/>
                </a:lnTo>
                <a:lnTo>
                  <a:pt x="0" y="189357"/>
                </a:lnTo>
                <a:lnTo>
                  <a:pt x="424" y="175597"/>
                </a:lnTo>
                <a:lnTo>
                  <a:pt x="1696" y="162229"/>
                </a:lnTo>
                <a:lnTo>
                  <a:pt x="3817" y="149251"/>
                </a:lnTo>
                <a:lnTo>
                  <a:pt x="6788" y="136662"/>
                </a:lnTo>
                <a:lnTo>
                  <a:pt x="10609" y="124461"/>
                </a:lnTo>
                <a:lnTo>
                  <a:pt x="20802" y="101221"/>
                </a:lnTo>
                <a:lnTo>
                  <a:pt x="34400" y="79521"/>
                </a:lnTo>
                <a:lnTo>
                  <a:pt x="42478" y="69247"/>
                </a:lnTo>
                <a:lnTo>
                  <a:pt x="51408" y="59354"/>
                </a:lnTo>
                <a:lnTo>
                  <a:pt x="65768" y="45791"/>
                </a:lnTo>
                <a:lnTo>
                  <a:pt x="75808" y="37750"/>
                </a:lnTo>
                <a:lnTo>
                  <a:pt x="97104" y="23999"/>
                </a:lnTo>
                <a:lnTo>
                  <a:pt x="120020" y="13352"/>
                </a:lnTo>
                <a:lnTo>
                  <a:pt x="132086" y="9192"/>
                </a:lnTo>
                <a:lnTo>
                  <a:pt x="144557" y="5807"/>
                </a:lnTo>
                <a:lnTo>
                  <a:pt x="157434" y="3196"/>
                </a:lnTo>
                <a:lnTo>
                  <a:pt x="170716" y="1359"/>
                </a:lnTo>
                <a:lnTo>
                  <a:pt x="184402" y="296"/>
                </a:lnTo>
                <a:lnTo>
                  <a:pt x="19672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56322" y="1084707"/>
            <a:ext cx="3576002" cy="486155"/>
          </a:xfrm>
          <a:custGeom>
            <a:avLst/>
            <a:gdLst/>
            <a:ahLst/>
            <a:cxnLst/>
            <a:rect l="l" t="t" r="r" b="b"/>
            <a:pathLst>
              <a:path w="3576002" h="486155">
                <a:moveTo>
                  <a:pt x="0" y="239140"/>
                </a:moveTo>
                <a:lnTo>
                  <a:pt x="235" y="257041"/>
                </a:lnTo>
                <a:lnTo>
                  <a:pt x="760" y="270892"/>
                </a:lnTo>
                <a:lnTo>
                  <a:pt x="1585" y="284378"/>
                </a:lnTo>
                <a:lnTo>
                  <a:pt x="2709" y="297497"/>
                </a:lnTo>
                <a:lnTo>
                  <a:pt x="4131" y="310247"/>
                </a:lnTo>
                <a:lnTo>
                  <a:pt x="5854" y="322628"/>
                </a:lnTo>
                <a:lnTo>
                  <a:pt x="7875" y="334638"/>
                </a:lnTo>
                <a:lnTo>
                  <a:pt x="10196" y="346275"/>
                </a:lnTo>
                <a:lnTo>
                  <a:pt x="12816" y="357539"/>
                </a:lnTo>
                <a:lnTo>
                  <a:pt x="15735" y="368426"/>
                </a:lnTo>
                <a:lnTo>
                  <a:pt x="19909" y="381871"/>
                </a:lnTo>
                <a:lnTo>
                  <a:pt x="23775" y="392848"/>
                </a:lnTo>
                <a:lnTo>
                  <a:pt x="28097" y="403978"/>
                </a:lnTo>
                <a:lnTo>
                  <a:pt x="32874" y="415260"/>
                </a:lnTo>
                <a:lnTo>
                  <a:pt x="38107" y="426695"/>
                </a:lnTo>
                <a:lnTo>
                  <a:pt x="43795" y="438282"/>
                </a:lnTo>
                <a:lnTo>
                  <a:pt x="49940" y="450022"/>
                </a:lnTo>
                <a:lnTo>
                  <a:pt x="56539" y="461914"/>
                </a:lnTo>
                <a:lnTo>
                  <a:pt x="63595" y="473958"/>
                </a:lnTo>
                <a:lnTo>
                  <a:pt x="71107" y="486155"/>
                </a:lnTo>
                <a:lnTo>
                  <a:pt x="156857" y="486155"/>
                </a:lnTo>
                <a:lnTo>
                  <a:pt x="152312" y="480463"/>
                </a:lnTo>
                <a:lnTo>
                  <a:pt x="143478" y="468997"/>
                </a:lnTo>
                <a:lnTo>
                  <a:pt x="127527" y="446599"/>
                </a:lnTo>
                <a:lnTo>
                  <a:pt x="113867" y="424911"/>
                </a:lnTo>
                <a:lnTo>
                  <a:pt x="102499" y="403933"/>
                </a:lnTo>
                <a:lnTo>
                  <a:pt x="93421" y="383666"/>
                </a:lnTo>
                <a:lnTo>
                  <a:pt x="87948" y="368472"/>
                </a:lnTo>
                <a:lnTo>
                  <a:pt x="81263" y="345413"/>
                </a:lnTo>
                <a:lnTo>
                  <a:pt x="76064" y="321154"/>
                </a:lnTo>
                <a:lnTo>
                  <a:pt x="72351" y="295694"/>
                </a:lnTo>
                <a:lnTo>
                  <a:pt x="70122" y="269034"/>
                </a:lnTo>
                <a:lnTo>
                  <a:pt x="69380" y="241172"/>
                </a:lnTo>
                <a:lnTo>
                  <a:pt x="69453" y="232513"/>
                </a:lnTo>
                <a:lnTo>
                  <a:pt x="70698" y="205270"/>
                </a:lnTo>
                <a:lnTo>
                  <a:pt x="73480" y="179210"/>
                </a:lnTo>
                <a:lnTo>
                  <a:pt x="77802" y="154328"/>
                </a:lnTo>
                <a:lnTo>
                  <a:pt x="83661" y="130618"/>
                </a:lnTo>
                <a:lnTo>
                  <a:pt x="91059" y="108076"/>
                </a:lnTo>
                <a:lnTo>
                  <a:pt x="100473" y="85443"/>
                </a:lnTo>
                <a:lnTo>
                  <a:pt x="111856" y="63072"/>
                </a:lnTo>
                <a:lnTo>
                  <a:pt x="125048" y="41382"/>
                </a:lnTo>
                <a:lnTo>
                  <a:pt x="140048" y="20362"/>
                </a:lnTo>
                <a:lnTo>
                  <a:pt x="156857" y="0"/>
                </a:lnTo>
                <a:lnTo>
                  <a:pt x="71107" y="0"/>
                </a:lnTo>
                <a:lnTo>
                  <a:pt x="65244" y="8967"/>
                </a:lnTo>
                <a:lnTo>
                  <a:pt x="58053" y="20533"/>
                </a:lnTo>
                <a:lnTo>
                  <a:pt x="51309" y="32058"/>
                </a:lnTo>
                <a:lnTo>
                  <a:pt x="45011" y="43540"/>
                </a:lnTo>
                <a:lnTo>
                  <a:pt x="39160" y="54980"/>
                </a:lnTo>
                <a:lnTo>
                  <a:pt x="33754" y="66376"/>
                </a:lnTo>
                <a:lnTo>
                  <a:pt x="28795" y="77727"/>
                </a:lnTo>
                <a:lnTo>
                  <a:pt x="24283" y="89033"/>
                </a:lnTo>
                <a:lnTo>
                  <a:pt x="20217" y="100293"/>
                </a:lnTo>
                <a:lnTo>
                  <a:pt x="16598" y="111505"/>
                </a:lnTo>
                <a:lnTo>
                  <a:pt x="13088" y="124015"/>
                </a:lnTo>
                <a:lnTo>
                  <a:pt x="10339" y="135412"/>
                </a:lnTo>
                <a:lnTo>
                  <a:pt x="7915" y="147157"/>
                </a:lnTo>
                <a:lnTo>
                  <a:pt x="5814" y="159252"/>
                </a:lnTo>
                <a:lnTo>
                  <a:pt x="4037" y="171695"/>
                </a:lnTo>
                <a:lnTo>
                  <a:pt x="2583" y="184487"/>
                </a:lnTo>
                <a:lnTo>
                  <a:pt x="1452" y="197627"/>
                </a:lnTo>
                <a:lnTo>
                  <a:pt x="645" y="211116"/>
                </a:lnTo>
                <a:lnTo>
                  <a:pt x="161" y="224954"/>
                </a:lnTo>
                <a:lnTo>
                  <a:pt x="0" y="239140"/>
                </a:lnTo>
                <a:close/>
              </a:path>
              <a:path w="3576002" h="486155">
                <a:moveTo>
                  <a:pt x="3142297" y="380618"/>
                </a:moveTo>
                <a:lnTo>
                  <a:pt x="3142297" y="141477"/>
                </a:lnTo>
                <a:lnTo>
                  <a:pt x="3298126" y="380618"/>
                </a:lnTo>
                <a:lnTo>
                  <a:pt x="3364801" y="380618"/>
                </a:lnTo>
                <a:lnTo>
                  <a:pt x="3364801" y="16128"/>
                </a:lnTo>
                <a:lnTo>
                  <a:pt x="3295459" y="16128"/>
                </a:lnTo>
                <a:lnTo>
                  <a:pt x="3295459" y="256031"/>
                </a:lnTo>
                <a:lnTo>
                  <a:pt x="3139503" y="16128"/>
                </a:lnTo>
                <a:lnTo>
                  <a:pt x="3072955" y="16128"/>
                </a:lnTo>
                <a:lnTo>
                  <a:pt x="3072955" y="380618"/>
                </a:lnTo>
                <a:lnTo>
                  <a:pt x="3142297" y="380618"/>
                </a:lnTo>
                <a:close/>
              </a:path>
              <a:path w="3576002" h="486155">
                <a:moveTo>
                  <a:pt x="2707953" y="252073"/>
                </a:moveTo>
                <a:lnTo>
                  <a:pt x="2703512" y="240038"/>
                </a:lnTo>
                <a:lnTo>
                  <a:pt x="2708148" y="355872"/>
                </a:lnTo>
                <a:lnTo>
                  <a:pt x="2718772" y="362995"/>
                </a:lnTo>
                <a:lnTo>
                  <a:pt x="2729808" y="369277"/>
                </a:lnTo>
                <a:lnTo>
                  <a:pt x="2728867" y="283761"/>
                </a:lnTo>
                <a:lnTo>
                  <a:pt x="2720632" y="273934"/>
                </a:lnTo>
                <a:lnTo>
                  <a:pt x="2713660" y="263371"/>
                </a:lnTo>
                <a:lnTo>
                  <a:pt x="2707953" y="252073"/>
                </a:lnTo>
                <a:close/>
              </a:path>
              <a:path w="3576002" h="486155">
                <a:moveTo>
                  <a:pt x="2627820" y="198246"/>
                </a:moveTo>
                <a:lnTo>
                  <a:pt x="2627904" y="204353"/>
                </a:lnTo>
                <a:lnTo>
                  <a:pt x="2628694" y="217687"/>
                </a:lnTo>
                <a:lnTo>
                  <a:pt x="2630313" y="230695"/>
                </a:lnTo>
                <a:lnTo>
                  <a:pt x="2632763" y="243377"/>
                </a:lnTo>
                <a:lnTo>
                  <a:pt x="2636042" y="255734"/>
                </a:lnTo>
                <a:lnTo>
                  <a:pt x="2640150" y="267766"/>
                </a:lnTo>
                <a:lnTo>
                  <a:pt x="2645086" y="279472"/>
                </a:lnTo>
                <a:lnTo>
                  <a:pt x="2650851" y="290853"/>
                </a:lnTo>
                <a:lnTo>
                  <a:pt x="2657442" y="301908"/>
                </a:lnTo>
                <a:lnTo>
                  <a:pt x="2664861" y="312638"/>
                </a:lnTo>
                <a:lnTo>
                  <a:pt x="2673105" y="323042"/>
                </a:lnTo>
                <a:lnTo>
                  <a:pt x="2682176" y="333120"/>
                </a:lnTo>
                <a:lnTo>
                  <a:pt x="2688133" y="339097"/>
                </a:lnTo>
                <a:lnTo>
                  <a:pt x="2697934" y="347906"/>
                </a:lnTo>
                <a:lnTo>
                  <a:pt x="2708148" y="355872"/>
                </a:lnTo>
                <a:lnTo>
                  <a:pt x="2703512" y="240038"/>
                </a:lnTo>
                <a:lnTo>
                  <a:pt x="2700338" y="227267"/>
                </a:lnTo>
                <a:lnTo>
                  <a:pt x="2698432" y="213760"/>
                </a:lnTo>
                <a:lnTo>
                  <a:pt x="2697797" y="199516"/>
                </a:lnTo>
                <a:lnTo>
                  <a:pt x="2697975" y="191791"/>
                </a:lnTo>
                <a:lnTo>
                  <a:pt x="2699234" y="178096"/>
                </a:lnTo>
                <a:lnTo>
                  <a:pt x="2701700" y="165074"/>
                </a:lnTo>
                <a:lnTo>
                  <a:pt x="2705377" y="152726"/>
                </a:lnTo>
                <a:lnTo>
                  <a:pt x="2710264" y="141053"/>
                </a:lnTo>
                <a:lnTo>
                  <a:pt x="2716365" y="130058"/>
                </a:lnTo>
                <a:lnTo>
                  <a:pt x="2723681" y="119743"/>
                </a:lnTo>
                <a:lnTo>
                  <a:pt x="2732214" y="110108"/>
                </a:lnTo>
                <a:lnTo>
                  <a:pt x="2744580" y="99008"/>
                </a:lnTo>
                <a:lnTo>
                  <a:pt x="2755161" y="91643"/>
                </a:lnTo>
                <a:lnTo>
                  <a:pt x="2766355" y="85621"/>
                </a:lnTo>
                <a:lnTo>
                  <a:pt x="2778164" y="80940"/>
                </a:lnTo>
                <a:lnTo>
                  <a:pt x="2790591" y="77600"/>
                </a:lnTo>
                <a:lnTo>
                  <a:pt x="2803637" y="75597"/>
                </a:lnTo>
                <a:lnTo>
                  <a:pt x="2817304" y="74929"/>
                </a:lnTo>
                <a:lnTo>
                  <a:pt x="2821046" y="74980"/>
                </a:lnTo>
                <a:lnTo>
                  <a:pt x="2834378" y="76028"/>
                </a:lnTo>
                <a:lnTo>
                  <a:pt x="2847137" y="78432"/>
                </a:lnTo>
                <a:lnTo>
                  <a:pt x="2859324" y="82194"/>
                </a:lnTo>
                <a:lnTo>
                  <a:pt x="2870941" y="87318"/>
                </a:lnTo>
                <a:lnTo>
                  <a:pt x="2881990" y="93803"/>
                </a:lnTo>
                <a:lnTo>
                  <a:pt x="2892474" y="101654"/>
                </a:lnTo>
                <a:lnTo>
                  <a:pt x="2902394" y="110870"/>
                </a:lnTo>
                <a:lnTo>
                  <a:pt x="2914789" y="125679"/>
                </a:lnTo>
                <a:lnTo>
                  <a:pt x="2921688" y="136482"/>
                </a:lnTo>
                <a:lnTo>
                  <a:pt x="2927325" y="147850"/>
                </a:lnTo>
                <a:lnTo>
                  <a:pt x="2931703" y="159784"/>
                </a:lnTo>
                <a:lnTo>
                  <a:pt x="2934825" y="172288"/>
                </a:lnTo>
                <a:lnTo>
                  <a:pt x="2936696" y="185362"/>
                </a:lnTo>
                <a:lnTo>
                  <a:pt x="2937319" y="199008"/>
                </a:lnTo>
                <a:lnTo>
                  <a:pt x="2937193" y="205253"/>
                </a:lnTo>
                <a:lnTo>
                  <a:pt x="2936008" y="218737"/>
                </a:lnTo>
                <a:lnTo>
                  <a:pt x="2933573" y="231610"/>
                </a:lnTo>
                <a:lnTo>
                  <a:pt x="2929888" y="243879"/>
                </a:lnTo>
                <a:lnTo>
                  <a:pt x="2924953" y="255549"/>
                </a:lnTo>
                <a:lnTo>
                  <a:pt x="2918768" y="266625"/>
                </a:lnTo>
                <a:lnTo>
                  <a:pt x="2911333" y="277114"/>
                </a:lnTo>
                <a:lnTo>
                  <a:pt x="2902648" y="287019"/>
                </a:lnTo>
                <a:lnTo>
                  <a:pt x="2890750" y="297852"/>
                </a:lnTo>
                <a:lnTo>
                  <a:pt x="2880139" y="305438"/>
                </a:lnTo>
                <a:lnTo>
                  <a:pt x="2868958" y="311649"/>
                </a:lnTo>
                <a:lnTo>
                  <a:pt x="2857209" y="316484"/>
                </a:lnTo>
                <a:lnTo>
                  <a:pt x="2844894" y="319939"/>
                </a:lnTo>
                <a:lnTo>
                  <a:pt x="2832015" y="322014"/>
                </a:lnTo>
                <a:lnTo>
                  <a:pt x="2818574" y="322706"/>
                </a:lnTo>
                <a:lnTo>
                  <a:pt x="2812233" y="322557"/>
                </a:lnTo>
                <a:lnTo>
                  <a:pt x="2799216" y="321267"/>
                </a:lnTo>
                <a:lnTo>
                  <a:pt x="2786668" y="318658"/>
                </a:lnTo>
                <a:lnTo>
                  <a:pt x="2774586" y="314736"/>
                </a:lnTo>
                <a:lnTo>
                  <a:pt x="2762966" y="309507"/>
                </a:lnTo>
                <a:lnTo>
                  <a:pt x="2751806" y="302975"/>
                </a:lnTo>
                <a:lnTo>
                  <a:pt x="2741104" y="295147"/>
                </a:lnTo>
                <a:lnTo>
                  <a:pt x="2728867" y="283761"/>
                </a:lnTo>
                <a:lnTo>
                  <a:pt x="2729808" y="369277"/>
                </a:lnTo>
                <a:lnTo>
                  <a:pt x="2753113" y="379319"/>
                </a:lnTo>
                <a:lnTo>
                  <a:pt x="2765382" y="383081"/>
                </a:lnTo>
                <a:lnTo>
                  <a:pt x="2778063" y="386006"/>
                </a:lnTo>
                <a:lnTo>
                  <a:pt x="2791156" y="388093"/>
                </a:lnTo>
                <a:lnTo>
                  <a:pt x="2804659" y="389345"/>
                </a:lnTo>
                <a:lnTo>
                  <a:pt x="2818574" y="389763"/>
                </a:lnTo>
                <a:lnTo>
                  <a:pt x="2823462" y="389708"/>
                </a:lnTo>
                <a:lnTo>
                  <a:pt x="2836943" y="388975"/>
                </a:lnTo>
                <a:lnTo>
                  <a:pt x="2850062" y="387384"/>
                </a:lnTo>
                <a:lnTo>
                  <a:pt x="2862819" y="384937"/>
                </a:lnTo>
                <a:lnTo>
                  <a:pt x="2875215" y="381633"/>
                </a:lnTo>
                <a:lnTo>
                  <a:pt x="2898917" y="372456"/>
                </a:lnTo>
                <a:lnTo>
                  <a:pt x="2921164" y="359851"/>
                </a:lnTo>
                <a:lnTo>
                  <a:pt x="2931740" y="352263"/>
                </a:lnTo>
                <a:lnTo>
                  <a:pt x="2941952" y="343819"/>
                </a:lnTo>
                <a:lnTo>
                  <a:pt x="2951797" y="334517"/>
                </a:lnTo>
                <a:lnTo>
                  <a:pt x="2965060" y="319885"/>
                </a:lnTo>
                <a:lnTo>
                  <a:pt x="2972995" y="309525"/>
                </a:lnTo>
                <a:lnTo>
                  <a:pt x="2980093" y="298795"/>
                </a:lnTo>
                <a:lnTo>
                  <a:pt x="2991778" y="276217"/>
                </a:lnTo>
                <a:lnTo>
                  <a:pt x="3000120" y="252147"/>
                </a:lnTo>
                <a:lnTo>
                  <a:pt x="3003038" y="239552"/>
                </a:lnTo>
                <a:lnTo>
                  <a:pt x="3005122" y="226582"/>
                </a:lnTo>
                <a:lnTo>
                  <a:pt x="3006371" y="213237"/>
                </a:lnTo>
                <a:lnTo>
                  <a:pt x="3006788" y="199516"/>
                </a:lnTo>
                <a:lnTo>
                  <a:pt x="3006634" y="191094"/>
                </a:lnTo>
                <a:lnTo>
                  <a:pt x="3005716" y="177622"/>
                </a:lnTo>
                <a:lnTo>
                  <a:pt x="3003972" y="164518"/>
                </a:lnTo>
                <a:lnTo>
                  <a:pt x="3001402" y="151779"/>
                </a:lnTo>
                <a:lnTo>
                  <a:pt x="2998006" y="139406"/>
                </a:lnTo>
                <a:lnTo>
                  <a:pt x="2988729" y="115755"/>
                </a:lnTo>
                <a:lnTo>
                  <a:pt x="2976140" y="93561"/>
                </a:lnTo>
                <a:lnTo>
                  <a:pt x="2968602" y="83009"/>
                </a:lnTo>
                <a:lnTo>
                  <a:pt x="2960233" y="72819"/>
                </a:lnTo>
                <a:lnTo>
                  <a:pt x="2951035" y="62991"/>
                </a:lnTo>
                <a:lnTo>
                  <a:pt x="2937397" y="50378"/>
                </a:lnTo>
                <a:lnTo>
                  <a:pt x="2926978" y="42133"/>
                </a:lnTo>
                <a:lnTo>
                  <a:pt x="2916223" y="34756"/>
                </a:lnTo>
                <a:lnTo>
                  <a:pt x="2905131" y="28247"/>
                </a:lnTo>
                <a:lnTo>
                  <a:pt x="2881938" y="17833"/>
                </a:lnTo>
                <a:lnTo>
                  <a:pt x="2857399" y="10890"/>
                </a:lnTo>
                <a:lnTo>
                  <a:pt x="2844624" y="8720"/>
                </a:lnTo>
                <a:lnTo>
                  <a:pt x="2831513" y="7418"/>
                </a:lnTo>
                <a:lnTo>
                  <a:pt x="2818066" y="6984"/>
                </a:lnTo>
                <a:lnTo>
                  <a:pt x="2807934" y="7239"/>
                </a:lnTo>
                <a:lnTo>
                  <a:pt x="2795092" y="8319"/>
                </a:lnTo>
                <a:lnTo>
                  <a:pt x="2782475" y="10245"/>
                </a:lnTo>
                <a:lnTo>
                  <a:pt x="2757905" y="16645"/>
                </a:lnTo>
                <a:lnTo>
                  <a:pt x="2745949" y="21122"/>
                </a:lnTo>
                <a:lnTo>
                  <a:pt x="2734211" y="26453"/>
                </a:lnTo>
                <a:lnTo>
                  <a:pt x="2722689" y="32638"/>
                </a:lnTo>
                <a:lnTo>
                  <a:pt x="2703798" y="45031"/>
                </a:lnTo>
                <a:lnTo>
                  <a:pt x="2693775" y="53017"/>
                </a:lnTo>
                <a:lnTo>
                  <a:pt x="2675631" y="70832"/>
                </a:lnTo>
                <a:lnTo>
                  <a:pt x="2660045" y="91079"/>
                </a:lnTo>
                <a:lnTo>
                  <a:pt x="2653220" y="102107"/>
                </a:lnTo>
                <a:lnTo>
                  <a:pt x="2642753" y="123061"/>
                </a:lnTo>
                <a:lnTo>
                  <a:pt x="2634465" y="147037"/>
                </a:lnTo>
                <a:lnTo>
                  <a:pt x="2629483" y="172107"/>
                </a:lnTo>
                <a:lnTo>
                  <a:pt x="2628236" y="185045"/>
                </a:lnTo>
                <a:lnTo>
                  <a:pt x="2627820" y="198246"/>
                </a:lnTo>
                <a:close/>
              </a:path>
              <a:path w="3576002" h="486155">
                <a:moveTo>
                  <a:pt x="2499296" y="16128"/>
                </a:moveTo>
                <a:lnTo>
                  <a:pt x="2499296" y="380618"/>
                </a:lnTo>
                <a:lnTo>
                  <a:pt x="2568130" y="380618"/>
                </a:lnTo>
                <a:lnTo>
                  <a:pt x="2568130" y="16128"/>
                </a:lnTo>
                <a:lnTo>
                  <a:pt x="2499296" y="16128"/>
                </a:lnTo>
                <a:close/>
              </a:path>
              <a:path w="3576002" h="486155">
                <a:moveTo>
                  <a:pt x="2319591" y="380618"/>
                </a:moveTo>
                <a:lnTo>
                  <a:pt x="2389949" y="380618"/>
                </a:lnTo>
                <a:lnTo>
                  <a:pt x="2389949" y="84581"/>
                </a:lnTo>
                <a:lnTo>
                  <a:pt x="2456370" y="84581"/>
                </a:lnTo>
                <a:lnTo>
                  <a:pt x="2456370" y="16128"/>
                </a:lnTo>
                <a:lnTo>
                  <a:pt x="2254948" y="16128"/>
                </a:lnTo>
                <a:lnTo>
                  <a:pt x="2254948" y="84581"/>
                </a:lnTo>
                <a:lnTo>
                  <a:pt x="2319591" y="84581"/>
                </a:lnTo>
                <a:lnTo>
                  <a:pt x="2319591" y="380618"/>
                </a:lnTo>
                <a:close/>
              </a:path>
              <a:path w="3576002" h="486155">
                <a:moveTo>
                  <a:pt x="1988375" y="305562"/>
                </a:moveTo>
                <a:lnTo>
                  <a:pt x="2013902" y="237870"/>
                </a:lnTo>
                <a:lnTo>
                  <a:pt x="2062797" y="112775"/>
                </a:lnTo>
                <a:lnTo>
                  <a:pt x="2111438" y="237870"/>
                </a:lnTo>
                <a:lnTo>
                  <a:pt x="2137092" y="305562"/>
                </a:lnTo>
                <a:lnTo>
                  <a:pt x="2165667" y="380618"/>
                </a:lnTo>
                <a:lnTo>
                  <a:pt x="2237676" y="380618"/>
                </a:lnTo>
                <a:lnTo>
                  <a:pt x="2097468" y="16128"/>
                </a:lnTo>
                <a:lnTo>
                  <a:pt x="2027110" y="16128"/>
                </a:lnTo>
                <a:lnTo>
                  <a:pt x="1886648" y="380618"/>
                </a:lnTo>
                <a:lnTo>
                  <a:pt x="1958657" y="380618"/>
                </a:lnTo>
                <a:lnTo>
                  <a:pt x="1988375" y="305562"/>
                </a:lnTo>
                <a:close/>
              </a:path>
              <a:path w="3576002" h="486155">
                <a:moveTo>
                  <a:pt x="2013902" y="237870"/>
                </a:moveTo>
                <a:lnTo>
                  <a:pt x="1988375" y="305562"/>
                </a:lnTo>
                <a:lnTo>
                  <a:pt x="2137092" y="305562"/>
                </a:lnTo>
                <a:lnTo>
                  <a:pt x="2111438" y="237870"/>
                </a:lnTo>
                <a:lnTo>
                  <a:pt x="2013902" y="237870"/>
                </a:lnTo>
                <a:close/>
              </a:path>
              <a:path w="3576002" h="486155">
                <a:moveTo>
                  <a:pt x="1373060" y="16128"/>
                </a:moveTo>
                <a:lnTo>
                  <a:pt x="1373060" y="380618"/>
                </a:lnTo>
                <a:lnTo>
                  <a:pt x="1441894" y="380618"/>
                </a:lnTo>
                <a:lnTo>
                  <a:pt x="1441894" y="16128"/>
                </a:lnTo>
                <a:lnTo>
                  <a:pt x="1373060" y="16128"/>
                </a:lnTo>
                <a:close/>
              </a:path>
              <a:path w="3576002" h="486155">
                <a:moveTo>
                  <a:pt x="1223327" y="314451"/>
                </a:moveTo>
                <a:lnTo>
                  <a:pt x="1223327" y="16128"/>
                </a:lnTo>
                <a:lnTo>
                  <a:pt x="1153985" y="16128"/>
                </a:lnTo>
                <a:lnTo>
                  <a:pt x="1153985" y="380618"/>
                </a:lnTo>
                <a:lnTo>
                  <a:pt x="1324419" y="380618"/>
                </a:lnTo>
                <a:lnTo>
                  <a:pt x="1324419" y="314451"/>
                </a:lnTo>
                <a:lnTo>
                  <a:pt x="1223327" y="314451"/>
                </a:lnTo>
                <a:close/>
              </a:path>
              <a:path w="3576002" h="486155">
                <a:moveTo>
                  <a:pt x="870267" y="380618"/>
                </a:moveTo>
                <a:lnTo>
                  <a:pt x="939609" y="380618"/>
                </a:lnTo>
                <a:lnTo>
                  <a:pt x="939609" y="226313"/>
                </a:lnTo>
                <a:lnTo>
                  <a:pt x="953309" y="226210"/>
                </a:lnTo>
                <a:lnTo>
                  <a:pt x="969151" y="225773"/>
                </a:lnTo>
                <a:lnTo>
                  <a:pt x="983005" y="224993"/>
                </a:lnTo>
                <a:lnTo>
                  <a:pt x="994884" y="223870"/>
                </a:lnTo>
                <a:lnTo>
                  <a:pt x="1004799" y="222406"/>
                </a:lnTo>
                <a:lnTo>
                  <a:pt x="1009967" y="148335"/>
                </a:lnTo>
                <a:lnTo>
                  <a:pt x="1004633" y="152400"/>
                </a:lnTo>
                <a:lnTo>
                  <a:pt x="997902" y="154939"/>
                </a:lnTo>
                <a:lnTo>
                  <a:pt x="990268" y="156809"/>
                </a:lnTo>
                <a:lnTo>
                  <a:pt x="977891" y="158164"/>
                </a:lnTo>
                <a:lnTo>
                  <a:pt x="961707" y="158622"/>
                </a:lnTo>
                <a:lnTo>
                  <a:pt x="939609" y="158622"/>
                </a:lnTo>
                <a:lnTo>
                  <a:pt x="939609" y="83819"/>
                </a:lnTo>
                <a:lnTo>
                  <a:pt x="959167" y="83819"/>
                </a:lnTo>
                <a:lnTo>
                  <a:pt x="968328" y="83981"/>
                </a:lnTo>
                <a:lnTo>
                  <a:pt x="983254" y="85176"/>
                </a:lnTo>
                <a:lnTo>
                  <a:pt x="994932" y="87535"/>
                </a:lnTo>
                <a:lnTo>
                  <a:pt x="1003363" y="91058"/>
                </a:lnTo>
                <a:lnTo>
                  <a:pt x="1010925" y="97047"/>
                </a:lnTo>
                <a:lnTo>
                  <a:pt x="1017439" y="107876"/>
                </a:lnTo>
                <a:lnTo>
                  <a:pt x="1019619" y="121792"/>
                </a:lnTo>
                <a:lnTo>
                  <a:pt x="1019619" y="129920"/>
                </a:lnTo>
                <a:lnTo>
                  <a:pt x="1017714" y="136905"/>
                </a:lnTo>
                <a:lnTo>
                  <a:pt x="1013904" y="142620"/>
                </a:lnTo>
                <a:lnTo>
                  <a:pt x="1013850" y="220277"/>
                </a:lnTo>
                <a:lnTo>
                  <a:pt x="1026636" y="215677"/>
                </a:lnTo>
                <a:lnTo>
                  <a:pt x="1038331" y="209880"/>
                </a:lnTo>
                <a:lnTo>
                  <a:pt x="1048933" y="202897"/>
                </a:lnTo>
                <a:lnTo>
                  <a:pt x="1058444" y="194739"/>
                </a:lnTo>
                <a:lnTo>
                  <a:pt x="1066863" y="185419"/>
                </a:lnTo>
                <a:lnTo>
                  <a:pt x="1075204" y="172715"/>
                </a:lnTo>
                <a:lnTo>
                  <a:pt x="1080286" y="161436"/>
                </a:lnTo>
                <a:lnTo>
                  <a:pt x="1083910" y="149217"/>
                </a:lnTo>
                <a:lnTo>
                  <a:pt x="1086080" y="136048"/>
                </a:lnTo>
                <a:lnTo>
                  <a:pt x="1086802" y="121919"/>
                </a:lnTo>
                <a:lnTo>
                  <a:pt x="1086377" y="110674"/>
                </a:lnTo>
                <a:lnTo>
                  <a:pt x="1084655" y="97433"/>
                </a:lnTo>
                <a:lnTo>
                  <a:pt x="1081613" y="85051"/>
                </a:lnTo>
                <a:lnTo>
                  <a:pt x="1077248" y="73528"/>
                </a:lnTo>
                <a:lnTo>
                  <a:pt x="1071562" y="62864"/>
                </a:lnTo>
                <a:lnTo>
                  <a:pt x="1061219" y="49045"/>
                </a:lnTo>
                <a:lnTo>
                  <a:pt x="1051991" y="40295"/>
                </a:lnTo>
                <a:lnTo>
                  <a:pt x="1041556" y="33012"/>
                </a:lnTo>
                <a:lnTo>
                  <a:pt x="1029906" y="27177"/>
                </a:lnTo>
                <a:lnTo>
                  <a:pt x="1022978" y="24641"/>
                </a:lnTo>
                <a:lnTo>
                  <a:pt x="1013369" y="22040"/>
                </a:lnTo>
                <a:lnTo>
                  <a:pt x="1002326" y="19912"/>
                </a:lnTo>
                <a:lnTo>
                  <a:pt x="989847" y="18257"/>
                </a:lnTo>
                <a:lnTo>
                  <a:pt x="975933" y="17074"/>
                </a:lnTo>
                <a:lnTo>
                  <a:pt x="960584" y="16365"/>
                </a:lnTo>
                <a:lnTo>
                  <a:pt x="943800" y="16128"/>
                </a:lnTo>
                <a:lnTo>
                  <a:pt x="870267" y="16128"/>
                </a:lnTo>
                <a:lnTo>
                  <a:pt x="870267" y="380618"/>
                </a:lnTo>
                <a:close/>
              </a:path>
              <a:path w="3576002" h="486155">
                <a:moveTo>
                  <a:pt x="1012761" y="220598"/>
                </a:moveTo>
                <a:lnTo>
                  <a:pt x="1013850" y="220277"/>
                </a:lnTo>
                <a:lnTo>
                  <a:pt x="1013904" y="142620"/>
                </a:lnTo>
                <a:lnTo>
                  <a:pt x="1009967" y="148335"/>
                </a:lnTo>
                <a:lnTo>
                  <a:pt x="1004799" y="222406"/>
                </a:lnTo>
                <a:lnTo>
                  <a:pt x="1012761" y="220598"/>
                </a:lnTo>
                <a:close/>
              </a:path>
              <a:path w="3576002" h="486155">
                <a:moveTo>
                  <a:pt x="586803" y="380618"/>
                </a:moveTo>
                <a:lnTo>
                  <a:pt x="656145" y="380618"/>
                </a:lnTo>
                <a:lnTo>
                  <a:pt x="656145" y="226313"/>
                </a:lnTo>
                <a:lnTo>
                  <a:pt x="669845" y="226210"/>
                </a:lnTo>
                <a:lnTo>
                  <a:pt x="685687" y="225773"/>
                </a:lnTo>
                <a:lnTo>
                  <a:pt x="699541" y="224993"/>
                </a:lnTo>
                <a:lnTo>
                  <a:pt x="711420" y="223870"/>
                </a:lnTo>
                <a:lnTo>
                  <a:pt x="721335" y="222406"/>
                </a:lnTo>
                <a:lnTo>
                  <a:pt x="726503" y="148335"/>
                </a:lnTo>
                <a:lnTo>
                  <a:pt x="721169" y="152400"/>
                </a:lnTo>
                <a:lnTo>
                  <a:pt x="714438" y="154939"/>
                </a:lnTo>
                <a:lnTo>
                  <a:pt x="706804" y="156809"/>
                </a:lnTo>
                <a:lnTo>
                  <a:pt x="694427" y="158164"/>
                </a:lnTo>
                <a:lnTo>
                  <a:pt x="678243" y="158622"/>
                </a:lnTo>
                <a:lnTo>
                  <a:pt x="656145" y="158622"/>
                </a:lnTo>
                <a:lnTo>
                  <a:pt x="656145" y="83819"/>
                </a:lnTo>
                <a:lnTo>
                  <a:pt x="675703" y="83819"/>
                </a:lnTo>
                <a:lnTo>
                  <a:pt x="684864" y="83981"/>
                </a:lnTo>
                <a:lnTo>
                  <a:pt x="699790" y="85176"/>
                </a:lnTo>
                <a:lnTo>
                  <a:pt x="711468" y="87535"/>
                </a:lnTo>
                <a:lnTo>
                  <a:pt x="719899" y="91058"/>
                </a:lnTo>
                <a:lnTo>
                  <a:pt x="727461" y="97047"/>
                </a:lnTo>
                <a:lnTo>
                  <a:pt x="733975" y="107876"/>
                </a:lnTo>
                <a:lnTo>
                  <a:pt x="736155" y="121792"/>
                </a:lnTo>
                <a:lnTo>
                  <a:pt x="736155" y="129920"/>
                </a:lnTo>
                <a:lnTo>
                  <a:pt x="734250" y="136905"/>
                </a:lnTo>
                <a:lnTo>
                  <a:pt x="730440" y="142620"/>
                </a:lnTo>
                <a:lnTo>
                  <a:pt x="730386" y="220277"/>
                </a:lnTo>
                <a:lnTo>
                  <a:pt x="743172" y="215677"/>
                </a:lnTo>
                <a:lnTo>
                  <a:pt x="754867" y="209880"/>
                </a:lnTo>
                <a:lnTo>
                  <a:pt x="765469" y="202897"/>
                </a:lnTo>
                <a:lnTo>
                  <a:pt x="774980" y="194739"/>
                </a:lnTo>
                <a:lnTo>
                  <a:pt x="783399" y="185419"/>
                </a:lnTo>
                <a:lnTo>
                  <a:pt x="791740" y="172715"/>
                </a:lnTo>
                <a:lnTo>
                  <a:pt x="796822" y="161436"/>
                </a:lnTo>
                <a:lnTo>
                  <a:pt x="800446" y="149217"/>
                </a:lnTo>
                <a:lnTo>
                  <a:pt x="802616" y="136048"/>
                </a:lnTo>
                <a:lnTo>
                  <a:pt x="803338" y="121919"/>
                </a:lnTo>
                <a:lnTo>
                  <a:pt x="802913" y="110674"/>
                </a:lnTo>
                <a:lnTo>
                  <a:pt x="801191" y="97433"/>
                </a:lnTo>
                <a:lnTo>
                  <a:pt x="798149" y="85051"/>
                </a:lnTo>
                <a:lnTo>
                  <a:pt x="793784" y="73528"/>
                </a:lnTo>
                <a:lnTo>
                  <a:pt x="788098" y="62864"/>
                </a:lnTo>
                <a:lnTo>
                  <a:pt x="777755" y="49045"/>
                </a:lnTo>
                <a:lnTo>
                  <a:pt x="768527" y="40295"/>
                </a:lnTo>
                <a:lnTo>
                  <a:pt x="758092" y="33012"/>
                </a:lnTo>
                <a:lnTo>
                  <a:pt x="746442" y="27177"/>
                </a:lnTo>
                <a:lnTo>
                  <a:pt x="739514" y="24641"/>
                </a:lnTo>
                <a:lnTo>
                  <a:pt x="729905" y="22040"/>
                </a:lnTo>
                <a:lnTo>
                  <a:pt x="718862" y="19912"/>
                </a:lnTo>
                <a:lnTo>
                  <a:pt x="706383" y="18257"/>
                </a:lnTo>
                <a:lnTo>
                  <a:pt x="692469" y="17074"/>
                </a:lnTo>
                <a:lnTo>
                  <a:pt x="677120" y="16365"/>
                </a:lnTo>
                <a:lnTo>
                  <a:pt x="660336" y="16128"/>
                </a:lnTo>
                <a:lnTo>
                  <a:pt x="586803" y="16128"/>
                </a:lnTo>
                <a:lnTo>
                  <a:pt x="586803" y="380618"/>
                </a:lnTo>
                <a:close/>
              </a:path>
              <a:path w="3576002" h="486155">
                <a:moveTo>
                  <a:pt x="729297" y="220598"/>
                </a:moveTo>
                <a:lnTo>
                  <a:pt x="730386" y="220277"/>
                </a:lnTo>
                <a:lnTo>
                  <a:pt x="730440" y="142620"/>
                </a:lnTo>
                <a:lnTo>
                  <a:pt x="726503" y="148335"/>
                </a:lnTo>
                <a:lnTo>
                  <a:pt x="721335" y="222406"/>
                </a:lnTo>
                <a:lnTo>
                  <a:pt x="729297" y="220598"/>
                </a:lnTo>
                <a:close/>
              </a:path>
              <a:path w="3576002" h="486155">
                <a:moveTo>
                  <a:pt x="284543" y="305562"/>
                </a:moveTo>
                <a:lnTo>
                  <a:pt x="310070" y="237870"/>
                </a:lnTo>
                <a:lnTo>
                  <a:pt x="358965" y="112775"/>
                </a:lnTo>
                <a:lnTo>
                  <a:pt x="407606" y="237870"/>
                </a:lnTo>
                <a:lnTo>
                  <a:pt x="433260" y="305562"/>
                </a:lnTo>
                <a:lnTo>
                  <a:pt x="461835" y="380618"/>
                </a:lnTo>
                <a:lnTo>
                  <a:pt x="533844" y="380618"/>
                </a:lnTo>
                <a:lnTo>
                  <a:pt x="393636" y="16128"/>
                </a:lnTo>
                <a:lnTo>
                  <a:pt x="323278" y="16128"/>
                </a:lnTo>
                <a:lnTo>
                  <a:pt x="182765" y="380618"/>
                </a:lnTo>
                <a:lnTo>
                  <a:pt x="254825" y="380618"/>
                </a:lnTo>
                <a:lnTo>
                  <a:pt x="284543" y="305562"/>
                </a:lnTo>
                <a:close/>
              </a:path>
              <a:path w="3576002" h="486155">
                <a:moveTo>
                  <a:pt x="310070" y="237870"/>
                </a:moveTo>
                <a:lnTo>
                  <a:pt x="284543" y="305562"/>
                </a:lnTo>
                <a:lnTo>
                  <a:pt x="433260" y="305562"/>
                </a:lnTo>
                <a:lnTo>
                  <a:pt x="407606" y="237870"/>
                </a:lnTo>
                <a:lnTo>
                  <a:pt x="310070" y="237870"/>
                </a:lnTo>
                <a:close/>
              </a:path>
              <a:path w="3576002" h="486155">
                <a:moveTo>
                  <a:pt x="1501584" y="197738"/>
                </a:moveTo>
                <a:lnTo>
                  <a:pt x="1502713" y="221470"/>
                </a:lnTo>
                <a:lnTo>
                  <a:pt x="1504447" y="234925"/>
                </a:lnTo>
                <a:lnTo>
                  <a:pt x="1506974" y="247930"/>
                </a:lnTo>
                <a:lnTo>
                  <a:pt x="1510296" y="260487"/>
                </a:lnTo>
                <a:lnTo>
                  <a:pt x="1514411" y="272597"/>
                </a:lnTo>
                <a:lnTo>
                  <a:pt x="1519322" y="284260"/>
                </a:lnTo>
                <a:lnTo>
                  <a:pt x="1525028" y="295478"/>
                </a:lnTo>
                <a:lnTo>
                  <a:pt x="1531529" y="306252"/>
                </a:lnTo>
                <a:lnTo>
                  <a:pt x="1538827" y="316582"/>
                </a:lnTo>
                <a:lnTo>
                  <a:pt x="1546921" y="326469"/>
                </a:lnTo>
                <a:lnTo>
                  <a:pt x="1555813" y="335914"/>
                </a:lnTo>
                <a:lnTo>
                  <a:pt x="1572547" y="350722"/>
                </a:lnTo>
                <a:lnTo>
                  <a:pt x="1582766" y="358146"/>
                </a:lnTo>
                <a:lnTo>
                  <a:pt x="1593432" y="364787"/>
                </a:lnTo>
                <a:lnTo>
                  <a:pt x="1604546" y="370644"/>
                </a:lnTo>
                <a:lnTo>
                  <a:pt x="1616108" y="375719"/>
                </a:lnTo>
                <a:lnTo>
                  <a:pt x="1628117" y="380012"/>
                </a:lnTo>
                <a:lnTo>
                  <a:pt x="1640574" y="383524"/>
                </a:lnTo>
                <a:lnTo>
                  <a:pt x="1653478" y="386254"/>
                </a:lnTo>
                <a:lnTo>
                  <a:pt x="1666831" y="388203"/>
                </a:lnTo>
                <a:lnTo>
                  <a:pt x="1680630" y="389373"/>
                </a:lnTo>
                <a:lnTo>
                  <a:pt x="1694878" y="389763"/>
                </a:lnTo>
                <a:lnTo>
                  <a:pt x="1702806" y="389648"/>
                </a:lnTo>
                <a:lnTo>
                  <a:pt x="1716331" y="388892"/>
                </a:lnTo>
                <a:lnTo>
                  <a:pt x="1729382" y="387430"/>
                </a:lnTo>
                <a:lnTo>
                  <a:pt x="1741965" y="385262"/>
                </a:lnTo>
                <a:lnTo>
                  <a:pt x="1754080" y="382388"/>
                </a:lnTo>
                <a:lnTo>
                  <a:pt x="1765731" y="378808"/>
                </a:lnTo>
                <a:lnTo>
                  <a:pt x="1776920" y="374522"/>
                </a:lnTo>
                <a:lnTo>
                  <a:pt x="1790612" y="367940"/>
                </a:lnTo>
                <a:lnTo>
                  <a:pt x="1810846" y="355478"/>
                </a:lnTo>
                <a:lnTo>
                  <a:pt x="1821202" y="347919"/>
                </a:lnTo>
                <a:lnTo>
                  <a:pt x="1831719" y="339474"/>
                </a:lnTo>
                <a:lnTo>
                  <a:pt x="1842400" y="330139"/>
                </a:lnTo>
                <a:lnTo>
                  <a:pt x="1853247" y="319913"/>
                </a:lnTo>
                <a:lnTo>
                  <a:pt x="1806257" y="270763"/>
                </a:lnTo>
                <a:lnTo>
                  <a:pt x="1801746" y="275168"/>
                </a:lnTo>
                <a:lnTo>
                  <a:pt x="1790943" y="285053"/>
                </a:lnTo>
                <a:lnTo>
                  <a:pt x="1780499" y="293655"/>
                </a:lnTo>
                <a:lnTo>
                  <a:pt x="1770408" y="300989"/>
                </a:lnTo>
                <a:lnTo>
                  <a:pt x="1760665" y="307070"/>
                </a:lnTo>
                <a:lnTo>
                  <a:pt x="1751266" y="311912"/>
                </a:lnTo>
                <a:lnTo>
                  <a:pt x="1734517" y="318036"/>
                </a:lnTo>
                <a:lnTo>
                  <a:pt x="1722226" y="320907"/>
                </a:lnTo>
                <a:lnTo>
                  <a:pt x="1709394" y="322636"/>
                </a:lnTo>
                <a:lnTo>
                  <a:pt x="1696021" y="323214"/>
                </a:lnTo>
                <a:lnTo>
                  <a:pt x="1692960" y="323184"/>
                </a:lnTo>
                <a:lnTo>
                  <a:pt x="1679746" y="322315"/>
                </a:lnTo>
                <a:lnTo>
                  <a:pt x="1667006" y="320261"/>
                </a:lnTo>
                <a:lnTo>
                  <a:pt x="1654741" y="317030"/>
                </a:lnTo>
                <a:lnTo>
                  <a:pt x="1642949" y="312635"/>
                </a:lnTo>
                <a:lnTo>
                  <a:pt x="1631632" y="307085"/>
                </a:lnTo>
                <a:lnTo>
                  <a:pt x="1620827" y="300295"/>
                </a:lnTo>
                <a:lnTo>
                  <a:pt x="1610750" y="292336"/>
                </a:lnTo>
                <a:lnTo>
                  <a:pt x="1601729" y="283402"/>
                </a:lnTo>
                <a:lnTo>
                  <a:pt x="1593750" y="273500"/>
                </a:lnTo>
                <a:lnTo>
                  <a:pt x="1586801" y="262635"/>
                </a:lnTo>
                <a:lnTo>
                  <a:pt x="1580182" y="248747"/>
                </a:lnTo>
                <a:lnTo>
                  <a:pt x="1576180" y="236939"/>
                </a:lnTo>
                <a:lnTo>
                  <a:pt x="1573328" y="224523"/>
                </a:lnTo>
                <a:lnTo>
                  <a:pt x="1571621" y="211499"/>
                </a:lnTo>
                <a:lnTo>
                  <a:pt x="1571053" y="197865"/>
                </a:lnTo>
                <a:lnTo>
                  <a:pt x="1571199" y="191258"/>
                </a:lnTo>
                <a:lnTo>
                  <a:pt x="1572451" y="177860"/>
                </a:lnTo>
                <a:lnTo>
                  <a:pt x="1574981" y="165043"/>
                </a:lnTo>
                <a:lnTo>
                  <a:pt x="1578787" y="152812"/>
                </a:lnTo>
                <a:lnTo>
                  <a:pt x="1583868" y="141172"/>
                </a:lnTo>
                <a:lnTo>
                  <a:pt x="1590222" y="130129"/>
                </a:lnTo>
                <a:lnTo>
                  <a:pt x="1597846" y="119688"/>
                </a:lnTo>
                <a:lnTo>
                  <a:pt x="1606740" y="109854"/>
                </a:lnTo>
                <a:lnTo>
                  <a:pt x="1621537" y="97109"/>
                </a:lnTo>
                <a:lnTo>
                  <a:pt x="1632275" y="90084"/>
                </a:lnTo>
                <a:lnTo>
                  <a:pt x="1643598" y="84344"/>
                </a:lnTo>
                <a:lnTo>
                  <a:pt x="1655507" y="79887"/>
                </a:lnTo>
                <a:lnTo>
                  <a:pt x="1668003" y="76707"/>
                </a:lnTo>
                <a:lnTo>
                  <a:pt x="1681084" y="74802"/>
                </a:lnTo>
                <a:lnTo>
                  <a:pt x="1694751" y="74167"/>
                </a:lnTo>
                <a:lnTo>
                  <a:pt x="1703607" y="74438"/>
                </a:lnTo>
                <a:lnTo>
                  <a:pt x="1716063" y="75769"/>
                </a:lnTo>
                <a:lnTo>
                  <a:pt x="1728258" y="78211"/>
                </a:lnTo>
                <a:lnTo>
                  <a:pt x="1740192" y="81766"/>
                </a:lnTo>
                <a:lnTo>
                  <a:pt x="1751864" y="86433"/>
                </a:lnTo>
                <a:lnTo>
                  <a:pt x="1763272" y="92214"/>
                </a:lnTo>
                <a:lnTo>
                  <a:pt x="1774416" y="99109"/>
                </a:lnTo>
                <a:lnTo>
                  <a:pt x="1785296" y="107120"/>
                </a:lnTo>
                <a:lnTo>
                  <a:pt x="1795910" y="116247"/>
                </a:lnTo>
                <a:lnTo>
                  <a:pt x="1806257" y="126491"/>
                </a:lnTo>
                <a:lnTo>
                  <a:pt x="1854771" y="80137"/>
                </a:lnTo>
                <a:lnTo>
                  <a:pt x="1845172" y="69722"/>
                </a:lnTo>
                <a:lnTo>
                  <a:pt x="1835907" y="60850"/>
                </a:lnTo>
                <a:lnTo>
                  <a:pt x="1826187" y="52614"/>
                </a:lnTo>
                <a:lnTo>
                  <a:pt x="1816012" y="45015"/>
                </a:lnTo>
                <a:lnTo>
                  <a:pt x="1805383" y="38052"/>
                </a:lnTo>
                <a:lnTo>
                  <a:pt x="1794300" y="31725"/>
                </a:lnTo>
                <a:lnTo>
                  <a:pt x="1782762" y="26034"/>
                </a:lnTo>
                <a:lnTo>
                  <a:pt x="1770746" y="20970"/>
                </a:lnTo>
                <a:lnTo>
                  <a:pt x="1758620" y="16697"/>
                </a:lnTo>
                <a:lnTo>
                  <a:pt x="1746355" y="13200"/>
                </a:lnTo>
                <a:lnTo>
                  <a:pt x="1733949" y="10481"/>
                </a:lnTo>
                <a:lnTo>
                  <a:pt x="1721404" y="8538"/>
                </a:lnTo>
                <a:lnTo>
                  <a:pt x="1708719" y="7373"/>
                </a:lnTo>
                <a:lnTo>
                  <a:pt x="1695894" y="6984"/>
                </a:lnTo>
                <a:lnTo>
                  <a:pt x="1695234" y="6986"/>
                </a:lnTo>
                <a:lnTo>
                  <a:pt x="1682194" y="7425"/>
                </a:lnTo>
                <a:lnTo>
                  <a:pt x="1669366" y="8663"/>
                </a:lnTo>
                <a:lnTo>
                  <a:pt x="1656754" y="10697"/>
                </a:lnTo>
                <a:lnTo>
                  <a:pt x="1644357" y="13526"/>
                </a:lnTo>
                <a:lnTo>
                  <a:pt x="1632178" y="17149"/>
                </a:lnTo>
                <a:lnTo>
                  <a:pt x="1620218" y="21564"/>
                </a:lnTo>
                <a:lnTo>
                  <a:pt x="1608479" y="26770"/>
                </a:lnTo>
                <a:lnTo>
                  <a:pt x="1596961" y="32765"/>
                </a:lnTo>
                <a:lnTo>
                  <a:pt x="1577471" y="45073"/>
                </a:lnTo>
                <a:lnTo>
                  <a:pt x="1567147" y="52979"/>
                </a:lnTo>
                <a:lnTo>
                  <a:pt x="1557547" y="61442"/>
                </a:lnTo>
                <a:lnTo>
                  <a:pt x="1548668" y="70461"/>
                </a:lnTo>
                <a:lnTo>
                  <a:pt x="1540510" y="80034"/>
                </a:lnTo>
                <a:lnTo>
                  <a:pt x="1533071" y="90160"/>
                </a:lnTo>
                <a:lnTo>
                  <a:pt x="1526349" y="100837"/>
                </a:lnTo>
                <a:lnTo>
                  <a:pt x="1515959" y="121740"/>
                </a:lnTo>
                <a:lnTo>
                  <a:pt x="1511567" y="133438"/>
                </a:lnTo>
                <a:lnTo>
                  <a:pt x="1507973" y="145521"/>
                </a:lnTo>
                <a:lnTo>
                  <a:pt x="1505178" y="157991"/>
                </a:lnTo>
                <a:lnTo>
                  <a:pt x="1503181" y="170850"/>
                </a:lnTo>
                <a:lnTo>
                  <a:pt x="1501983" y="184098"/>
                </a:lnTo>
                <a:lnTo>
                  <a:pt x="1501584" y="197738"/>
                </a:lnTo>
                <a:close/>
              </a:path>
              <a:path w="3576002" h="486155">
                <a:moveTo>
                  <a:pt x="3506457" y="253927"/>
                </a:moveTo>
                <a:lnTo>
                  <a:pt x="3506023" y="267716"/>
                </a:lnTo>
                <a:lnTo>
                  <a:pt x="3505205" y="281206"/>
                </a:lnTo>
                <a:lnTo>
                  <a:pt x="3504002" y="294398"/>
                </a:lnTo>
                <a:lnTo>
                  <a:pt x="3502415" y="307291"/>
                </a:lnTo>
                <a:lnTo>
                  <a:pt x="3500443" y="319884"/>
                </a:lnTo>
                <a:lnTo>
                  <a:pt x="3498086" y="332177"/>
                </a:lnTo>
                <a:lnTo>
                  <a:pt x="3495346" y="344169"/>
                </a:lnTo>
                <a:lnTo>
                  <a:pt x="3492220" y="355859"/>
                </a:lnTo>
                <a:lnTo>
                  <a:pt x="3488710" y="367247"/>
                </a:lnTo>
                <a:lnTo>
                  <a:pt x="3484816" y="378332"/>
                </a:lnTo>
                <a:lnTo>
                  <a:pt x="3480517" y="389304"/>
                </a:lnTo>
                <a:lnTo>
                  <a:pt x="3475520" y="400743"/>
                </a:lnTo>
                <a:lnTo>
                  <a:pt x="3470064" y="412013"/>
                </a:lnTo>
                <a:lnTo>
                  <a:pt x="3464147" y="423113"/>
                </a:lnTo>
                <a:lnTo>
                  <a:pt x="3457771" y="434044"/>
                </a:lnTo>
                <a:lnTo>
                  <a:pt x="3450936" y="444805"/>
                </a:lnTo>
                <a:lnTo>
                  <a:pt x="3443644" y="455397"/>
                </a:lnTo>
                <a:lnTo>
                  <a:pt x="3435895" y="465819"/>
                </a:lnTo>
                <a:lnTo>
                  <a:pt x="3427690" y="476072"/>
                </a:lnTo>
                <a:lnTo>
                  <a:pt x="3419030" y="486155"/>
                </a:lnTo>
                <a:lnTo>
                  <a:pt x="3504882" y="486155"/>
                </a:lnTo>
                <a:lnTo>
                  <a:pt x="3517929" y="465687"/>
                </a:lnTo>
                <a:lnTo>
                  <a:pt x="3530969" y="442711"/>
                </a:lnTo>
                <a:lnTo>
                  <a:pt x="3542222" y="419875"/>
                </a:lnTo>
                <a:lnTo>
                  <a:pt x="3551687" y="397186"/>
                </a:lnTo>
                <a:lnTo>
                  <a:pt x="3559365" y="374650"/>
                </a:lnTo>
                <a:lnTo>
                  <a:pt x="3565599" y="350895"/>
                </a:lnTo>
                <a:lnTo>
                  <a:pt x="3570142" y="327073"/>
                </a:lnTo>
                <a:lnTo>
                  <a:pt x="3573393" y="301836"/>
                </a:lnTo>
                <a:lnTo>
                  <a:pt x="3575349" y="275191"/>
                </a:lnTo>
                <a:lnTo>
                  <a:pt x="3576002" y="247141"/>
                </a:lnTo>
                <a:lnTo>
                  <a:pt x="3575992" y="243446"/>
                </a:lnTo>
                <a:lnTo>
                  <a:pt x="3575231" y="215338"/>
                </a:lnTo>
                <a:lnTo>
                  <a:pt x="3573265" y="188730"/>
                </a:lnTo>
                <a:lnTo>
                  <a:pt x="3570106" y="163618"/>
                </a:lnTo>
                <a:lnTo>
                  <a:pt x="3565765" y="139995"/>
                </a:lnTo>
                <a:lnTo>
                  <a:pt x="3560254" y="117855"/>
                </a:lnTo>
                <a:lnTo>
                  <a:pt x="3552163" y="93354"/>
                </a:lnTo>
                <a:lnTo>
                  <a:pt x="3543062" y="70953"/>
                </a:lnTo>
                <a:lnTo>
                  <a:pt x="3532153" y="47930"/>
                </a:lnTo>
                <a:lnTo>
                  <a:pt x="3519428" y="24281"/>
                </a:lnTo>
                <a:lnTo>
                  <a:pt x="3504882" y="0"/>
                </a:lnTo>
                <a:lnTo>
                  <a:pt x="3419030" y="0"/>
                </a:lnTo>
                <a:lnTo>
                  <a:pt x="3423833" y="6040"/>
                </a:lnTo>
                <a:lnTo>
                  <a:pt x="3432649" y="17538"/>
                </a:lnTo>
                <a:lnTo>
                  <a:pt x="3440887" y="28852"/>
                </a:lnTo>
                <a:lnTo>
                  <a:pt x="3448549" y="39981"/>
                </a:lnTo>
                <a:lnTo>
                  <a:pt x="3455637" y="50925"/>
                </a:lnTo>
                <a:lnTo>
                  <a:pt x="3462153" y="61684"/>
                </a:lnTo>
                <a:lnTo>
                  <a:pt x="3468099" y="72258"/>
                </a:lnTo>
                <a:lnTo>
                  <a:pt x="3473476" y="82647"/>
                </a:lnTo>
                <a:lnTo>
                  <a:pt x="3478285" y="92851"/>
                </a:lnTo>
                <a:lnTo>
                  <a:pt x="3482530" y="102869"/>
                </a:lnTo>
                <a:lnTo>
                  <a:pt x="3487928" y="117784"/>
                </a:lnTo>
                <a:lnTo>
                  <a:pt x="3491463" y="129131"/>
                </a:lnTo>
                <a:lnTo>
                  <a:pt x="3494626" y="140789"/>
                </a:lnTo>
                <a:lnTo>
                  <a:pt x="3497416" y="152757"/>
                </a:lnTo>
                <a:lnTo>
                  <a:pt x="3499835" y="165033"/>
                </a:lnTo>
                <a:lnTo>
                  <a:pt x="3501882" y="177616"/>
                </a:lnTo>
                <a:lnTo>
                  <a:pt x="3503556" y="190506"/>
                </a:lnTo>
                <a:lnTo>
                  <a:pt x="3504859" y="203702"/>
                </a:lnTo>
                <a:lnTo>
                  <a:pt x="3505789" y="217201"/>
                </a:lnTo>
                <a:lnTo>
                  <a:pt x="3506347" y="231004"/>
                </a:lnTo>
                <a:lnTo>
                  <a:pt x="3506533" y="245109"/>
                </a:lnTo>
                <a:lnTo>
                  <a:pt x="3506457" y="253927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55619" y="1100836"/>
            <a:ext cx="68833" cy="364489"/>
          </a:xfrm>
          <a:custGeom>
            <a:avLst/>
            <a:gdLst/>
            <a:ahLst/>
            <a:cxnLst/>
            <a:rect l="l" t="t" r="r" b="b"/>
            <a:pathLst>
              <a:path w="68833" h="364489">
                <a:moveTo>
                  <a:pt x="0" y="0"/>
                </a:moveTo>
                <a:lnTo>
                  <a:pt x="0" y="364489"/>
                </a:lnTo>
                <a:lnTo>
                  <a:pt x="68833" y="364489"/>
                </a:lnTo>
                <a:lnTo>
                  <a:pt x="688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29383" y="1100836"/>
            <a:ext cx="68834" cy="364489"/>
          </a:xfrm>
          <a:custGeom>
            <a:avLst/>
            <a:gdLst/>
            <a:ahLst/>
            <a:cxnLst/>
            <a:rect l="l" t="t" r="r" b="b"/>
            <a:pathLst>
              <a:path w="68834" h="364489">
                <a:moveTo>
                  <a:pt x="0" y="0"/>
                </a:moveTo>
                <a:lnTo>
                  <a:pt x="0" y="364489"/>
                </a:lnTo>
                <a:lnTo>
                  <a:pt x="68834" y="364489"/>
                </a:lnTo>
                <a:lnTo>
                  <a:pt x="6883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70225" y="1197483"/>
            <a:ext cx="97536" cy="125094"/>
          </a:xfrm>
          <a:custGeom>
            <a:avLst/>
            <a:gdLst/>
            <a:ahLst/>
            <a:cxnLst/>
            <a:rect l="l" t="t" r="r" b="b"/>
            <a:pathLst>
              <a:path w="97536" h="125094">
                <a:moveTo>
                  <a:pt x="48894" y="0"/>
                </a:moveTo>
                <a:lnTo>
                  <a:pt x="0" y="125094"/>
                </a:lnTo>
                <a:lnTo>
                  <a:pt x="97536" y="125094"/>
                </a:lnTo>
                <a:lnTo>
                  <a:pt x="48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66393" y="1197483"/>
            <a:ext cx="97535" cy="125094"/>
          </a:xfrm>
          <a:custGeom>
            <a:avLst/>
            <a:gdLst/>
            <a:ahLst/>
            <a:cxnLst/>
            <a:rect l="l" t="t" r="r" b="b"/>
            <a:pathLst>
              <a:path w="97535" h="125094">
                <a:moveTo>
                  <a:pt x="48894" y="0"/>
                </a:moveTo>
                <a:lnTo>
                  <a:pt x="0" y="125094"/>
                </a:lnTo>
                <a:lnTo>
                  <a:pt x="97535" y="125094"/>
                </a:lnTo>
                <a:lnTo>
                  <a:pt x="4889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95932" y="1168527"/>
            <a:ext cx="80010" cy="74802"/>
          </a:xfrm>
          <a:custGeom>
            <a:avLst/>
            <a:gdLst/>
            <a:ahLst/>
            <a:cxnLst/>
            <a:rect l="l" t="t" r="r" b="b"/>
            <a:pathLst>
              <a:path w="80010" h="74802">
                <a:moveTo>
                  <a:pt x="0" y="0"/>
                </a:moveTo>
                <a:lnTo>
                  <a:pt x="0" y="74802"/>
                </a:lnTo>
                <a:lnTo>
                  <a:pt x="22098" y="74802"/>
                </a:lnTo>
                <a:lnTo>
                  <a:pt x="38282" y="74344"/>
                </a:lnTo>
                <a:lnTo>
                  <a:pt x="50659" y="72989"/>
                </a:lnTo>
                <a:lnTo>
                  <a:pt x="58293" y="71120"/>
                </a:lnTo>
                <a:lnTo>
                  <a:pt x="65024" y="68580"/>
                </a:lnTo>
                <a:lnTo>
                  <a:pt x="70357" y="64515"/>
                </a:lnTo>
                <a:lnTo>
                  <a:pt x="74294" y="58800"/>
                </a:lnTo>
                <a:lnTo>
                  <a:pt x="78105" y="53086"/>
                </a:lnTo>
                <a:lnTo>
                  <a:pt x="80010" y="46100"/>
                </a:lnTo>
                <a:lnTo>
                  <a:pt x="80010" y="37973"/>
                </a:lnTo>
                <a:lnTo>
                  <a:pt x="77830" y="24056"/>
                </a:lnTo>
                <a:lnTo>
                  <a:pt x="71315" y="13227"/>
                </a:lnTo>
                <a:lnTo>
                  <a:pt x="63754" y="7238"/>
                </a:lnTo>
                <a:lnTo>
                  <a:pt x="55323" y="3715"/>
                </a:lnTo>
                <a:lnTo>
                  <a:pt x="43645" y="1356"/>
                </a:lnTo>
                <a:lnTo>
                  <a:pt x="28719" y="16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2468" y="1168527"/>
            <a:ext cx="80009" cy="74802"/>
          </a:xfrm>
          <a:custGeom>
            <a:avLst/>
            <a:gdLst/>
            <a:ahLst/>
            <a:cxnLst/>
            <a:rect l="l" t="t" r="r" b="b"/>
            <a:pathLst>
              <a:path w="80009" h="74802">
                <a:moveTo>
                  <a:pt x="0" y="0"/>
                </a:moveTo>
                <a:lnTo>
                  <a:pt x="0" y="74802"/>
                </a:lnTo>
                <a:lnTo>
                  <a:pt x="22098" y="74802"/>
                </a:lnTo>
                <a:lnTo>
                  <a:pt x="38282" y="74344"/>
                </a:lnTo>
                <a:lnTo>
                  <a:pt x="50659" y="72989"/>
                </a:lnTo>
                <a:lnTo>
                  <a:pt x="58293" y="71120"/>
                </a:lnTo>
                <a:lnTo>
                  <a:pt x="65024" y="68580"/>
                </a:lnTo>
                <a:lnTo>
                  <a:pt x="70357" y="64515"/>
                </a:lnTo>
                <a:lnTo>
                  <a:pt x="74294" y="58800"/>
                </a:lnTo>
                <a:lnTo>
                  <a:pt x="78105" y="53086"/>
                </a:lnTo>
                <a:lnTo>
                  <a:pt x="80009" y="46100"/>
                </a:lnTo>
                <a:lnTo>
                  <a:pt x="80009" y="37973"/>
                </a:lnTo>
                <a:lnTo>
                  <a:pt x="77830" y="24056"/>
                </a:lnTo>
                <a:lnTo>
                  <a:pt x="71315" y="13227"/>
                </a:lnTo>
                <a:lnTo>
                  <a:pt x="63754" y="7238"/>
                </a:lnTo>
                <a:lnTo>
                  <a:pt x="55323" y="3715"/>
                </a:lnTo>
                <a:lnTo>
                  <a:pt x="43645" y="1356"/>
                </a:lnTo>
                <a:lnTo>
                  <a:pt x="28719" y="161"/>
                </a:lnTo>
                <a:lnTo>
                  <a:pt x="19557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54120" y="1159637"/>
            <a:ext cx="239521" cy="247776"/>
          </a:xfrm>
          <a:custGeom>
            <a:avLst/>
            <a:gdLst/>
            <a:ahLst/>
            <a:cxnLst/>
            <a:rect l="l" t="t" r="r" b="b"/>
            <a:pathLst>
              <a:path w="239521" h="247776">
                <a:moveTo>
                  <a:pt x="119506" y="0"/>
                </a:moveTo>
                <a:lnTo>
                  <a:pt x="105839" y="667"/>
                </a:lnTo>
                <a:lnTo>
                  <a:pt x="92793" y="2670"/>
                </a:lnTo>
                <a:lnTo>
                  <a:pt x="80367" y="6010"/>
                </a:lnTo>
                <a:lnTo>
                  <a:pt x="68557" y="10691"/>
                </a:lnTo>
                <a:lnTo>
                  <a:pt x="57363" y="16713"/>
                </a:lnTo>
                <a:lnTo>
                  <a:pt x="46783" y="24078"/>
                </a:lnTo>
                <a:lnTo>
                  <a:pt x="36814" y="32790"/>
                </a:lnTo>
                <a:lnTo>
                  <a:pt x="25884" y="44813"/>
                </a:lnTo>
                <a:lnTo>
                  <a:pt x="18568" y="55128"/>
                </a:lnTo>
                <a:lnTo>
                  <a:pt x="12467" y="66123"/>
                </a:lnTo>
                <a:lnTo>
                  <a:pt x="7579" y="77796"/>
                </a:lnTo>
                <a:lnTo>
                  <a:pt x="3903" y="90144"/>
                </a:lnTo>
                <a:lnTo>
                  <a:pt x="1436" y="103166"/>
                </a:lnTo>
                <a:lnTo>
                  <a:pt x="178" y="116861"/>
                </a:lnTo>
                <a:lnTo>
                  <a:pt x="0" y="124587"/>
                </a:lnTo>
                <a:lnTo>
                  <a:pt x="635" y="138830"/>
                </a:lnTo>
                <a:lnTo>
                  <a:pt x="2540" y="152337"/>
                </a:lnTo>
                <a:lnTo>
                  <a:pt x="5714" y="165108"/>
                </a:lnTo>
                <a:lnTo>
                  <a:pt x="10156" y="177143"/>
                </a:lnTo>
                <a:lnTo>
                  <a:pt x="15863" y="188441"/>
                </a:lnTo>
                <a:lnTo>
                  <a:pt x="22835" y="199004"/>
                </a:lnTo>
                <a:lnTo>
                  <a:pt x="31070" y="208831"/>
                </a:lnTo>
                <a:lnTo>
                  <a:pt x="40567" y="217922"/>
                </a:lnTo>
                <a:lnTo>
                  <a:pt x="54009" y="228045"/>
                </a:lnTo>
                <a:lnTo>
                  <a:pt x="65168" y="234577"/>
                </a:lnTo>
                <a:lnTo>
                  <a:pt x="76788" y="239806"/>
                </a:lnTo>
                <a:lnTo>
                  <a:pt x="88871" y="243728"/>
                </a:lnTo>
                <a:lnTo>
                  <a:pt x="101419" y="246337"/>
                </a:lnTo>
                <a:lnTo>
                  <a:pt x="114436" y="247627"/>
                </a:lnTo>
                <a:lnTo>
                  <a:pt x="120776" y="247776"/>
                </a:lnTo>
                <a:lnTo>
                  <a:pt x="134217" y="247084"/>
                </a:lnTo>
                <a:lnTo>
                  <a:pt x="147097" y="245009"/>
                </a:lnTo>
                <a:lnTo>
                  <a:pt x="159412" y="241554"/>
                </a:lnTo>
                <a:lnTo>
                  <a:pt x="171161" y="236719"/>
                </a:lnTo>
                <a:lnTo>
                  <a:pt x="182342" y="230508"/>
                </a:lnTo>
                <a:lnTo>
                  <a:pt x="192953" y="222922"/>
                </a:lnTo>
                <a:lnTo>
                  <a:pt x="202992" y="213963"/>
                </a:lnTo>
                <a:lnTo>
                  <a:pt x="213535" y="202184"/>
                </a:lnTo>
                <a:lnTo>
                  <a:pt x="220970" y="191695"/>
                </a:lnTo>
                <a:lnTo>
                  <a:pt x="227155" y="180619"/>
                </a:lnTo>
                <a:lnTo>
                  <a:pt x="232090" y="168949"/>
                </a:lnTo>
                <a:lnTo>
                  <a:pt x="235775" y="156680"/>
                </a:lnTo>
                <a:lnTo>
                  <a:pt x="238211" y="143807"/>
                </a:lnTo>
                <a:lnTo>
                  <a:pt x="239396" y="130323"/>
                </a:lnTo>
                <a:lnTo>
                  <a:pt x="239521" y="124078"/>
                </a:lnTo>
                <a:lnTo>
                  <a:pt x="238899" y="110432"/>
                </a:lnTo>
                <a:lnTo>
                  <a:pt x="237028" y="97358"/>
                </a:lnTo>
                <a:lnTo>
                  <a:pt x="233906" y="84854"/>
                </a:lnTo>
                <a:lnTo>
                  <a:pt x="229528" y="72920"/>
                </a:lnTo>
                <a:lnTo>
                  <a:pt x="223891" y="61552"/>
                </a:lnTo>
                <a:lnTo>
                  <a:pt x="216992" y="50749"/>
                </a:lnTo>
                <a:lnTo>
                  <a:pt x="208826" y="40510"/>
                </a:lnTo>
                <a:lnTo>
                  <a:pt x="194677" y="26724"/>
                </a:lnTo>
                <a:lnTo>
                  <a:pt x="184193" y="18873"/>
                </a:lnTo>
                <a:lnTo>
                  <a:pt x="173143" y="12388"/>
                </a:lnTo>
                <a:lnTo>
                  <a:pt x="161526" y="7264"/>
                </a:lnTo>
                <a:lnTo>
                  <a:pt x="149339" y="3502"/>
                </a:lnTo>
                <a:lnTo>
                  <a:pt x="136581" y="1098"/>
                </a:lnTo>
                <a:lnTo>
                  <a:pt x="123248" y="50"/>
                </a:lnTo>
                <a:lnTo>
                  <a:pt x="1195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29278" y="1100836"/>
            <a:ext cx="291846" cy="364489"/>
          </a:xfrm>
          <a:custGeom>
            <a:avLst/>
            <a:gdLst/>
            <a:ahLst/>
            <a:cxnLst/>
            <a:rect l="l" t="t" r="r" b="b"/>
            <a:pathLst>
              <a:path w="291846" h="364489">
                <a:moveTo>
                  <a:pt x="0" y="0"/>
                </a:moveTo>
                <a:lnTo>
                  <a:pt x="66548" y="0"/>
                </a:lnTo>
                <a:lnTo>
                  <a:pt x="222504" y="239902"/>
                </a:lnTo>
                <a:lnTo>
                  <a:pt x="222504" y="0"/>
                </a:lnTo>
                <a:lnTo>
                  <a:pt x="291846" y="0"/>
                </a:lnTo>
                <a:lnTo>
                  <a:pt x="291846" y="364489"/>
                </a:lnTo>
                <a:lnTo>
                  <a:pt x="225171" y="364489"/>
                </a:lnTo>
                <a:lnTo>
                  <a:pt x="69342" y="125349"/>
                </a:lnTo>
                <a:lnTo>
                  <a:pt x="69342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55619" y="1100836"/>
            <a:ext cx="68833" cy="364489"/>
          </a:xfrm>
          <a:custGeom>
            <a:avLst/>
            <a:gdLst/>
            <a:ahLst/>
            <a:cxnLst/>
            <a:rect l="l" t="t" r="r" b="b"/>
            <a:pathLst>
              <a:path w="68833" h="364489">
                <a:moveTo>
                  <a:pt x="0" y="0"/>
                </a:moveTo>
                <a:lnTo>
                  <a:pt x="68833" y="0"/>
                </a:lnTo>
                <a:lnTo>
                  <a:pt x="68833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11271" y="1100836"/>
            <a:ext cx="201421" cy="364489"/>
          </a:xfrm>
          <a:custGeom>
            <a:avLst/>
            <a:gdLst/>
            <a:ahLst/>
            <a:cxnLst/>
            <a:rect l="l" t="t" r="r" b="b"/>
            <a:pathLst>
              <a:path w="201421" h="364489">
                <a:moveTo>
                  <a:pt x="0" y="0"/>
                </a:moveTo>
                <a:lnTo>
                  <a:pt x="201421" y="0"/>
                </a:lnTo>
                <a:lnTo>
                  <a:pt x="201421" y="68452"/>
                </a:lnTo>
                <a:lnTo>
                  <a:pt x="135000" y="68452"/>
                </a:lnTo>
                <a:lnTo>
                  <a:pt x="135000" y="364489"/>
                </a:lnTo>
                <a:lnTo>
                  <a:pt x="64642" y="364489"/>
                </a:lnTo>
                <a:lnTo>
                  <a:pt x="64642" y="68452"/>
                </a:lnTo>
                <a:lnTo>
                  <a:pt x="0" y="6845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42971" y="1100836"/>
            <a:ext cx="351028" cy="364489"/>
          </a:xfrm>
          <a:custGeom>
            <a:avLst/>
            <a:gdLst/>
            <a:ahLst/>
            <a:cxnLst/>
            <a:rect l="l" t="t" r="r" b="b"/>
            <a:pathLst>
              <a:path w="351028" h="364489">
                <a:moveTo>
                  <a:pt x="140462" y="0"/>
                </a:moveTo>
                <a:lnTo>
                  <a:pt x="210820" y="0"/>
                </a:lnTo>
                <a:lnTo>
                  <a:pt x="351028" y="364489"/>
                </a:lnTo>
                <a:lnTo>
                  <a:pt x="279019" y="364489"/>
                </a:lnTo>
                <a:lnTo>
                  <a:pt x="250444" y="289433"/>
                </a:lnTo>
                <a:lnTo>
                  <a:pt x="101727" y="289433"/>
                </a:lnTo>
                <a:lnTo>
                  <a:pt x="72009" y="364489"/>
                </a:lnTo>
                <a:lnTo>
                  <a:pt x="0" y="364489"/>
                </a:lnTo>
                <a:lnTo>
                  <a:pt x="14046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29383" y="1100836"/>
            <a:ext cx="68834" cy="364489"/>
          </a:xfrm>
          <a:custGeom>
            <a:avLst/>
            <a:gdLst/>
            <a:ahLst/>
            <a:cxnLst/>
            <a:rect l="l" t="t" r="r" b="b"/>
            <a:pathLst>
              <a:path w="68834" h="364489">
                <a:moveTo>
                  <a:pt x="0" y="0"/>
                </a:moveTo>
                <a:lnTo>
                  <a:pt x="68834" y="0"/>
                </a:lnTo>
                <a:lnTo>
                  <a:pt x="68834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10308" y="1100836"/>
            <a:ext cx="170434" cy="364489"/>
          </a:xfrm>
          <a:custGeom>
            <a:avLst/>
            <a:gdLst/>
            <a:ahLst/>
            <a:cxnLst/>
            <a:rect l="l" t="t" r="r" b="b"/>
            <a:pathLst>
              <a:path w="170434" h="364489">
                <a:moveTo>
                  <a:pt x="0" y="0"/>
                </a:moveTo>
                <a:lnTo>
                  <a:pt x="69342" y="0"/>
                </a:lnTo>
                <a:lnTo>
                  <a:pt x="69342" y="298323"/>
                </a:lnTo>
                <a:lnTo>
                  <a:pt x="170434" y="298323"/>
                </a:lnTo>
                <a:lnTo>
                  <a:pt x="170434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26589" y="1100836"/>
            <a:ext cx="216535" cy="364489"/>
          </a:xfrm>
          <a:custGeom>
            <a:avLst/>
            <a:gdLst/>
            <a:ahLst/>
            <a:cxnLst/>
            <a:rect l="l" t="t" r="r" b="b"/>
            <a:pathLst>
              <a:path w="216535" h="364489">
                <a:moveTo>
                  <a:pt x="0" y="0"/>
                </a:moveTo>
                <a:lnTo>
                  <a:pt x="73533" y="0"/>
                </a:lnTo>
                <a:lnTo>
                  <a:pt x="90317" y="236"/>
                </a:lnTo>
                <a:lnTo>
                  <a:pt x="105666" y="945"/>
                </a:lnTo>
                <a:lnTo>
                  <a:pt x="119579" y="2128"/>
                </a:lnTo>
                <a:lnTo>
                  <a:pt x="132058" y="3783"/>
                </a:lnTo>
                <a:lnTo>
                  <a:pt x="143102" y="5911"/>
                </a:lnTo>
                <a:lnTo>
                  <a:pt x="152710" y="8512"/>
                </a:lnTo>
                <a:lnTo>
                  <a:pt x="159639" y="11049"/>
                </a:lnTo>
                <a:lnTo>
                  <a:pt x="171289" y="16883"/>
                </a:lnTo>
                <a:lnTo>
                  <a:pt x="181723" y="24166"/>
                </a:lnTo>
                <a:lnTo>
                  <a:pt x="190951" y="32916"/>
                </a:lnTo>
                <a:lnTo>
                  <a:pt x="198982" y="43153"/>
                </a:lnTo>
                <a:lnTo>
                  <a:pt x="206981" y="57399"/>
                </a:lnTo>
                <a:lnTo>
                  <a:pt x="211345" y="68922"/>
                </a:lnTo>
                <a:lnTo>
                  <a:pt x="214388" y="81304"/>
                </a:lnTo>
                <a:lnTo>
                  <a:pt x="216109" y="94545"/>
                </a:lnTo>
                <a:lnTo>
                  <a:pt x="216535" y="105790"/>
                </a:lnTo>
                <a:lnTo>
                  <a:pt x="215812" y="119919"/>
                </a:lnTo>
                <a:lnTo>
                  <a:pt x="213642" y="133088"/>
                </a:lnTo>
                <a:lnTo>
                  <a:pt x="210018" y="145307"/>
                </a:lnTo>
                <a:lnTo>
                  <a:pt x="204936" y="156586"/>
                </a:lnTo>
                <a:lnTo>
                  <a:pt x="198390" y="166937"/>
                </a:lnTo>
                <a:lnTo>
                  <a:pt x="188177" y="178610"/>
                </a:lnTo>
                <a:lnTo>
                  <a:pt x="178666" y="186768"/>
                </a:lnTo>
                <a:lnTo>
                  <a:pt x="168063" y="193751"/>
                </a:lnTo>
                <a:lnTo>
                  <a:pt x="156369" y="199548"/>
                </a:lnTo>
                <a:lnTo>
                  <a:pt x="143582" y="204148"/>
                </a:lnTo>
                <a:lnTo>
                  <a:pt x="134531" y="206277"/>
                </a:lnTo>
                <a:lnTo>
                  <a:pt x="124617" y="207741"/>
                </a:lnTo>
                <a:lnTo>
                  <a:pt x="112738" y="208864"/>
                </a:lnTo>
                <a:lnTo>
                  <a:pt x="98883" y="209644"/>
                </a:lnTo>
                <a:lnTo>
                  <a:pt x="83041" y="210081"/>
                </a:lnTo>
                <a:lnTo>
                  <a:pt x="69342" y="210185"/>
                </a:lnTo>
                <a:lnTo>
                  <a:pt x="69342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43126" y="1100836"/>
            <a:ext cx="216535" cy="364489"/>
          </a:xfrm>
          <a:custGeom>
            <a:avLst/>
            <a:gdLst/>
            <a:ahLst/>
            <a:cxnLst/>
            <a:rect l="l" t="t" r="r" b="b"/>
            <a:pathLst>
              <a:path w="216535" h="364489">
                <a:moveTo>
                  <a:pt x="0" y="0"/>
                </a:moveTo>
                <a:lnTo>
                  <a:pt x="73532" y="0"/>
                </a:lnTo>
                <a:lnTo>
                  <a:pt x="90317" y="236"/>
                </a:lnTo>
                <a:lnTo>
                  <a:pt x="105666" y="945"/>
                </a:lnTo>
                <a:lnTo>
                  <a:pt x="119579" y="2128"/>
                </a:lnTo>
                <a:lnTo>
                  <a:pt x="132058" y="3783"/>
                </a:lnTo>
                <a:lnTo>
                  <a:pt x="143102" y="5911"/>
                </a:lnTo>
                <a:lnTo>
                  <a:pt x="152710" y="8512"/>
                </a:lnTo>
                <a:lnTo>
                  <a:pt x="159638" y="11049"/>
                </a:lnTo>
                <a:lnTo>
                  <a:pt x="171289" y="16883"/>
                </a:lnTo>
                <a:lnTo>
                  <a:pt x="181723" y="24166"/>
                </a:lnTo>
                <a:lnTo>
                  <a:pt x="190951" y="32916"/>
                </a:lnTo>
                <a:lnTo>
                  <a:pt x="198982" y="43153"/>
                </a:lnTo>
                <a:lnTo>
                  <a:pt x="206981" y="57399"/>
                </a:lnTo>
                <a:lnTo>
                  <a:pt x="211345" y="68922"/>
                </a:lnTo>
                <a:lnTo>
                  <a:pt x="214388" y="81304"/>
                </a:lnTo>
                <a:lnTo>
                  <a:pt x="216109" y="94545"/>
                </a:lnTo>
                <a:lnTo>
                  <a:pt x="216535" y="105790"/>
                </a:lnTo>
                <a:lnTo>
                  <a:pt x="215812" y="119919"/>
                </a:lnTo>
                <a:lnTo>
                  <a:pt x="213642" y="133088"/>
                </a:lnTo>
                <a:lnTo>
                  <a:pt x="210018" y="145307"/>
                </a:lnTo>
                <a:lnTo>
                  <a:pt x="204936" y="156586"/>
                </a:lnTo>
                <a:lnTo>
                  <a:pt x="198390" y="166937"/>
                </a:lnTo>
                <a:lnTo>
                  <a:pt x="188177" y="178610"/>
                </a:lnTo>
                <a:lnTo>
                  <a:pt x="178666" y="186768"/>
                </a:lnTo>
                <a:lnTo>
                  <a:pt x="168063" y="193751"/>
                </a:lnTo>
                <a:lnTo>
                  <a:pt x="156369" y="199548"/>
                </a:lnTo>
                <a:lnTo>
                  <a:pt x="143582" y="204148"/>
                </a:lnTo>
                <a:lnTo>
                  <a:pt x="134531" y="206277"/>
                </a:lnTo>
                <a:lnTo>
                  <a:pt x="124617" y="207741"/>
                </a:lnTo>
                <a:lnTo>
                  <a:pt x="112738" y="208864"/>
                </a:lnTo>
                <a:lnTo>
                  <a:pt x="98883" y="209644"/>
                </a:lnTo>
                <a:lnTo>
                  <a:pt x="83041" y="210081"/>
                </a:lnTo>
                <a:lnTo>
                  <a:pt x="69342" y="210185"/>
                </a:lnTo>
                <a:lnTo>
                  <a:pt x="69342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39088" y="1100836"/>
            <a:ext cx="351078" cy="364489"/>
          </a:xfrm>
          <a:custGeom>
            <a:avLst/>
            <a:gdLst/>
            <a:ahLst/>
            <a:cxnLst/>
            <a:rect l="l" t="t" r="r" b="b"/>
            <a:pathLst>
              <a:path w="351078" h="364489">
                <a:moveTo>
                  <a:pt x="140512" y="0"/>
                </a:moveTo>
                <a:lnTo>
                  <a:pt x="210870" y="0"/>
                </a:lnTo>
                <a:lnTo>
                  <a:pt x="351078" y="364489"/>
                </a:lnTo>
                <a:lnTo>
                  <a:pt x="279069" y="364489"/>
                </a:lnTo>
                <a:lnTo>
                  <a:pt x="250494" y="289433"/>
                </a:lnTo>
                <a:lnTo>
                  <a:pt x="101777" y="289433"/>
                </a:lnTo>
                <a:lnTo>
                  <a:pt x="72059" y="364489"/>
                </a:lnTo>
                <a:lnTo>
                  <a:pt x="0" y="364489"/>
                </a:lnTo>
                <a:lnTo>
                  <a:pt x="1405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84142" y="1091691"/>
            <a:ext cx="378968" cy="382778"/>
          </a:xfrm>
          <a:custGeom>
            <a:avLst/>
            <a:gdLst/>
            <a:ahLst/>
            <a:cxnLst/>
            <a:rect l="l" t="t" r="r" b="b"/>
            <a:pathLst>
              <a:path w="378968" h="382778">
                <a:moveTo>
                  <a:pt x="190246" y="0"/>
                </a:moveTo>
                <a:lnTo>
                  <a:pt x="203693" y="433"/>
                </a:lnTo>
                <a:lnTo>
                  <a:pt x="216804" y="1735"/>
                </a:lnTo>
                <a:lnTo>
                  <a:pt x="229578" y="3905"/>
                </a:lnTo>
                <a:lnTo>
                  <a:pt x="242016" y="6942"/>
                </a:lnTo>
                <a:lnTo>
                  <a:pt x="265882" y="15621"/>
                </a:lnTo>
                <a:lnTo>
                  <a:pt x="288403" y="27771"/>
                </a:lnTo>
                <a:lnTo>
                  <a:pt x="299158" y="35148"/>
                </a:lnTo>
                <a:lnTo>
                  <a:pt x="309577" y="43393"/>
                </a:lnTo>
                <a:lnTo>
                  <a:pt x="319659" y="52505"/>
                </a:lnTo>
                <a:lnTo>
                  <a:pt x="332413" y="65834"/>
                </a:lnTo>
                <a:lnTo>
                  <a:pt x="340781" y="76024"/>
                </a:lnTo>
                <a:lnTo>
                  <a:pt x="348319" y="86576"/>
                </a:lnTo>
                <a:lnTo>
                  <a:pt x="355029" y="97491"/>
                </a:lnTo>
                <a:lnTo>
                  <a:pt x="365961" y="120414"/>
                </a:lnTo>
                <a:lnTo>
                  <a:pt x="373582" y="144794"/>
                </a:lnTo>
                <a:lnTo>
                  <a:pt x="376152" y="157533"/>
                </a:lnTo>
                <a:lnTo>
                  <a:pt x="377895" y="170637"/>
                </a:lnTo>
                <a:lnTo>
                  <a:pt x="378813" y="184109"/>
                </a:lnTo>
                <a:lnTo>
                  <a:pt x="378968" y="192532"/>
                </a:lnTo>
                <a:lnTo>
                  <a:pt x="378551" y="206252"/>
                </a:lnTo>
                <a:lnTo>
                  <a:pt x="377301" y="219597"/>
                </a:lnTo>
                <a:lnTo>
                  <a:pt x="375217" y="232567"/>
                </a:lnTo>
                <a:lnTo>
                  <a:pt x="372299" y="245162"/>
                </a:lnTo>
                <a:lnTo>
                  <a:pt x="368546" y="257384"/>
                </a:lnTo>
                <a:lnTo>
                  <a:pt x="358533" y="280707"/>
                </a:lnTo>
                <a:lnTo>
                  <a:pt x="345175" y="302540"/>
                </a:lnTo>
                <a:lnTo>
                  <a:pt x="337240" y="312900"/>
                </a:lnTo>
                <a:lnTo>
                  <a:pt x="328467" y="322888"/>
                </a:lnTo>
                <a:lnTo>
                  <a:pt x="314131" y="336834"/>
                </a:lnTo>
                <a:lnTo>
                  <a:pt x="303920" y="345278"/>
                </a:lnTo>
                <a:lnTo>
                  <a:pt x="293343" y="352866"/>
                </a:lnTo>
                <a:lnTo>
                  <a:pt x="282402" y="359596"/>
                </a:lnTo>
                <a:lnTo>
                  <a:pt x="259427" y="370488"/>
                </a:lnTo>
                <a:lnTo>
                  <a:pt x="234999" y="377952"/>
                </a:lnTo>
                <a:lnTo>
                  <a:pt x="222241" y="380399"/>
                </a:lnTo>
                <a:lnTo>
                  <a:pt x="209122" y="381990"/>
                </a:lnTo>
                <a:lnTo>
                  <a:pt x="195642" y="382723"/>
                </a:lnTo>
                <a:lnTo>
                  <a:pt x="190754" y="382778"/>
                </a:lnTo>
                <a:lnTo>
                  <a:pt x="176839" y="382360"/>
                </a:lnTo>
                <a:lnTo>
                  <a:pt x="163335" y="381108"/>
                </a:lnTo>
                <a:lnTo>
                  <a:pt x="150243" y="379021"/>
                </a:lnTo>
                <a:lnTo>
                  <a:pt x="137562" y="376096"/>
                </a:lnTo>
                <a:lnTo>
                  <a:pt x="125292" y="372334"/>
                </a:lnTo>
                <a:lnTo>
                  <a:pt x="101987" y="362292"/>
                </a:lnTo>
                <a:lnTo>
                  <a:pt x="80327" y="348887"/>
                </a:lnTo>
                <a:lnTo>
                  <a:pt x="70114" y="340921"/>
                </a:lnTo>
                <a:lnTo>
                  <a:pt x="60312" y="332112"/>
                </a:lnTo>
                <a:lnTo>
                  <a:pt x="45285" y="316057"/>
                </a:lnTo>
                <a:lnTo>
                  <a:pt x="37040" y="305653"/>
                </a:lnTo>
                <a:lnTo>
                  <a:pt x="29622" y="294923"/>
                </a:lnTo>
                <a:lnTo>
                  <a:pt x="23030" y="283868"/>
                </a:lnTo>
                <a:lnTo>
                  <a:pt x="12329" y="260781"/>
                </a:lnTo>
                <a:lnTo>
                  <a:pt x="4942" y="236392"/>
                </a:lnTo>
                <a:lnTo>
                  <a:pt x="2493" y="223710"/>
                </a:lnTo>
                <a:lnTo>
                  <a:pt x="873" y="210702"/>
                </a:lnTo>
                <a:lnTo>
                  <a:pt x="84" y="197368"/>
                </a:lnTo>
                <a:lnTo>
                  <a:pt x="0" y="191262"/>
                </a:lnTo>
                <a:lnTo>
                  <a:pt x="416" y="178060"/>
                </a:lnTo>
                <a:lnTo>
                  <a:pt x="1663" y="165122"/>
                </a:lnTo>
                <a:lnTo>
                  <a:pt x="3740" y="152451"/>
                </a:lnTo>
                <a:lnTo>
                  <a:pt x="10376" y="127925"/>
                </a:lnTo>
                <a:lnTo>
                  <a:pt x="20312" y="104507"/>
                </a:lnTo>
                <a:lnTo>
                  <a:pt x="32225" y="84094"/>
                </a:lnTo>
                <a:lnTo>
                  <a:pt x="39696" y="73668"/>
                </a:lnTo>
                <a:lnTo>
                  <a:pt x="56565" y="54634"/>
                </a:lnTo>
                <a:lnTo>
                  <a:pt x="75978" y="38046"/>
                </a:lnTo>
                <a:lnTo>
                  <a:pt x="86631" y="30678"/>
                </a:lnTo>
                <a:lnTo>
                  <a:pt x="106391" y="19468"/>
                </a:lnTo>
                <a:lnTo>
                  <a:pt x="118129" y="14137"/>
                </a:lnTo>
                <a:lnTo>
                  <a:pt x="130084" y="9660"/>
                </a:lnTo>
                <a:lnTo>
                  <a:pt x="154654" y="3260"/>
                </a:lnTo>
                <a:lnTo>
                  <a:pt x="167272" y="1334"/>
                </a:lnTo>
                <a:lnTo>
                  <a:pt x="180113" y="254"/>
                </a:lnTo>
                <a:lnTo>
                  <a:pt x="19024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57907" y="1091691"/>
            <a:ext cx="353187" cy="382778"/>
          </a:xfrm>
          <a:custGeom>
            <a:avLst/>
            <a:gdLst/>
            <a:ahLst/>
            <a:cxnLst/>
            <a:rect l="l" t="t" r="r" b="b"/>
            <a:pathLst>
              <a:path w="353187" h="382778">
                <a:moveTo>
                  <a:pt x="194310" y="0"/>
                </a:moveTo>
                <a:lnTo>
                  <a:pt x="207134" y="388"/>
                </a:lnTo>
                <a:lnTo>
                  <a:pt x="219820" y="1553"/>
                </a:lnTo>
                <a:lnTo>
                  <a:pt x="232365" y="3496"/>
                </a:lnTo>
                <a:lnTo>
                  <a:pt x="244770" y="6215"/>
                </a:lnTo>
                <a:lnTo>
                  <a:pt x="257036" y="9712"/>
                </a:lnTo>
                <a:lnTo>
                  <a:pt x="269161" y="13985"/>
                </a:lnTo>
                <a:lnTo>
                  <a:pt x="281178" y="19050"/>
                </a:lnTo>
                <a:lnTo>
                  <a:pt x="292715" y="24740"/>
                </a:lnTo>
                <a:lnTo>
                  <a:pt x="303799" y="31067"/>
                </a:lnTo>
                <a:lnTo>
                  <a:pt x="314428" y="38030"/>
                </a:lnTo>
                <a:lnTo>
                  <a:pt x="324602" y="45629"/>
                </a:lnTo>
                <a:lnTo>
                  <a:pt x="334322" y="53865"/>
                </a:lnTo>
                <a:lnTo>
                  <a:pt x="343588" y="62737"/>
                </a:lnTo>
                <a:lnTo>
                  <a:pt x="352399" y="72245"/>
                </a:lnTo>
                <a:lnTo>
                  <a:pt x="353187" y="73152"/>
                </a:lnTo>
                <a:lnTo>
                  <a:pt x="304673" y="119507"/>
                </a:lnTo>
                <a:lnTo>
                  <a:pt x="294325" y="109262"/>
                </a:lnTo>
                <a:lnTo>
                  <a:pt x="283711" y="100135"/>
                </a:lnTo>
                <a:lnTo>
                  <a:pt x="272832" y="92124"/>
                </a:lnTo>
                <a:lnTo>
                  <a:pt x="261687" y="85229"/>
                </a:lnTo>
                <a:lnTo>
                  <a:pt x="250279" y="79448"/>
                </a:lnTo>
                <a:lnTo>
                  <a:pt x="238608" y="74781"/>
                </a:lnTo>
                <a:lnTo>
                  <a:pt x="226674" y="71226"/>
                </a:lnTo>
                <a:lnTo>
                  <a:pt x="214478" y="68784"/>
                </a:lnTo>
                <a:lnTo>
                  <a:pt x="202022" y="67453"/>
                </a:lnTo>
                <a:lnTo>
                  <a:pt x="193167" y="67183"/>
                </a:lnTo>
                <a:lnTo>
                  <a:pt x="179499" y="67817"/>
                </a:lnTo>
                <a:lnTo>
                  <a:pt x="166418" y="69722"/>
                </a:lnTo>
                <a:lnTo>
                  <a:pt x="153923" y="72902"/>
                </a:lnTo>
                <a:lnTo>
                  <a:pt x="142014" y="77359"/>
                </a:lnTo>
                <a:lnTo>
                  <a:pt x="130690" y="83099"/>
                </a:lnTo>
                <a:lnTo>
                  <a:pt x="119953" y="90124"/>
                </a:lnTo>
                <a:lnTo>
                  <a:pt x="109801" y="98439"/>
                </a:lnTo>
                <a:lnTo>
                  <a:pt x="96262" y="112703"/>
                </a:lnTo>
                <a:lnTo>
                  <a:pt x="88637" y="123144"/>
                </a:lnTo>
                <a:lnTo>
                  <a:pt x="82284" y="134187"/>
                </a:lnTo>
                <a:lnTo>
                  <a:pt x="77203" y="145827"/>
                </a:lnTo>
                <a:lnTo>
                  <a:pt x="73397" y="158058"/>
                </a:lnTo>
                <a:lnTo>
                  <a:pt x="70867" y="170875"/>
                </a:lnTo>
                <a:lnTo>
                  <a:pt x="69615" y="184273"/>
                </a:lnTo>
                <a:lnTo>
                  <a:pt x="69468" y="190881"/>
                </a:lnTo>
                <a:lnTo>
                  <a:pt x="70036" y="204514"/>
                </a:lnTo>
                <a:lnTo>
                  <a:pt x="71744" y="217538"/>
                </a:lnTo>
                <a:lnTo>
                  <a:pt x="74596" y="229954"/>
                </a:lnTo>
                <a:lnTo>
                  <a:pt x="78598" y="241762"/>
                </a:lnTo>
                <a:lnTo>
                  <a:pt x="83755" y="252961"/>
                </a:lnTo>
                <a:lnTo>
                  <a:pt x="92166" y="266515"/>
                </a:lnTo>
                <a:lnTo>
                  <a:pt x="100145" y="276417"/>
                </a:lnTo>
                <a:lnTo>
                  <a:pt x="109166" y="285351"/>
                </a:lnTo>
                <a:lnTo>
                  <a:pt x="119242" y="293310"/>
                </a:lnTo>
                <a:lnTo>
                  <a:pt x="130048" y="300100"/>
                </a:lnTo>
                <a:lnTo>
                  <a:pt x="141365" y="305650"/>
                </a:lnTo>
                <a:lnTo>
                  <a:pt x="153156" y="310045"/>
                </a:lnTo>
                <a:lnTo>
                  <a:pt x="165422" y="313276"/>
                </a:lnTo>
                <a:lnTo>
                  <a:pt x="178162" y="315330"/>
                </a:lnTo>
                <a:lnTo>
                  <a:pt x="191376" y="316199"/>
                </a:lnTo>
                <a:lnTo>
                  <a:pt x="194437" y="316230"/>
                </a:lnTo>
                <a:lnTo>
                  <a:pt x="207810" y="315651"/>
                </a:lnTo>
                <a:lnTo>
                  <a:pt x="220641" y="313922"/>
                </a:lnTo>
                <a:lnTo>
                  <a:pt x="232932" y="311051"/>
                </a:lnTo>
                <a:lnTo>
                  <a:pt x="244682" y="307046"/>
                </a:lnTo>
                <a:lnTo>
                  <a:pt x="259081" y="300085"/>
                </a:lnTo>
                <a:lnTo>
                  <a:pt x="268824" y="294004"/>
                </a:lnTo>
                <a:lnTo>
                  <a:pt x="278915" y="286670"/>
                </a:lnTo>
                <a:lnTo>
                  <a:pt x="289359" y="278068"/>
                </a:lnTo>
                <a:lnTo>
                  <a:pt x="300161" y="268183"/>
                </a:lnTo>
                <a:lnTo>
                  <a:pt x="304673" y="263779"/>
                </a:lnTo>
                <a:lnTo>
                  <a:pt x="351663" y="312928"/>
                </a:lnTo>
                <a:lnTo>
                  <a:pt x="340816" y="323154"/>
                </a:lnTo>
                <a:lnTo>
                  <a:pt x="330135" y="332489"/>
                </a:lnTo>
                <a:lnTo>
                  <a:pt x="319617" y="340934"/>
                </a:lnTo>
                <a:lnTo>
                  <a:pt x="309261" y="348493"/>
                </a:lnTo>
                <a:lnTo>
                  <a:pt x="289028" y="360955"/>
                </a:lnTo>
                <a:lnTo>
                  <a:pt x="275336" y="367538"/>
                </a:lnTo>
                <a:lnTo>
                  <a:pt x="252495" y="375403"/>
                </a:lnTo>
                <a:lnTo>
                  <a:pt x="227798" y="380445"/>
                </a:lnTo>
                <a:lnTo>
                  <a:pt x="214746" y="381907"/>
                </a:lnTo>
                <a:lnTo>
                  <a:pt x="201222" y="382663"/>
                </a:lnTo>
                <a:lnTo>
                  <a:pt x="193294" y="382778"/>
                </a:lnTo>
                <a:lnTo>
                  <a:pt x="179046" y="382388"/>
                </a:lnTo>
                <a:lnTo>
                  <a:pt x="165246" y="381218"/>
                </a:lnTo>
                <a:lnTo>
                  <a:pt x="151894" y="379269"/>
                </a:lnTo>
                <a:lnTo>
                  <a:pt x="138989" y="376539"/>
                </a:lnTo>
                <a:lnTo>
                  <a:pt x="126532" y="373027"/>
                </a:lnTo>
                <a:lnTo>
                  <a:pt x="102961" y="363659"/>
                </a:lnTo>
                <a:lnTo>
                  <a:pt x="81181" y="351161"/>
                </a:lnTo>
                <a:lnTo>
                  <a:pt x="61191" y="335529"/>
                </a:lnTo>
                <a:lnTo>
                  <a:pt x="45337" y="319484"/>
                </a:lnTo>
                <a:lnTo>
                  <a:pt x="37242" y="309597"/>
                </a:lnTo>
                <a:lnTo>
                  <a:pt x="23443" y="288493"/>
                </a:lnTo>
                <a:lnTo>
                  <a:pt x="12827" y="265612"/>
                </a:lnTo>
                <a:lnTo>
                  <a:pt x="8711" y="253502"/>
                </a:lnTo>
                <a:lnTo>
                  <a:pt x="5390" y="240945"/>
                </a:lnTo>
                <a:lnTo>
                  <a:pt x="2862" y="227940"/>
                </a:lnTo>
                <a:lnTo>
                  <a:pt x="1128" y="214485"/>
                </a:lnTo>
                <a:lnTo>
                  <a:pt x="187" y="200581"/>
                </a:lnTo>
                <a:lnTo>
                  <a:pt x="0" y="190754"/>
                </a:lnTo>
                <a:lnTo>
                  <a:pt x="399" y="177113"/>
                </a:lnTo>
                <a:lnTo>
                  <a:pt x="1597" y="163865"/>
                </a:lnTo>
                <a:lnTo>
                  <a:pt x="3593" y="151006"/>
                </a:lnTo>
                <a:lnTo>
                  <a:pt x="6388" y="138536"/>
                </a:lnTo>
                <a:lnTo>
                  <a:pt x="14375" y="114755"/>
                </a:lnTo>
                <a:lnTo>
                  <a:pt x="24765" y="93853"/>
                </a:lnTo>
                <a:lnTo>
                  <a:pt x="38926" y="73049"/>
                </a:lnTo>
                <a:lnTo>
                  <a:pt x="55962" y="54457"/>
                </a:lnTo>
                <a:lnTo>
                  <a:pt x="65562" y="45994"/>
                </a:lnTo>
                <a:lnTo>
                  <a:pt x="75887" y="38088"/>
                </a:lnTo>
                <a:lnTo>
                  <a:pt x="86936" y="30742"/>
                </a:lnTo>
                <a:lnTo>
                  <a:pt x="106894" y="19785"/>
                </a:lnTo>
                <a:lnTo>
                  <a:pt x="118634" y="14579"/>
                </a:lnTo>
                <a:lnTo>
                  <a:pt x="142773" y="6541"/>
                </a:lnTo>
                <a:lnTo>
                  <a:pt x="167782" y="1678"/>
                </a:lnTo>
                <a:lnTo>
                  <a:pt x="180609" y="440"/>
                </a:lnTo>
                <a:lnTo>
                  <a:pt x="193650" y="1"/>
                </a:lnTo>
                <a:lnTo>
                  <a:pt x="19431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475353" y="1084707"/>
            <a:ext cx="156972" cy="486155"/>
          </a:xfrm>
          <a:custGeom>
            <a:avLst/>
            <a:gdLst/>
            <a:ahLst/>
            <a:cxnLst/>
            <a:rect l="l" t="t" r="r" b="b"/>
            <a:pathLst>
              <a:path w="156972" h="486155">
                <a:moveTo>
                  <a:pt x="0" y="0"/>
                </a:moveTo>
                <a:lnTo>
                  <a:pt x="85851" y="0"/>
                </a:lnTo>
                <a:lnTo>
                  <a:pt x="93352" y="12220"/>
                </a:lnTo>
                <a:lnTo>
                  <a:pt x="106987" y="36184"/>
                </a:lnTo>
                <a:lnTo>
                  <a:pt x="118804" y="59519"/>
                </a:lnTo>
                <a:lnTo>
                  <a:pt x="128808" y="82231"/>
                </a:lnTo>
                <a:lnTo>
                  <a:pt x="137005" y="104324"/>
                </a:lnTo>
                <a:lnTo>
                  <a:pt x="144125" y="128740"/>
                </a:lnTo>
                <a:lnTo>
                  <a:pt x="149052" y="151621"/>
                </a:lnTo>
                <a:lnTo>
                  <a:pt x="152804" y="175988"/>
                </a:lnTo>
                <a:lnTo>
                  <a:pt x="155367" y="201847"/>
                </a:lnTo>
                <a:lnTo>
                  <a:pt x="156732" y="229204"/>
                </a:lnTo>
                <a:lnTo>
                  <a:pt x="156972" y="247141"/>
                </a:lnTo>
                <a:lnTo>
                  <a:pt x="156808" y="261341"/>
                </a:lnTo>
                <a:lnTo>
                  <a:pt x="155503" y="288689"/>
                </a:lnTo>
                <a:lnTo>
                  <a:pt x="152899" y="314631"/>
                </a:lnTo>
                <a:lnTo>
                  <a:pt x="149001" y="339161"/>
                </a:lnTo>
                <a:lnTo>
                  <a:pt x="143815" y="362273"/>
                </a:lnTo>
                <a:lnTo>
                  <a:pt x="136719" y="385898"/>
                </a:lnTo>
                <a:lnTo>
                  <a:pt x="128148" y="408512"/>
                </a:lnTo>
                <a:lnTo>
                  <a:pt x="117789" y="431275"/>
                </a:lnTo>
                <a:lnTo>
                  <a:pt x="105642" y="454182"/>
                </a:lnTo>
                <a:lnTo>
                  <a:pt x="91708" y="477225"/>
                </a:lnTo>
                <a:lnTo>
                  <a:pt x="85851" y="486155"/>
                </a:lnTo>
                <a:lnTo>
                  <a:pt x="0" y="486155"/>
                </a:lnTo>
                <a:lnTo>
                  <a:pt x="8660" y="476072"/>
                </a:lnTo>
                <a:lnTo>
                  <a:pt x="16865" y="465819"/>
                </a:lnTo>
                <a:lnTo>
                  <a:pt x="31906" y="444805"/>
                </a:lnTo>
                <a:lnTo>
                  <a:pt x="45116" y="423113"/>
                </a:lnTo>
                <a:lnTo>
                  <a:pt x="56490" y="400743"/>
                </a:lnTo>
                <a:lnTo>
                  <a:pt x="65786" y="378332"/>
                </a:lnTo>
                <a:lnTo>
                  <a:pt x="73190" y="355859"/>
                </a:lnTo>
                <a:lnTo>
                  <a:pt x="79056" y="332177"/>
                </a:lnTo>
                <a:lnTo>
                  <a:pt x="83384" y="307291"/>
                </a:lnTo>
                <a:lnTo>
                  <a:pt x="86174" y="281206"/>
                </a:lnTo>
                <a:lnTo>
                  <a:pt x="87427" y="253927"/>
                </a:lnTo>
                <a:lnTo>
                  <a:pt x="87502" y="245109"/>
                </a:lnTo>
                <a:lnTo>
                  <a:pt x="87316" y="231004"/>
                </a:lnTo>
                <a:lnTo>
                  <a:pt x="85828" y="203702"/>
                </a:lnTo>
                <a:lnTo>
                  <a:pt x="82851" y="177616"/>
                </a:lnTo>
                <a:lnTo>
                  <a:pt x="78386" y="152757"/>
                </a:lnTo>
                <a:lnTo>
                  <a:pt x="72432" y="129131"/>
                </a:lnTo>
                <a:lnTo>
                  <a:pt x="64990" y="106748"/>
                </a:lnTo>
                <a:lnTo>
                  <a:pt x="54445" y="82647"/>
                </a:lnTo>
                <a:lnTo>
                  <a:pt x="43123" y="61684"/>
                </a:lnTo>
                <a:lnTo>
                  <a:pt x="29519" y="39981"/>
                </a:lnTo>
                <a:lnTo>
                  <a:pt x="13618" y="17538"/>
                </a:lnTo>
                <a:lnTo>
                  <a:pt x="4802" y="604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56322" y="1084707"/>
            <a:ext cx="156857" cy="486155"/>
          </a:xfrm>
          <a:custGeom>
            <a:avLst/>
            <a:gdLst/>
            <a:ahLst/>
            <a:cxnLst/>
            <a:rect l="l" t="t" r="r" b="b"/>
            <a:pathLst>
              <a:path w="156857" h="486155">
                <a:moveTo>
                  <a:pt x="71107" y="0"/>
                </a:moveTo>
                <a:lnTo>
                  <a:pt x="156857" y="0"/>
                </a:lnTo>
                <a:lnTo>
                  <a:pt x="148227" y="10100"/>
                </a:lnTo>
                <a:lnTo>
                  <a:pt x="140048" y="20362"/>
                </a:lnTo>
                <a:lnTo>
                  <a:pt x="125048" y="41382"/>
                </a:lnTo>
                <a:lnTo>
                  <a:pt x="111856" y="63072"/>
                </a:lnTo>
                <a:lnTo>
                  <a:pt x="100473" y="85443"/>
                </a:lnTo>
                <a:lnTo>
                  <a:pt x="91059" y="108076"/>
                </a:lnTo>
                <a:lnTo>
                  <a:pt x="83661" y="130618"/>
                </a:lnTo>
                <a:lnTo>
                  <a:pt x="77802" y="154328"/>
                </a:lnTo>
                <a:lnTo>
                  <a:pt x="73480" y="179210"/>
                </a:lnTo>
                <a:lnTo>
                  <a:pt x="70698" y="205270"/>
                </a:lnTo>
                <a:lnTo>
                  <a:pt x="69453" y="232513"/>
                </a:lnTo>
                <a:lnTo>
                  <a:pt x="69380" y="241172"/>
                </a:lnTo>
                <a:lnTo>
                  <a:pt x="69565" y="255253"/>
                </a:lnTo>
                <a:lnTo>
                  <a:pt x="71051" y="282514"/>
                </a:lnTo>
                <a:lnTo>
                  <a:pt x="74022" y="308574"/>
                </a:lnTo>
                <a:lnTo>
                  <a:pt x="78478" y="333434"/>
                </a:lnTo>
                <a:lnTo>
                  <a:pt x="84420" y="357092"/>
                </a:lnTo>
                <a:lnTo>
                  <a:pt x="91848" y="379551"/>
                </a:lnTo>
                <a:lnTo>
                  <a:pt x="102499" y="403933"/>
                </a:lnTo>
                <a:lnTo>
                  <a:pt x="113867" y="424911"/>
                </a:lnTo>
                <a:lnTo>
                  <a:pt x="127527" y="446599"/>
                </a:lnTo>
                <a:lnTo>
                  <a:pt x="143478" y="468997"/>
                </a:lnTo>
                <a:lnTo>
                  <a:pt x="156857" y="486155"/>
                </a:lnTo>
                <a:lnTo>
                  <a:pt x="71107" y="486155"/>
                </a:lnTo>
                <a:lnTo>
                  <a:pt x="56539" y="461914"/>
                </a:lnTo>
                <a:lnTo>
                  <a:pt x="43795" y="438282"/>
                </a:lnTo>
                <a:lnTo>
                  <a:pt x="32874" y="415260"/>
                </a:lnTo>
                <a:lnTo>
                  <a:pt x="23775" y="392848"/>
                </a:lnTo>
                <a:lnTo>
                  <a:pt x="16498" y="371046"/>
                </a:lnTo>
                <a:lnTo>
                  <a:pt x="10196" y="346275"/>
                </a:lnTo>
                <a:lnTo>
                  <a:pt x="5854" y="322628"/>
                </a:lnTo>
                <a:lnTo>
                  <a:pt x="2709" y="297497"/>
                </a:lnTo>
                <a:lnTo>
                  <a:pt x="760" y="270892"/>
                </a:lnTo>
                <a:lnTo>
                  <a:pt x="9" y="242825"/>
                </a:lnTo>
                <a:lnTo>
                  <a:pt x="0" y="239140"/>
                </a:lnTo>
                <a:lnTo>
                  <a:pt x="161" y="224954"/>
                </a:lnTo>
                <a:lnTo>
                  <a:pt x="1452" y="197627"/>
                </a:lnTo>
                <a:lnTo>
                  <a:pt x="4037" y="171695"/>
                </a:lnTo>
                <a:lnTo>
                  <a:pt x="7915" y="147157"/>
                </a:lnTo>
                <a:lnTo>
                  <a:pt x="13088" y="124015"/>
                </a:lnTo>
                <a:lnTo>
                  <a:pt x="20217" y="100293"/>
                </a:lnTo>
                <a:lnTo>
                  <a:pt x="28795" y="77727"/>
                </a:lnTo>
                <a:lnTo>
                  <a:pt x="39160" y="54980"/>
                </a:lnTo>
                <a:lnTo>
                  <a:pt x="51309" y="32058"/>
                </a:lnTo>
                <a:lnTo>
                  <a:pt x="65244" y="8967"/>
                </a:lnTo>
                <a:lnTo>
                  <a:pt x="7110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948" y="2484651"/>
            <a:ext cx="7958527" cy="22583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3010"/>
              </a:lnSpc>
              <a:spcBef>
                <a:spcPts val="150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250" spc="442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fy</a:t>
            </a:r>
            <a:r>
              <a:rPr sz="2800" spc="-5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2800" spc="-5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oncentrate</a:t>
            </a:r>
            <a:r>
              <a:rPr sz="2800" spc="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substance</a:t>
            </a:r>
            <a:r>
              <a:rPr sz="2800" spc="-9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from a</a:t>
            </a:r>
            <a:endParaRPr sz="2800">
              <a:latin typeface="Century Gothic"/>
              <a:cs typeface="Century Gothic"/>
            </a:endParaRPr>
          </a:p>
          <a:p>
            <a:pPr marL="396748" marR="53263">
              <a:lnSpc>
                <a:spcPts val="3360"/>
              </a:lnSpc>
              <a:spcBef>
                <a:spcPts val="17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xture</a:t>
            </a:r>
            <a:r>
              <a:rPr sz="2800" spc="-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nto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800" spc="-7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ut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on.</a:t>
            </a:r>
            <a:endParaRPr sz="2800">
              <a:latin typeface="Century Gothic"/>
              <a:cs typeface="Century Gothic"/>
            </a:endParaRPr>
          </a:p>
          <a:p>
            <a:pPr marL="12700" marR="53263">
              <a:lnSpc>
                <a:spcPct val="102172"/>
              </a:lnSpc>
              <a:spcBef>
                <a:spcPts val="432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250" spc="442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duce the</a:t>
            </a:r>
            <a:r>
              <a:rPr sz="28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amount 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 a</a:t>
            </a:r>
            <a:r>
              <a:rPr sz="28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subst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r>
              <a:rPr sz="2800" spc="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endParaRPr sz="2800">
              <a:latin typeface="Century Gothic"/>
              <a:cs typeface="Century Gothic"/>
            </a:endParaRPr>
          </a:p>
          <a:p>
            <a:pPr marL="396748" marR="53263">
              <a:lnSpc>
                <a:spcPts val="3360"/>
              </a:lnSpc>
              <a:spcBef>
                <a:spcPts val="168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xture.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20"/>
              </a:lnSpc>
              <a:spcBef>
                <a:spcPts val="601"/>
              </a:spcBef>
            </a:pPr>
            <a:r>
              <a:rPr sz="3375" spc="0" baseline="-281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3375" spc="442" baseline="-2576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Pur</a:t>
            </a:r>
            <a:r>
              <a:rPr sz="4200" spc="19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fy</a:t>
            </a:r>
            <a:r>
              <a:rPr sz="4200" spc="-53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4200" spc="-55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9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oncentrate</a:t>
            </a:r>
            <a:r>
              <a:rPr sz="4200" spc="44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an</a:t>
            </a:r>
            <a:r>
              <a:rPr sz="4200" spc="-21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enzyme</a:t>
            </a:r>
            <a:r>
              <a:rPr sz="4200" spc="-86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sol</a:t>
            </a:r>
            <a:r>
              <a:rPr sz="4200" spc="4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00" spc="14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200" spc="0" baseline="-1941" dirty="0" smtClean="0">
                <a:solidFill>
                  <a:srgbClr val="FFFFFF"/>
                </a:solidFill>
                <a:latin typeface="Century Gothic"/>
                <a:cs typeface="Century Gothic"/>
              </a:rPr>
              <a:t>on.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11271" y="1100836"/>
            <a:ext cx="201421" cy="68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8"/>
              </a:spcBef>
            </a:pPr>
            <a:endParaRPr sz="500"/>
          </a:p>
        </p:txBody>
      </p:sp>
      <p:sp>
        <p:nvSpPr>
          <p:cNvPr id="20" name="object 20"/>
          <p:cNvSpPr txBox="1"/>
          <p:nvPr/>
        </p:nvSpPr>
        <p:spPr>
          <a:xfrm>
            <a:off x="3512692" y="1100836"/>
            <a:ext cx="42926" cy="68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38"/>
              </a:spcBef>
            </a:pPr>
            <a:endParaRPr sz="500"/>
          </a:p>
        </p:txBody>
      </p:sp>
      <p:sp>
        <p:nvSpPr>
          <p:cNvPr id="19" name="object 19"/>
          <p:cNvSpPr txBox="1"/>
          <p:nvPr/>
        </p:nvSpPr>
        <p:spPr>
          <a:xfrm>
            <a:off x="3555619" y="1100836"/>
            <a:ext cx="68833" cy="36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311271" y="1169289"/>
            <a:ext cx="64642" cy="296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375914" y="1169289"/>
            <a:ext cx="70358" cy="296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446272" y="1169289"/>
            <a:ext cx="109347" cy="2960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29383" y="1100836"/>
            <a:ext cx="68834" cy="364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210308" y="1100836"/>
            <a:ext cx="69342" cy="298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279650" y="1100836"/>
            <a:ext cx="101092" cy="298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210308" y="1399159"/>
            <a:ext cx="170434" cy="661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0"/>
              </a:spcBef>
            </a:pPr>
            <a:endParaRPr sz="500"/>
          </a:p>
        </p:txBody>
      </p:sp>
      <p:sp>
        <p:nvSpPr>
          <p:cNvPr id="11" name="object 11"/>
          <p:cNvSpPr txBox="1"/>
          <p:nvPr/>
        </p:nvSpPr>
        <p:spPr>
          <a:xfrm>
            <a:off x="1734312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88948" y="657542"/>
            <a:ext cx="146177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75880" y="489712"/>
            <a:ext cx="20383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7675880" y="660463"/>
            <a:ext cx="203835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518912" y="489712"/>
            <a:ext cx="199771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55567" y="489712"/>
            <a:ext cx="20383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655567" y="660463"/>
            <a:ext cx="203835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510536" y="489712"/>
            <a:ext cx="199770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499" y="507555"/>
            <a:ext cx="245363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697863" y="507555"/>
            <a:ext cx="276606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42748" y="1697414"/>
            <a:ext cx="7706633" cy="4335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3053">
              <a:lnSpc>
                <a:spcPts val="3435"/>
              </a:lnSpc>
              <a:spcBef>
                <a:spcPts val="171"/>
              </a:spcBef>
            </a:pPr>
            <a:r>
              <a:rPr sz="25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550" spc="109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sz="32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2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 Gen</a:t>
            </a:r>
            <a:r>
              <a:rPr sz="32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2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Engine</a:t>
            </a:r>
            <a:r>
              <a:rPr sz="32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ring</a:t>
            </a:r>
            <a:endParaRPr sz="3200">
              <a:latin typeface="Century Gothic"/>
              <a:cs typeface="Century Gothic"/>
            </a:endParaRPr>
          </a:p>
          <a:p>
            <a:pPr marL="863396" marR="63053">
              <a:lnSpc>
                <a:spcPct val="103556"/>
              </a:lnSpc>
              <a:spcBef>
                <a:spcPts val="383"/>
              </a:spcBef>
            </a:pP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2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nucleic </a:t>
            </a:r>
            <a:r>
              <a:rPr sz="3200" spc="9" dirty="0" smtClean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cid</a:t>
            </a:r>
            <a:r>
              <a:rPr sz="3200" spc="-14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pu</a:t>
            </a:r>
            <a:r>
              <a:rPr sz="3200" spc="-14" dirty="0" smtClean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ifi</a:t>
            </a:r>
            <a:r>
              <a:rPr sz="3200" spc="4" dirty="0" smtClean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ation</a:t>
            </a:r>
            <a:endParaRPr sz="3200">
              <a:latin typeface="Book Antiqua"/>
              <a:cs typeface="Book Antiqua"/>
            </a:endParaRPr>
          </a:p>
          <a:p>
            <a:pPr marL="12700" marR="63053">
              <a:lnSpc>
                <a:spcPct val="102172"/>
              </a:lnSpc>
              <a:spcBef>
                <a:spcPts val="618"/>
              </a:spcBef>
            </a:pPr>
            <a:r>
              <a:rPr sz="25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550" spc="109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Produc</a:t>
            </a:r>
            <a:r>
              <a:rPr sz="32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ion of Vaccines</a:t>
            </a:r>
            <a:endParaRPr sz="3200">
              <a:latin typeface="Century Gothic"/>
              <a:cs typeface="Century Gothic"/>
            </a:endParaRPr>
          </a:p>
          <a:p>
            <a:pPr marL="396747" marR="574451" indent="466648">
              <a:lnSpc>
                <a:spcPts val="3840"/>
              </a:lnSpc>
              <a:spcBef>
                <a:spcPts val="891"/>
              </a:spcBef>
            </a:pP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2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antib</a:t>
            </a:r>
            <a:r>
              <a:rPr sz="3200" spc="4" dirty="0" smtClean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dy </a:t>
            </a:r>
            <a:r>
              <a:rPr sz="3200" spc="-9" dirty="0" smtClean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urific</a:t>
            </a:r>
            <a:r>
              <a:rPr sz="3200" spc="9" dirty="0" smtClean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tion f</a:t>
            </a:r>
            <a:r>
              <a:rPr sz="3200" spc="-14" dirty="0" smtClean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om</a:t>
            </a:r>
            <a:r>
              <a:rPr sz="3200" spc="-14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bl</a:t>
            </a:r>
            <a:r>
              <a:rPr sz="3200" spc="4" dirty="0" smtClean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od serum</a:t>
            </a:r>
            <a:endParaRPr sz="3200">
              <a:latin typeface="Book Antiqua"/>
              <a:cs typeface="Book Antiqua"/>
            </a:endParaRPr>
          </a:p>
          <a:p>
            <a:pPr marL="12700" marR="63053">
              <a:lnSpc>
                <a:spcPct val="102172"/>
              </a:lnSpc>
              <a:spcBef>
                <a:spcPts val="561"/>
              </a:spcBef>
            </a:pPr>
            <a:r>
              <a:rPr sz="25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550" spc="109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32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Basic</a:t>
            </a:r>
            <a:r>
              <a:rPr sz="32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Meta</a:t>
            </a:r>
            <a:r>
              <a:rPr sz="32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olic Res</a:t>
            </a:r>
            <a:r>
              <a:rPr sz="32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arch</a:t>
            </a:r>
            <a:endParaRPr sz="3200">
              <a:latin typeface="Century Gothic"/>
              <a:cs typeface="Century Gothic"/>
            </a:endParaRPr>
          </a:p>
          <a:p>
            <a:pPr marL="396747" indent="466648">
              <a:lnSpc>
                <a:spcPts val="3810"/>
              </a:lnSpc>
              <a:spcBef>
                <a:spcPts val="913"/>
              </a:spcBef>
            </a:pPr>
            <a:r>
              <a:rPr sz="32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2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p</a:t>
            </a:r>
            <a:r>
              <a:rPr sz="3200" spc="-9" dirty="0" smtClean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otein</a:t>
            </a:r>
            <a:r>
              <a:rPr sz="3200" spc="109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or enzyme</a:t>
            </a:r>
            <a:r>
              <a:rPr sz="3200" spc="-19" dirty="0" smtClean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pu</a:t>
            </a:r>
            <a:r>
              <a:rPr sz="3200" spc="-9" dirty="0" smtClean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ifi</a:t>
            </a:r>
            <a:r>
              <a:rPr sz="3200" spc="9" dirty="0" smtClean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ati</a:t>
            </a:r>
            <a:r>
              <a:rPr sz="3200" spc="9" dirty="0" smtClean="0">
                <a:solidFill>
                  <a:srgbClr val="FFFFFF"/>
                </a:solidFill>
                <a:latin typeface="Book Antiqua"/>
                <a:cs typeface="Book Antiqua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n from ce</a:t>
            </a:r>
            <a:r>
              <a:rPr sz="3200" spc="4" dirty="0" smtClean="0">
                <a:solidFill>
                  <a:srgbClr val="FFFFFF"/>
                </a:solidFill>
                <a:latin typeface="Book Antiqua"/>
                <a:cs typeface="Book Antiqua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l f</a:t>
            </a:r>
            <a:r>
              <a:rPr sz="3200" spc="-9" dirty="0" smtClean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Book Antiqua"/>
                <a:cs typeface="Book Antiqua"/>
              </a:rPr>
              <a:t>ee extracts</a:t>
            </a:r>
            <a:endParaRPr sz="3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512" y="423671"/>
            <a:ext cx="6984492" cy="882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73696" y="759333"/>
            <a:ext cx="6195148" cy="528192"/>
          </a:xfrm>
          <a:custGeom>
            <a:avLst/>
            <a:gdLst/>
            <a:ahLst/>
            <a:cxnLst/>
            <a:rect l="l" t="t" r="r" b="b"/>
            <a:pathLst>
              <a:path w="6195148" h="528192">
                <a:moveTo>
                  <a:pt x="558548" y="127097"/>
                </a:moveTo>
                <a:lnTo>
                  <a:pt x="547316" y="133195"/>
                </a:lnTo>
                <a:lnTo>
                  <a:pt x="550125" y="270637"/>
                </a:lnTo>
                <a:lnTo>
                  <a:pt x="550177" y="267061"/>
                </a:lnTo>
                <a:lnTo>
                  <a:pt x="551419" y="253270"/>
                </a:lnTo>
                <a:lnTo>
                  <a:pt x="554321" y="240460"/>
                </a:lnTo>
                <a:lnTo>
                  <a:pt x="558882" y="228643"/>
                </a:lnTo>
                <a:lnTo>
                  <a:pt x="558548" y="127097"/>
                </a:lnTo>
                <a:close/>
              </a:path>
              <a:path w="6195148" h="528192">
                <a:moveTo>
                  <a:pt x="4879555" y="122427"/>
                </a:moveTo>
                <a:lnTo>
                  <a:pt x="4879555" y="419480"/>
                </a:lnTo>
                <a:lnTo>
                  <a:pt x="4954104" y="419480"/>
                </a:lnTo>
                <a:lnTo>
                  <a:pt x="4954104" y="122427"/>
                </a:lnTo>
                <a:lnTo>
                  <a:pt x="4879555" y="122427"/>
                </a:lnTo>
                <a:close/>
              </a:path>
              <a:path w="6195148" h="528192">
                <a:moveTo>
                  <a:pt x="3850855" y="122427"/>
                </a:moveTo>
                <a:lnTo>
                  <a:pt x="3850855" y="419480"/>
                </a:lnTo>
                <a:lnTo>
                  <a:pt x="3925404" y="419480"/>
                </a:lnTo>
                <a:lnTo>
                  <a:pt x="3925404" y="122427"/>
                </a:lnTo>
                <a:lnTo>
                  <a:pt x="3850855" y="122427"/>
                </a:lnTo>
                <a:close/>
              </a:path>
              <a:path w="6195148" h="528192">
                <a:moveTo>
                  <a:pt x="1776691" y="122427"/>
                </a:moveTo>
                <a:lnTo>
                  <a:pt x="1776691" y="419480"/>
                </a:lnTo>
                <a:lnTo>
                  <a:pt x="1851240" y="419480"/>
                </a:lnTo>
                <a:lnTo>
                  <a:pt x="1851240" y="122427"/>
                </a:lnTo>
                <a:lnTo>
                  <a:pt x="1776691" y="122427"/>
                </a:lnTo>
                <a:close/>
              </a:path>
              <a:path w="6195148" h="528192">
                <a:moveTo>
                  <a:pt x="946912" y="422395"/>
                </a:moveTo>
                <a:lnTo>
                  <a:pt x="959812" y="425011"/>
                </a:lnTo>
                <a:lnTo>
                  <a:pt x="973602" y="426579"/>
                </a:lnTo>
                <a:lnTo>
                  <a:pt x="988275" y="427100"/>
                </a:lnTo>
                <a:lnTo>
                  <a:pt x="988752" y="427100"/>
                </a:lnTo>
                <a:lnTo>
                  <a:pt x="1003254" y="426554"/>
                </a:lnTo>
                <a:lnTo>
                  <a:pt x="1016877" y="424982"/>
                </a:lnTo>
                <a:lnTo>
                  <a:pt x="1029620" y="422384"/>
                </a:lnTo>
                <a:lnTo>
                  <a:pt x="1041483" y="418759"/>
                </a:lnTo>
                <a:lnTo>
                  <a:pt x="1052466" y="414109"/>
                </a:lnTo>
                <a:lnTo>
                  <a:pt x="1062570" y="408431"/>
                </a:lnTo>
                <a:lnTo>
                  <a:pt x="1077337" y="397179"/>
                </a:lnTo>
                <a:lnTo>
                  <a:pt x="1086153" y="388210"/>
                </a:lnTo>
                <a:lnTo>
                  <a:pt x="1094014" y="378161"/>
                </a:lnTo>
                <a:lnTo>
                  <a:pt x="1100926" y="367035"/>
                </a:lnTo>
                <a:lnTo>
                  <a:pt x="1106893" y="354838"/>
                </a:lnTo>
                <a:lnTo>
                  <a:pt x="1110708" y="343566"/>
                </a:lnTo>
                <a:lnTo>
                  <a:pt x="1114811" y="323238"/>
                </a:lnTo>
                <a:lnTo>
                  <a:pt x="1116350" y="311010"/>
                </a:lnTo>
                <a:lnTo>
                  <a:pt x="1117547" y="297403"/>
                </a:lnTo>
                <a:lnTo>
                  <a:pt x="1118402" y="282415"/>
                </a:lnTo>
                <a:lnTo>
                  <a:pt x="1118914" y="266043"/>
                </a:lnTo>
                <a:lnTo>
                  <a:pt x="1119085" y="248284"/>
                </a:lnTo>
                <a:lnTo>
                  <a:pt x="1119085" y="122427"/>
                </a:lnTo>
                <a:lnTo>
                  <a:pt x="1044536" y="122427"/>
                </a:lnTo>
                <a:lnTo>
                  <a:pt x="1044509" y="274301"/>
                </a:lnTo>
                <a:lnTo>
                  <a:pt x="1044103" y="291117"/>
                </a:lnTo>
                <a:lnTo>
                  <a:pt x="1043210" y="304812"/>
                </a:lnTo>
                <a:lnTo>
                  <a:pt x="1041830" y="315384"/>
                </a:lnTo>
                <a:lnTo>
                  <a:pt x="1036925" y="329874"/>
                </a:lnTo>
                <a:lnTo>
                  <a:pt x="1029810" y="340671"/>
                </a:lnTo>
                <a:lnTo>
                  <a:pt x="1020660" y="348868"/>
                </a:lnTo>
                <a:lnTo>
                  <a:pt x="1002528" y="356441"/>
                </a:lnTo>
                <a:lnTo>
                  <a:pt x="989037" y="357758"/>
                </a:lnTo>
                <a:lnTo>
                  <a:pt x="981054" y="357325"/>
                </a:lnTo>
                <a:lnTo>
                  <a:pt x="968474" y="354430"/>
                </a:lnTo>
                <a:lnTo>
                  <a:pt x="957668" y="348741"/>
                </a:lnTo>
                <a:lnTo>
                  <a:pt x="944992" y="335502"/>
                </a:lnTo>
                <a:lnTo>
                  <a:pt x="939126" y="323468"/>
                </a:lnTo>
                <a:lnTo>
                  <a:pt x="935851" y="309167"/>
                </a:lnTo>
                <a:lnTo>
                  <a:pt x="934495" y="297032"/>
                </a:lnTo>
                <a:lnTo>
                  <a:pt x="933682" y="282455"/>
                </a:lnTo>
                <a:lnTo>
                  <a:pt x="933411" y="265429"/>
                </a:lnTo>
                <a:lnTo>
                  <a:pt x="933411" y="122427"/>
                </a:lnTo>
                <a:lnTo>
                  <a:pt x="858100" y="122427"/>
                </a:lnTo>
                <a:lnTo>
                  <a:pt x="858186" y="259810"/>
                </a:lnTo>
                <a:lnTo>
                  <a:pt x="858554" y="276290"/>
                </a:lnTo>
                <a:lnTo>
                  <a:pt x="859208" y="291306"/>
                </a:lnTo>
                <a:lnTo>
                  <a:pt x="860149" y="304858"/>
                </a:lnTo>
                <a:lnTo>
                  <a:pt x="861373" y="316945"/>
                </a:lnTo>
                <a:lnTo>
                  <a:pt x="862881" y="327569"/>
                </a:lnTo>
                <a:lnTo>
                  <a:pt x="866736" y="344424"/>
                </a:lnTo>
                <a:lnTo>
                  <a:pt x="870685" y="355359"/>
                </a:lnTo>
                <a:lnTo>
                  <a:pt x="876309" y="367367"/>
                </a:lnTo>
                <a:lnTo>
                  <a:pt x="882973" y="378365"/>
                </a:lnTo>
                <a:lnTo>
                  <a:pt x="890685" y="388348"/>
                </a:lnTo>
                <a:lnTo>
                  <a:pt x="899452" y="397313"/>
                </a:lnTo>
                <a:lnTo>
                  <a:pt x="909281" y="405256"/>
                </a:lnTo>
                <a:lnTo>
                  <a:pt x="923802" y="414005"/>
                </a:lnTo>
                <a:lnTo>
                  <a:pt x="934907" y="418727"/>
                </a:lnTo>
                <a:lnTo>
                  <a:pt x="946912" y="422395"/>
                </a:lnTo>
                <a:close/>
              </a:path>
              <a:path w="6195148" h="528192">
                <a:moveTo>
                  <a:pt x="6109423" y="157606"/>
                </a:moveTo>
                <a:lnTo>
                  <a:pt x="6110047" y="165243"/>
                </a:lnTo>
                <a:lnTo>
                  <a:pt x="6114096" y="177308"/>
                </a:lnTo>
                <a:lnTo>
                  <a:pt x="6121869" y="187832"/>
                </a:lnTo>
                <a:lnTo>
                  <a:pt x="6127785" y="192762"/>
                </a:lnTo>
                <a:lnTo>
                  <a:pt x="6139237" y="198312"/>
                </a:lnTo>
                <a:lnTo>
                  <a:pt x="6152222" y="200151"/>
                </a:lnTo>
                <a:lnTo>
                  <a:pt x="6159967" y="199527"/>
                </a:lnTo>
                <a:lnTo>
                  <a:pt x="6172049" y="195514"/>
                </a:lnTo>
                <a:lnTo>
                  <a:pt x="6182575" y="187705"/>
                </a:lnTo>
                <a:lnTo>
                  <a:pt x="6187525" y="181897"/>
                </a:lnTo>
                <a:lnTo>
                  <a:pt x="6193243" y="170503"/>
                </a:lnTo>
                <a:lnTo>
                  <a:pt x="6195148" y="157606"/>
                </a:lnTo>
                <a:lnTo>
                  <a:pt x="6194501" y="149824"/>
                </a:lnTo>
                <a:lnTo>
                  <a:pt x="6190417" y="137764"/>
                </a:lnTo>
                <a:lnTo>
                  <a:pt x="6182575" y="127253"/>
                </a:lnTo>
                <a:lnTo>
                  <a:pt x="6176597" y="122196"/>
                </a:lnTo>
                <a:lnTo>
                  <a:pt x="6165172" y="116559"/>
                </a:lnTo>
                <a:lnTo>
                  <a:pt x="6152222" y="114680"/>
                </a:lnTo>
                <a:lnTo>
                  <a:pt x="6144440" y="115328"/>
                </a:lnTo>
                <a:lnTo>
                  <a:pt x="6132380" y="119412"/>
                </a:lnTo>
                <a:lnTo>
                  <a:pt x="6121869" y="127253"/>
                </a:lnTo>
                <a:lnTo>
                  <a:pt x="6116902" y="133200"/>
                </a:lnTo>
                <a:lnTo>
                  <a:pt x="6111300" y="144639"/>
                </a:lnTo>
                <a:lnTo>
                  <a:pt x="6109423" y="157606"/>
                </a:lnTo>
                <a:close/>
              </a:path>
              <a:path w="6195148" h="528192">
                <a:moveTo>
                  <a:pt x="5460745" y="229874"/>
                </a:moveTo>
                <a:lnTo>
                  <a:pt x="5465827" y="217659"/>
                </a:lnTo>
                <a:lnTo>
                  <a:pt x="5472376" y="207074"/>
                </a:lnTo>
                <a:lnTo>
                  <a:pt x="5480392" y="198119"/>
                </a:lnTo>
                <a:lnTo>
                  <a:pt x="5493967" y="188665"/>
                </a:lnTo>
                <a:lnTo>
                  <a:pt x="5505968" y="184425"/>
                </a:lnTo>
                <a:lnTo>
                  <a:pt x="5519127" y="183006"/>
                </a:lnTo>
                <a:lnTo>
                  <a:pt x="5525034" y="183282"/>
                </a:lnTo>
                <a:lnTo>
                  <a:pt x="5537725" y="186154"/>
                </a:lnTo>
                <a:lnTo>
                  <a:pt x="5548464" y="192150"/>
                </a:lnTo>
                <a:lnTo>
                  <a:pt x="5560058" y="205961"/>
                </a:lnTo>
                <a:lnTo>
                  <a:pt x="5565101" y="218693"/>
                </a:lnTo>
                <a:lnTo>
                  <a:pt x="5567406" y="231481"/>
                </a:lnTo>
                <a:lnTo>
                  <a:pt x="5568460" y="242515"/>
                </a:lnTo>
                <a:lnTo>
                  <a:pt x="5569208" y="255846"/>
                </a:lnTo>
                <a:lnTo>
                  <a:pt x="5569653" y="271482"/>
                </a:lnTo>
                <a:lnTo>
                  <a:pt x="5569800" y="289432"/>
                </a:lnTo>
                <a:lnTo>
                  <a:pt x="5569800" y="419480"/>
                </a:lnTo>
                <a:lnTo>
                  <a:pt x="5643587" y="419480"/>
                </a:lnTo>
                <a:lnTo>
                  <a:pt x="5643466" y="216229"/>
                </a:lnTo>
                <a:lnTo>
                  <a:pt x="5642290" y="201444"/>
                </a:lnTo>
                <a:lnTo>
                  <a:pt x="5639865" y="187857"/>
                </a:lnTo>
                <a:lnTo>
                  <a:pt x="5636192" y="175470"/>
                </a:lnTo>
                <a:lnTo>
                  <a:pt x="5631270" y="164286"/>
                </a:lnTo>
                <a:lnTo>
                  <a:pt x="5625099" y="154309"/>
                </a:lnTo>
                <a:lnTo>
                  <a:pt x="5617679" y="145541"/>
                </a:lnTo>
                <a:lnTo>
                  <a:pt x="5603622" y="133575"/>
                </a:lnTo>
                <a:lnTo>
                  <a:pt x="5592728" y="126773"/>
                </a:lnTo>
                <a:lnTo>
                  <a:pt x="5581181" y="121483"/>
                </a:lnTo>
                <a:lnTo>
                  <a:pt x="5568982" y="117704"/>
                </a:lnTo>
                <a:lnTo>
                  <a:pt x="5556129" y="115436"/>
                </a:lnTo>
                <a:lnTo>
                  <a:pt x="5542622" y="114680"/>
                </a:lnTo>
                <a:lnTo>
                  <a:pt x="5537851" y="114784"/>
                </a:lnTo>
                <a:lnTo>
                  <a:pt x="5525262" y="116072"/>
                </a:lnTo>
                <a:lnTo>
                  <a:pt x="5512847" y="118831"/>
                </a:lnTo>
                <a:lnTo>
                  <a:pt x="5500585" y="123062"/>
                </a:lnTo>
                <a:lnTo>
                  <a:pt x="5487621" y="129356"/>
                </a:lnTo>
                <a:lnTo>
                  <a:pt x="5477126" y="135770"/>
                </a:lnTo>
                <a:lnTo>
                  <a:pt x="5466120" y="143578"/>
                </a:lnTo>
                <a:lnTo>
                  <a:pt x="5454611" y="152780"/>
                </a:lnTo>
                <a:lnTo>
                  <a:pt x="5454611" y="122427"/>
                </a:lnTo>
                <a:lnTo>
                  <a:pt x="5380062" y="122427"/>
                </a:lnTo>
                <a:lnTo>
                  <a:pt x="5380062" y="419480"/>
                </a:lnTo>
                <a:lnTo>
                  <a:pt x="5454611" y="419480"/>
                </a:lnTo>
                <a:lnTo>
                  <a:pt x="5454690" y="286388"/>
                </a:lnTo>
                <a:lnTo>
                  <a:pt x="5455040" y="270481"/>
                </a:lnTo>
                <a:lnTo>
                  <a:pt x="5455685" y="257456"/>
                </a:lnTo>
                <a:lnTo>
                  <a:pt x="5456638" y="247308"/>
                </a:lnTo>
                <a:lnTo>
                  <a:pt x="5457913" y="240029"/>
                </a:lnTo>
                <a:lnTo>
                  <a:pt x="5460745" y="229874"/>
                </a:lnTo>
                <a:close/>
              </a:path>
              <a:path w="6195148" h="528192">
                <a:moveTo>
                  <a:pt x="4054378" y="138976"/>
                </a:moveTo>
                <a:lnTo>
                  <a:pt x="4043360" y="146089"/>
                </a:lnTo>
                <a:lnTo>
                  <a:pt x="4033146" y="153931"/>
                </a:lnTo>
                <a:lnTo>
                  <a:pt x="4023737" y="162499"/>
                </a:lnTo>
                <a:lnTo>
                  <a:pt x="4015131" y="171790"/>
                </a:lnTo>
                <a:lnTo>
                  <a:pt x="4007331" y="181802"/>
                </a:lnTo>
                <a:lnTo>
                  <a:pt x="4000334" y="192531"/>
                </a:lnTo>
                <a:lnTo>
                  <a:pt x="3991537" y="209569"/>
                </a:lnTo>
                <a:lnTo>
                  <a:pt x="3986917" y="221429"/>
                </a:lnTo>
                <a:lnTo>
                  <a:pt x="3983333" y="233609"/>
                </a:lnTo>
                <a:lnTo>
                  <a:pt x="3980780" y="246105"/>
                </a:lnTo>
                <a:lnTo>
                  <a:pt x="3979252" y="258914"/>
                </a:lnTo>
                <a:lnTo>
                  <a:pt x="3978744" y="272033"/>
                </a:lnTo>
                <a:lnTo>
                  <a:pt x="3978775" y="275312"/>
                </a:lnTo>
                <a:lnTo>
                  <a:pt x="3979545" y="288511"/>
                </a:lnTo>
                <a:lnTo>
                  <a:pt x="3981351" y="301337"/>
                </a:lnTo>
                <a:lnTo>
                  <a:pt x="3984193" y="313791"/>
                </a:lnTo>
                <a:lnTo>
                  <a:pt x="3988073" y="325873"/>
                </a:lnTo>
                <a:lnTo>
                  <a:pt x="3992991" y="337584"/>
                </a:lnTo>
                <a:lnTo>
                  <a:pt x="3998948" y="348926"/>
                </a:lnTo>
                <a:lnTo>
                  <a:pt x="4005946" y="359900"/>
                </a:lnTo>
                <a:lnTo>
                  <a:pt x="4013986" y="370506"/>
                </a:lnTo>
                <a:lnTo>
                  <a:pt x="4023067" y="380745"/>
                </a:lnTo>
                <a:lnTo>
                  <a:pt x="4035108" y="391979"/>
                </a:lnTo>
                <a:lnTo>
                  <a:pt x="4044864" y="399365"/>
                </a:lnTo>
                <a:lnTo>
                  <a:pt x="4055255" y="405877"/>
                </a:lnTo>
                <a:lnTo>
                  <a:pt x="4066284" y="411516"/>
                </a:lnTo>
                <a:lnTo>
                  <a:pt x="4077951" y="416283"/>
                </a:lnTo>
                <a:lnTo>
                  <a:pt x="4090257" y="420181"/>
                </a:lnTo>
                <a:lnTo>
                  <a:pt x="4103201" y="423211"/>
                </a:lnTo>
                <a:lnTo>
                  <a:pt x="4116785" y="425373"/>
                </a:lnTo>
                <a:lnTo>
                  <a:pt x="4131010" y="426669"/>
                </a:lnTo>
                <a:lnTo>
                  <a:pt x="4145876" y="427100"/>
                </a:lnTo>
                <a:lnTo>
                  <a:pt x="4156040" y="426883"/>
                </a:lnTo>
                <a:lnTo>
                  <a:pt x="4170249" y="425800"/>
                </a:lnTo>
                <a:lnTo>
                  <a:pt x="4183882" y="423809"/>
                </a:lnTo>
                <a:lnTo>
                  <a:pt x="4196942" y="420909"/>
                </a:lnTo>
                <a:lnTo>
                  <a:pt x="4209428" y="417100"/>
                </a:lnTo>
                <a:lnTo>
                  <a:pt x="4221339" y="412383"/>
                </a:lnTo>
                <a:lnTo>
                  <a:pt x="4232677" y="406757"/>
                </a:lnTo>
                <a:lnTo>
                  <a:pt x="4243440" y="400222"/>
                </a:lnTo>
                <a:lnTo>
                  <a:pt x="4253629" y="392779"/>
                </a:lnTo>
                <a:lnTo>
                  <a:pt x="4263243" y="384427"/>
                </a:lnTo>
                <a:lnTo>
                  <a:pt x="4272284" y="375167"/>
                </a:lnTo>
                <a:lnTo>
                  <a:pt x="4280750" y="364997"/>
                </a:lnTo>
                <a:lnTo>
                  <a:pt x="4221949" y="324738"/>
                </a:lnTo>
                <a:lnTo>
                  <a:pt x="4215939" y="331446"/>
                </a:lnTo>
                <a:lnTo>
                  <a:pt x="4206435" y="339825"/>
                </a:lnTo>
                <a:lnTo>
                  <a:pt x="4195937" y="346686"/>
                </a:lnTo>
                <a:lnTo>
                  <a:pt x="4184449" y="352026"/>
                </a:lnTo>
                <a:lnTo>
                  <a:pt x="4171976" y="355844"/>
                </a:lnTo>
                <a:lnTo>
                  <a:pt x="4158525" y="358137"/>
                </a:lnTo>
                <a:lnTo>
                  <a:pt x="4144098" y="358901"/>
                </a:lnTo>
                <a:lnTo>
                  <a:pt x="4137036" y="358713"/>
                </a:lnTo>
                <a:lnTo>
                  <a:pt x="4123287" y="357141"/>
                </a:lnTo>
                <a:lnTo>
                  <a:pt x="4110587" y="353973"/>
                </a:lnTo>
                <a:lnTo>
                  <a:pt x="4098928" y="349210"/>
                </a:lnTo>
                <a:lnTo>
                  <a:pt x="4088299" y="342852"/>
                </a:lnTo>
                <a:lnTo>
                  <a:pt x="4078693" y="334899"/>
                </a:lnTo>
                <a:lnTo>
                  <a:pt x="4068236" y="322692"/>
                </a:lnTo>
                <a:lnTo>
                  <a:pt x="4061913" y="311798"/>
                </a:lnTo>
                <a:lnTo>
                  <a:pt x="4057403" y="299896"/>
                </a:lnTo>
                <a:lnTo>
                  <a:pt x="4054701" y="286982"/>
                </a:lnTo>
                <a:lnTo>
                  <a:pt x="4053801" y="273050"/>
                </a:lnTo>
                <a:lnTo>
                  <a:pt x="4053969" y="266860"/>
                </a:lnTo>
                <a:lnTo>
                  <a:pt x="4055612" y="253389"/>
                </a:lnTo>
                <a:lnTo>
                  <a:pt x="4059007" y="240872"/>
                </a:lnTo>
                <a:lnTo>
                  <a:pt x="4064155" y="229308"/>
                </a:lnTo>
                <a:lnTo>
                  <a:pt x="4071056" y="218698"/>
                </a:lnTo>
                <a:lnTo>
                  <a:pt x="4079709" y="209041"/>
                </a:lnTo>
                <a:lnTo>
                  <a:pt x="4086012" y="203498"/>
                </a:lnTo>
                <a:lnTo>
                  <a:pt x="4096270" y="196521"/>
                </a:lnTo>
                <a:lnTo>
                  <a:pt x="4107534" y="191102"/>
                </a:lnTo>
                <a:lnTo>
                  <a:pt x="4119794" y="187237"/>
                </a:lnTo>
                <a:lnTo>
                  <a:pt x="4133044" y="184921"/>
                </a:lnTo>
                <a:lnTo>
                  <a:pt x="4147273" y="184150"/>
                </a:lnTo>
                <a:lnTo>
                  <a:pt x="4150253" y="184179"/>
                </a:lnTo>
                <a:lnTo>
                  <a:pt x="4163786" y="185137"/>
                </a:lnTo>
                <a:lnTo>
                  <a:pt x="4176162" y="187482"/>
                </a:lnTo>
                <a:lnTo>
                  <a:pt x="4187405" y="191262"/>
                </a:lnTo>
                <a:lnTo>
                  <a:pt x="4201400" y="198861"/>
                </a:lnTo>
                <a:lnTo>
                  <a:pt x="4211627" y="206745"/>
                </a:lnTo>
                <a:lnTo>
                  <a:pt x="4221949" y="216662"/>
                </a:lnTo>
                <a:lnTo>
                  <a:pt x="4284052" y="182499"/>
                </a:lnTo>
                <a:lnTo>
                  <a:pt x="4276088" y="171914"/>
                </a:lnTo>
                <a:lnTo>
                  <a:pt x="4267559" y="162357"/>
                </a:lnTo>
                <a:lnTo>
                  <a:pt x="4258329" y="153627"/>
                </a:lnTo>
                <a:lnTo>
                  <a:pt x="4248394" y="145718"/>
                </a:lnTo>
                <a:lnTo>
                  <a:pt x="4237750" y="138622"/>
                </a:lnTo>
                <a:lnTo>
                  <a:pt x="4226394" y="132333"/>
                </a:lnTo>
                <a:lnTo>
                  <a:pt x="4210441" y="125447"/>
                </a:lnTo>
                <a:lnTo>
                  <a:pt x="4198623" y="121587"/>
                </a:lnTo>
                <a:lnTo>
                  <a:pt x="4186365" y="118574"/>
                </a:lnTo>
                <a:lnTo>
                  <a:pt x="4173661" y="116415"/>
                </a:lnTo>
                <a:lnTo>
                  <a:pt x="4160506" y="115115"/>
                </a:lnTo>
                <a:lnTo>
                  <a:pt x="4146892" y="114680"/>
                </a:lnTo>
                <a:lnTo>
                  <a:pt x="4133522" y="115104"/>
                </a:lnTo>
                <a:lnTo>
                  <a:pt x="4120443" y="116382"/>
                </a:lnTo>
                <a:lnTo>
                  <a:pt x="4107727" y="118512"/>
                </a:lnTo>
                <a:lnTo>
                  <a:pt x="4095375" y="121492"/>
                </a:lnTo>
                <a:lnTo>
                  <a:pt x="4083391" y="125319"/>
                </a:lnTo>
                <a:lnTo>
                  <a:pt x="4071776" y="129992"/>
                </a:lnTo>
                <a:lnTo>
                  <a:pt x="4060532" y="135508"/>
                </a:lnTo>
                <a:lnTo>
                  <a:pt x="4054378" y="138976"/>
                </a:lnTo>
                <a:close/>
              </a:path>
              <a:path w="6195148" h="528192">
                <a:moveTo>
                  <a:pt x="1667495" y="137588"/>
                </a:moveTo>
                <a:lnTo>
                  <a:pt x="1659673" y="147767"/>
                </a:lnTo>
                <a:lnTo>
                  <a:pt x="1652993" y="159765"/>
                </a:lnTo>
                <a:lnTo>
                  <a:pt x="1652993" y="122427"/>
                </a:lnTo>
                <a:lnTo>
                  <a:pt x="1589112" y="122427"/>
                </a:lnTo>
                <a:lnTo>
                  <a:pt x="1589112" y="419480"/>
                </a:lnTo>
                <a:lnTo>
                  <a:pt x="1663153" y="419480"/>
                </a:lnTo>
                <a:lnTo>
                  <a:pt x="1663153" y="299338"/>
                </a:lnTo>
                <a:lnTo>
                  <a:pt x="1662899" y="284861"/>
                </a:lnTo>
                <a:lnTo>
                  <a:pt x="1663011" y="273149"/>
                </a:lnTo>
                <a:lnTo>
                  <a:pt x="1663623" y="256533"/>
                </a:lnTo>
                <a:lnTo>
                  <a:pt x="1664771" y="241778"/>
                </a:lnTo>
                <a:lnTo>
                  <a:pt x="1666454" y="228878"/>
                </a:lnTo>
                <a:lnTo>
                  <a:pt x="1668671" y="217833"/>
                </a:lnTo>
                <a:lnTo>
                  <a:pt x="1671423" y="208639"/>
                </a:lnTo>
                <a:lnTo>
                  <a:pt x="1674710" y="201294"/>
                </a:lnTo>
                <a:lnTo>
                  <a:pt x="1682248" y="190539"/>
                </a:lnTo>
                <a:lnTo>
                  <a:pt x="1692376" y="182604"/>
                </a:lnTo>
                <a:lnTo>
                  <a:pt x="1703793" y="179958"/>
                </a:lnTo>
                <a:lnTo>
                  <a:pt x="1709508" y="179958"/>
                </a:lnTo>
                <a:lnTo>
                  <a:pt x="1716620" y="182244"/>
                </a:lnTo>
                <a:lnTo>
                  <a:pt x="1725383" y="186562"/>
                </a:lnTo>
                <a:lnTo>
                  <a:pt x="1748624" y="122427"/>
                </a:lnTo>
                <a:lnTo>
                  <a:pt x="1742684" y="119758"/>
                </a:lnTo>
                <a:lnTo>
                  <a:pt x="1730253" y="115941"/>
                </a:lnTo>
                <a:lnTo>
                  <a:pt x="1718271" y="114680"/>
                </a:lnTo>
                <a:lnTo>
                  <a:pt x="1717001" y="114692"/>
                </a:lnTo>
                <a:lnTo>
                  <a:pt x="1704221" y="116151"/>
                </a:lnTo>
                <a:lnTo>
                  <a:pt x="1692106" y="120016"/>
                </a:lnTo>
                <a:lnTo>
                  <a:pt x="1680679" y="126237"/>
                </a:lnTo>
                <a:lnTo>
                  <a:pt x="1676499" y="129230"/>
                </a:lnTo>
                <a:lnTo>
                  <a:pt x="1667495" y="137588"/>
                </a:lnTo>
                <a:close/>
              </a:path>
              <a:path w="6195148" h="528192">
                <a:moveTo>
                  <a:pt x="234949" y="229874"/>
                </a:moveTo>
                <a:lnTo>
                  <a:pt x="240031" y="217659"/>
                </a:lnTo>
                <a:lnTo>
                  <a:pt x="246580" y="207074"/>
                </a:lnTo>
                <a:lnTo>
                  <a:pt x="254596" y="198119"/>
                </a:lnTo>
                <a:lnTo>
                  <a:pt x="268171" y="188665"/>
                </a:lnTo>
                <a:lnTo>
                  <a:pt x="280172" y="184425"/>
                </a:lnTo>
                <a:lnTo>
                  <a:pt x="293331" y="183006"/>
                </a:lnTo>
                <a:lnTo>
                  <a:pt x="299238" y="183282"/>
                </a:lnTo>
                <a:lnTo>
                  <a:pt x="311929" y="186154"/>
                </a:lnTo>
                <a:lnTo>
                  <a:pt x="322668" y="192150"/>
                </a:lnTo>
                <a:lnTo>
                  <a:pt x="334262" y="205961"/>
                </a:lnTo>
                <a:lnTo>
                  <a:pt x="339305" y="218693"/>
                </a:lnTo>
                <a:lnTo>
                  <a:pt x="341610" y="231481"/>
                </a:lnTo>
                <a:lnTo>
                  <a:pt x="342664" y="242515"/>
                </a:lnTo>
                <a:lnTo>
                  <a:pt x="343412" y="255846"/>
                </a:lnTo>
                <a:lnTo>
                  <a:pt x="343857" y="271482"/>
                </a:lnTo>
                <a:lnTo>
                  <a:pt x="344004" y="289432"/>
                </a:lnTo>
                <a:lnTo>
                  <a:pt x="344004" y="419480"/>
                </a:lnTo>
                <a:lnTo>
                  <a:pt x="417791" y="419480"/>
                </a:lnTo>
                <a:lnTo>
                  <a:pt x="417670" y="216229"/>
                </a:lnTo>
                <a:lnTo>
                  <a:pt x="416494" y="201444"/>
                </a:lnTo>
                <a:lnTo>
                  <a:pt x="414069" y="187857"/>
                </a:lnTo>
                <a:lnTo>
                  <a:pt x="410396" y="175470"/>
                </a:lnTo>
                <a:lnTo>
                  <a:pt x="405474" y="164286"/>
                </a:lnTo>
                <a:lnTo>
                  <a:pt x="399303" y="154309"/>
                </a:lnTo>
                <a:lnTo>
                  <a:pt x="391883" y="145541"/>
                </a:lnTo>
                <a:lnTo>
                  <a:pt x="377826" y="133575"/>
                </a:lnTo>
                <a:lnTo>
                  <a:pt x="366932" y="126773"/>
                </a:lnTo>
                <a:lnTo>
                  <a:pt x="355385" y="121483"/>
                </a:lnTo>
                <a:lnTo>
                  <a:pt x="343186" y="117704"/>
                </a:lnTo>
                <a:lnTo>
                  <a:pt x="330333" y="115436"/>
                </a:lnTo>
                <a:lnTo>
                  <a:pt x="316826" y="114680"/>
                </a:lnTo>
                <a:lnTo>
                  <a:pt x="312055" y="114784"/>
                </a:lnTo>
                <a:lnTo>
                  <a:pt x="299466" y="116072"/>
                </a:lnTo>
                <a:lnTo>
                  <a:pt x="287051" y="118831"/>
                </a:lnTo>
                <a:lnTo>
                  <a:pt x="274789" y="123062"/>
                </a:lnTo>
                <a:lnTo>
                  <a:pt x="261825" y="129356"/>
                </a:lnTo>
                <a:lnTo>
                  <a:pt x="251330" y="135770"/>
                </a:lnTo>
                <a:lnTo>
                  <a:pt x="240324" y="143578"/>
                </a:lnTo>
                <a:lnTo>
                  <a:pt x="228815" y="152780"/>
                </a:lnTo>
                <a:lnTo>
                  <a:pt x="228815" y="122427"/>
                </a:lnTo>
                <a:lnTo>
                  <a:pt x="154241" y="122427"/>
                </a:lnTo>
                <a:lnTo>
                  <a:pt x="154241" y="419480"/>
                </a:lnTo>
                <a:lnTo>
                  <a:pt x="228815" y="419480"/>
                </a:lnTo>
                <a:lnTo>
                  <a:pt x="228894" y="286388"/>
                </a:lnTo>
                <a:lnTo>
                  <a:pt x="229244" y="270481"/>
                </a:lnTo>
                <a:lnTo>
                  <a:pt x="229889" y="257456"/>
                </a:lnTo>
                <a:lnTo>
                  <a:pt x="230842" y="247308"/>
                </a:lnTo>
                <a:lnTo>
                  <a:pt x="232117" y="240029"/>
                </a:lnTo>
                <a:lnTo>
                  <a:pt x="234949" y="229874"/>
                </a:lnTo>
                <a:close/>
              </a:path>
              <a:path w="6195148" h="528192">
                <a:moveTo>
                  <a:pt x="2662389" y="336803"/>
                </a:moveTo>
                <a:lnTo>
                  <a:pt x="2690456" y="262254"/>
                </a:lnTo>
                <a:lnTo>
                  <a:pt x="2744304" y="124332"/>
                </a:lnTo>
                <a:lnTo>
                  <a:pt x="2797898" y="262254"/>
                </a:lnTo>
                <a:lnTo>
                  <a:pt x="2826219" y="336803"/>
                </a:lnTo>
                <a:lnTo>
                  <a:pt x="2857715" y="419480"/>
                </a:lnTo>
                <a:lnTo>
                  <a:pt x="2937217" y="419480"/>
                </a:lnTo>
                <a:lnTo>
                  <a:pt x="2782658" y="17779"/>
                </a:lnTo>
                <a:lnTo>
                  <a:pt x="2705061" y="17779"/>
                </a:lnTo>
                <a:lnTo>
                  <a:pt x="2550121" y="419480"/>
                </a:lnTo>
                <a:lnTo>
                  <a:pt x="2629623" y="419480"/>
                </a:lnTo>
                <a:lnTo>
                  <a:pt x="2662389" y="336803"/>
                </a:lnTo>
                <a:close/>
              </a:path>
              <a:path w="6195148" h="528192">
                <a:moveTo>
                  <a:pt x="2690456" y="262254"/>
                </a:moveTo>
                <a:lnTo>
                  <a:pt x="2662389" y="336803"/>
                </a:lnTo>
                <a:lnTo>
                  <a:pt x="2826219" y="336803"/>
                </a:lnTo>
                <a:lnTo>
                  <a:pt x="2797898" y="262254"/>
                </a:lnTo>
                <a:lnTo>
                  <a:pt x="2690456" y="262254"/>
                </a:lnTo>
                <a:close/>
              </a:path>
              <a:path w="6195148" h="528192">
                <a:moveTo>
                  <a:pt x="0" y="17779"/>
                </a:moveTo>
                <a:lnTo>
                  <a:pt x="0" y="419480"/>
                </a:lnTo>
                <a:lnTo>
                  <a:pt x="75920" y="419480"/>
                </a:lnTo>
                <a:lnTo>
                  <a:pt x="75920" y="17779"/>
                </a:lnTo>
                <a:lnTo>
                  <a:pt x="0" y="17779"/>
                </a:lnTo>
                <a:close/>
              </a:path>
              <a:path w="6195148" h="528192">
                <a:moveTo>
                  <a:pt x="3716743" y="7619"/>
                </a:moveTo>
                <a:lnTo>
                  <a:pt x="3716743" y="419480"/>
                </a:lnTo>
                <a:lnTo>
                  <a:pt x="3791292" y="419480"/>
                </a:lnTo>
                <a:lnTo>
                  <a:pt x="3791292" y="7619"/>
                </a:lnTo>
                <a:lnTo>
                  <a:pt x="3716743" y="7619"/>
                </a:lnTo>
                <a:close/>
              </a:path>
              <a:path w="6195148" h="528192">
                <a:moveTo>
                  <a:pt x="2279611" y="7619"/>
                </a:moveTo>
                <a:lnTo>
                  <a:pt x="2279611" y="419480"/>
                </a:lnTo>
                <a:lnTo>
                  <a:pt x="2354160" y="419480"/>
                </a:lnTo>
                <a:lnTo>
                  <a:pt x="2354160" y="7619"/>
                </a:lnTo>
                <a:lnTo>
                  <a:pt x="2279611" y="7619"/>
                </a:lnTo>
                <a:close/>
              </a:path>
              <a:path w="6195148" h="528192">
                <a:moveTo>
                  <a:pt x="4883492" y="82422"/>
                </a:moveTo>
                <a:lnTo>
                  <a:pt x="4892758" y="89878"/>
                </a:lnTo>
                <a:lnTo>
                  <a:pt x="4904398" y="94960"/>
                </a:lnTo>
                <a:lnTo>
                  <a:pt x="4917401" y="96646"/>
                </a:lnTo>
                <a:lnTo>
                  <a:pt x="4928413" y="95437"/>
                </a:lnTo>
                <a:lnTo>
                  <a:pt x="4940221" y="90817"/>
                </a:lnTo>
                <a:lnTo>
                  <a:pt x="4950675" y="82676"/>
                </a:lnTo>
                <a:lnTo>
                  <a:pt x="4957922" y="73424"/>
                </a:lnTo>
                <a:lnTo>
                  <a:pt x="4962875" y="61745"/>
                </a:lnTo>
                <a:lnTo>
                  <a:pt x="4964518" y="48640"/>
                </a:lnTo>
                <a:lnTo>
                  <a:pt x="4963113" y="36477"/>
                </a:lnTo>
                <a:lnTo>
                  <a:pt x="4958449" y="24667"/>
                </a:lnTo>
                <a:lnTo>
                  <a:pt x="4950548" y="14224"/>
                </a:lnTo>
                <a:lnTo>
                  <a:pt x="4941455" y="6911"/>
                </a:lnTo>
                <a:lnTo>
                  <a:pt x="4929849" y="1738"/>
                </a:lnTo>
                <a:lnTo>
                  <a:pt x="4916893" y="0"/>
                </a:lnTo>
                <a:lnTo>
                  <a:pt x="4905610" y="1271"/>
                </a:lnTo>
                <a:lnTo>
                  <a:pt x="4893789" y="5927"/>
                </a:lnTo>
                <a:lnTo>
                  <a:pt x="4883365" y="13969"/>
                </a:lnTo>
                <a:lnTo>
                  <a:pt x="4876291" y="22820"/>
                </a:lnTo>
                <a:lnTo>
                  <a:pt x="4871209" y="34458"/>
                </a:lnTo>
                <a:lnTo>
                  <a:pt x="4869522" y="47497"/>
                </a:lnTo>
                <a:lnTo>
                  <a:pt x="4870978" y="60186"/>
                </a:lnTo>
                <a:lnTo>
                  <a:pt x="4875614" y="71985"/>
                </a:lnTo>
                <a:lnTo>
                  <a:pt x="4883492" y="82422"/>
                </a:lnTo>
                <a:close/>
              </a:path>
              <a:path w="6195148" h="528192">
                <a:moveTo>
                  <a:pt x="3854792" y="82422"/>
                </a:moveTo>
                <a:lnTo>
                  <a:pt x="3864058" y="89878"/>
                </a:lnTo>
                <a:lnTo>
                  <a:pt x="3875698" y="94960"/>
                </a:lnTo>
                <a:lnTo>
                  <a:pt x="3888701" y="96646"/>
                </a:lnTo>
                <a:lnTo>
                  <a:pt x="3899713" y="95437"/>
                </a:lnTo>
                <a:lnTo>
                  <a:pt x="3911521" y="90817"/>
                </a:lnTo>
                <a:lnTo>
                  <a:pt x="3921975" y="82676"/>
                </a:lnTo>
                <a:lnTo>
                  <a:pt x="3929222" y="73424"/>
                </a:lnTo>
                <a:lnTo>
                  <a:pt x="3934175" y="61745"/>
                </a:lnTo>
                <a:lnTo>
                  <a:pt x="3935818" y="48640"/>
                </a:lnTo>
                <a:lnTo>
                  <a:pt x="3934413" y="36477"/>
                </a:lnTo>
                <a:lnTo>
                  <a:pt x="3929749" y="24667"/>
                </a:lnTo>
                <a:lnTo>
                  <a:pt x="3921848" y="14224"/>
                </a:lnTo>
                <a:lnTo>
                  <a:pt x="3912755" y="6911"/>
                </a:lnTo>
                <a:lnTo>
                  <a:pt x="3901149" y="1738"/>
                </a:lnTo>
                <a:lnTo>
                  <a:pt x="3888193" y="0"/>
                </a:lnTo>
                <a:lnTo>
                  <a:pt x="3876910" y="1271"/>
                </a:lnTo>
                <a:lnTo>
                  <a:pt x="3865089" y="5927"/>
                </a:lnTo>
                <a:lnTo>
                  <a:pt x="3854665" y="13969"/>
                </a:lnTo>
                <a:lnTo>
                  <a:pt x="3847591" y="22820"/>
                </a:lnTo>
                <a:lnTo>
                  <a:pt x="3842509" y="34458"/>
                </a:lnTo>
                <a:lnTo>
                  <a:pt x="3840822" y="47497"/>
                </a:lnTo>
                <a:lnTo>
                  <a:pt x="3842278" y="60186"/>
                </a:lnTo>
                <a:lnTo>
                  <a:pt x="3846914" y="71985"/>
                </a:lnTo>
                <a:lnTo>
                  <a:pt x="3854792" y="82422"/>
                </a:lnTo>
                <a:close/>
              </a:path>
              <a:path w="6195148" h="528192">
                <a:moveTo>
                  <a:pt x="1780628" y="82422"/>
                </a:moveTo>
                <a:lnTo>
                  <a:pt x="1789894" y="89878"/>
                </a:lnTo>
                <a:lnTo>
                  <a:pt x="1801534" y="94960"/>
                </a:lnTo>
                <a:lnTo>
                  <a:pt x="1814537" y="96646"/>
                </a:lnTo>
                <a:lnTo>
                  <a:pt x="1825549" y="95437"/>
                </a:lnTo>
                <a:lnTo>
                  <a:pt x="1837357" y="90817"/>
                </a:lnTo>
                <a:lnTo>
                  <a:pt x="1847811" y="82676"/>
                </a:lnTo>
                <a:lnTo>
                  <a:pt x="1855058" y="73424"/>
                </a:lnTo>
                <a:lnTo>
                  <a:pt x="1860011" y="61745"/>
                </a:lnTo>
                <a:lnTo>
                  <a:pt x="1861654" y="48640"/>
                </a:lnTo>
                <a:lnTo>
                  <a:pt x="1860249" y="36477"/>
                </a:lnTo>
                <a:lnTo>
                  <a:pt x="1855585" y="24667"/>
                </a:lnTo>
                <a:lnTo>
                  <a:pt x="1847684" y="14224"/>
                </a:lnTo>
                <a:lnTo>
                  <a:pt x="1838591" y="6911"/>
                </a:lnTo>
                <a:lnTo>
                  <a:pt x="1826985" y="1738"/>
                </a:lnTo>
                <a:lnTo>
                  <a:pt x="1814029" y="0"/>
                </a:lnTo>
                <a:lnTo>
                  <a:pt x="1802746" y="1271"/>
                </a:lnTo>
                <a:lnTo>
                  <a:pt x="1790925" y="5927"/>
                </a:lnTo>
                <a:lnTo>
                  <a:pt x="1780501" y="13969"/>
                </a:lnTo>
                <a:lnTo>
                  <a:pt x="1773427" y="22820"/>
                </a:lnTo>
                <a:lnTo>
                  <a:pt x="1768345" y="34458"/>
                </a:lnTo>
                <a:lnTo>
                  <a:pt x="1766658" y="47497"/>
                </a:lnTo>
                <a:lnTo>
                  <a:pt x="1768114" y="60186"/>
                </a:lnTo>
                <a:lnTo>
                  <a:pt x="1772750" y="71985"/>
                </a:lnTo>
                <a:lnTo>
                  <a:pt x="1780628" y="82422"/>
                </a:lnTo>
                <a:close/>
              </a:path>
              <a:path w="6195148" h="528192">
                <a:moveTo>
                  <a:pt x="1522564" y="122427"/>
                </a:moveTo>
                <a:lnTo>
                  <a:pt x="1522564" y="12826"/>
                </a:lnTo>
                <a:lnTo>
                  <a:pt x="1448015" y="12826"/>
                </a:lnTo>
                <a:lnTo>
                  <a:pt x="1448015" y="122427"/>
                </a:lnTo>
                <a:lnTo>
                  <a:pt x="1409788" y="122427"/>
                </a:lnTo>
                <a:lnTo>
                  <a:pt x="1409788" y="186562"/>
                </a:lnTo>
                <a:lnTo>
                  <a:pt x="1448015" y="186562"/>
                </a:lnTo>
                <a:lnTo>
                  <a:pt x="1448015" y="419480"/>
                </a:lnTo>
                <a:lnTo>
                  <a:pt x="1522564" y="419480"/>
                </a:lnTo>
                <a:lnTo>
                  <a:pt x="1522564" y="186562"/>
                </a:lnTo>
                <a:lnTo>
                  <a:pt x="1566760" y="186562"/>
                </a:lnTo>
                <a:lnTo>
                  <a:pt x="1566760" y="122427"/>
                </a:lnTo>
                <a:lnTo>
                  <a:pt x="1522564" y="122427"/>
                </a:lnTo>
                <a:close/>
              </a:path>
              <a:path w="6195148" h="528192">
                <a:moveTo>
                  <a:pt x="4803736" y="122427"/>
                </a:moveTo>
                <a:lnTo>
                  <a:pt x="4803736" y="12826"/>
                </a:lnTo>
                <a:lnTo>
                  <a:pt x="4729187" y="12826"/>
                </a:lnTo>
                <a:lnTo>
                  <a:pt x="4729187" y="122427"/>
                </a:lnTo>
                <a:lnTo>
                  <a:pt x="4690960" y="122427"/>
                </a:lnTo>
                <a:lnTo>
                  <a:pt x="4690960" y="186562"/>
                </a:lnTo>
                <a:lnTo>
                  <a:pt x="4729187" y="186562"/>
                </a:lnTo>
                <a:lnTo>
                  <a:pt x="4729187" y="419480"/>
                </a:lnTo>
                <a:lnTo>
                  <a:pt x="4803736" y="419480"/>
                </a:lnTo>
                <a:lnTo>
                  <a:pt x="4803736" y="186562"/>
                </a:lnTo>
                <a:lnTo>
                  <a:pt x="4847932" y="186562"/>
                </a:lnTo>
                <a:lnTo>
                  <a:pt x="4847932" y="122427"/>
                </a:lnTo>
                <a:lnTo>
                  <a:pt x="4803736" y="122427"/>
                </a:lnTo>
                <a:close/>
              </a:path>
              <a:path w="6195148" h="528192">
                <a:moveTo>
                  <a:pt x="1251546" y="195452"/>
                </a:moveTo>
                <a:lnTo>
                  <a:pt x="1253832" y="191007"/>
                </a:lnTo>
                <a:lnTo>
                  <a:pt x="1258658" y="187451"/>
                </a:lnTo>
                <a:lnTo>
                  <a:pt x="1263357" y="184022"/>
                </a:lnTo>
                <a:lnTo>
                  <a:pt x="1269834" y="182244"/>
                </a:lnTo>
                <a:lnTo>
                  <a:pt x="1278216" y="182244"/>
                </a:lnTo>
                <a:lnTo>
                  <a:pt x="1284114" y="182688"/>
                </a:lnTo>
                <a:lnTo>
                  <a:pt x="1294694" y="185549"/>
                </a:lnTo>
                <a:lnTo>
                  <a:pt x="1305747" y="191064"/>
                </a:lnTo>
                <a:lnTo>
                  <a:pt x="1317272" y="199233"/>
                </a:lnTo>
                <a:lnTo>
                  <a:pt x="1329270" y="210057"/>
                </a:lnTo>
                <a:lnTo>
                  <a:pt x="1375498" y="163829"/>
                </a:lnTo>
                <a:lnTo>
                  <a:pt x="1363065" y="149530"/>
                </a:lnTo>
                <a:lnTo>
                  <a:pt x="1353555" y="141049"/>
                </a:lnTo>
                <a:lnTo>
                  <a:pt x="1343261" y="133663"/>
                </a:lnTo>
                <a:lnTo>
                  <a:pt x="1332191" y="127380"/>
                </a:lnTo>
                <a:lnTo>
                  <a:pt x="1315559" y="120609"/>
                </a:lnTo>
                <a:lnTo>
                  <a:pt x="1303295" y="117327"/>
                </a:lnTo>
                <a:lnTo>
                  <a:pt x="1290679" y="115345"/>
                </a:lnTo>
                <a:lnTo>
                  <a:pt x="1277708" y="114680"/>
                </a:lnTo>
                <a:lnTo>
                  <a:pt x="1266159" y="115173"/>
                </a:lnTo>
                <a:lnTo>
                  <a:pt x="1252773" y="117124"/>
                </a:lnTo>
                <a:lnTo>
                  <a:pt x="1240280" y="120557"/>
                </a:lnTo>
                <a:lnTo>
                  <a:pt x="1228689" y="125466"/>
                </a:lnTo>
                <a:lnTo>
                  <a:pt x="1218006" y="131848"/>
                </a:lnTo>
                <a:lnTo>
                  <a:pt x="1208239" y="139700"/>
                </a:lnTo>
                <a:lnTo>
                  <a:pt x="1197121" y="151771"/>
                </a:lnTo>
                <a:lnTo>
                  <a:pt x="1190087" y="162662"/>
                </a:lnTo>
                <a:lnTo>
                  <a:pt x="1185069" y="174313"/>
                </a:lnTo>
                <a:lnTo>
                  <a:pt x="1182062" y="186725"/>
                </a:lnTo>
                <a:lnTo>
                  <a:pt x="1181061" y="199897"/>
                </a:lnTo>
                <a:lnTo>
                  <a:pt x="1181078" y="201561"/>
                </a:lnTo>
                <a:lnTo>
                  <a:pt x="1182181" y="213245"/>
                </a:lnTo>
                <a:lnTo>
                  <a:pt x="1185009" y="224490"/>
                </a:lnTo>
                <a:lnTo>
                  <a:pt x="1189563" y="235295"/>
                </a:lnTo>
                <a:lnTo>
                  <a:pt x="1195845" y="245659"/>
                </a:lnTo>
                <a:lnTo>
                  <a:pt x="1203855" y="255581"/>
                </a:lnTo>
                <a:lnTo>
                  <a:pt x="1213594" y="265060"/>
                </a:lnTo>
                <a:lnTo>
                  <a:pt x="1225063" y="274095"/>
                </a:lnTo>
                <a:lnTo>
                  <a:pt x="1238264" y="282685"/>
                </a:lnTo>
                <a:lnTo>
                  <a:pt x="1253197" y="290829"/>
                </a:lnTo>
                <a:lnTo>
                  <a:pt x="1278216" y="303402"/>
                </a:lnTo>
                <a:lnTo>
                  <a:pt x="1289191" y="309528"/>
                </a:lnTo>
                <a:lnTo>
                  <a:pt x="1301166" y="318598"/>
                </a:lnTo>
                <a:lnTo>
                  <a:pt x="1308340" y="327784"/>
                </a:lnTo>
                <a:lnTo>
                  <a:pt x="1310728" y="337057"/>
                </a:lnTo>
                <a:lnTo>
                  <a:pt x="1310728" y="343280"/>
                </a:lnTo>
                <a:lnTo>
                  <a:pt x="1307807" y="348741"/>
                </a:lnTo>
                <a:lnTo>
                  <a:pt x="1301711" y="353440"/>
                </a:lnTo>
                <a:lnTo>
                  <a:pt x="1295742" y="358139"/>
                </a:lnTo>
                <a:lnTo>
                  <a:pt x="1287868" y="360552"/>
                </a:lnTo>
                <a:lnTo>
                  <a:pt x="1277962" y="360552"/>
                </a:lnTo>
                <a:lnTo>
                  <a:pt x="1271752" y="360087"/>
                </a:lnTo>
                <a:lnTo>
                  <a:pt x="1259823" y="357029"/>
                </a:lnTo>
                <a:lnTo>
                  <a:pt x="1246720" y="351154"/>
                </a:lnTo>
                <a:lnTo>
                  <a:pt x="1234764" y="343637"/>
                </a:lnTo>
                <a:lnTo>
                  <a:pt x="1224914" y="335605"/>
                </a:lnTo>
                <a:lnTo>
                  <a:pt x="1215986" y="326389"/>
                </a:lnTo>
                <a:lnTo>
                  <a:pt x="1170139" y="376300"/>
                </a:lnTo>
                <a:lnTo>
                  <a:pt x="1179851" y="387822"/>
                </a:lnTo>
                <a:lnTo>
                  <a:pt x="1189380" y="397036"/>
                </a:lnTo>
                <a:lnTo>
                  <a:pt x="1199549" y="405019"/>
                </a:lnTo>
                <a:lnTo>
                  <a:pt x="1210356" y="411770"/>
                </a:lnTo>
                <a:lnTo>
                  <a:pt x="1221800" y="417292"/>
                </a:lnTo>
                <a:lnTo>
                  <a:pt x="1233878" y="421585"/>
                </a:lnTo>
                <a:lnTo>
                  <a:pt x="1246589" y="424650"/>
                </a:lnTo>
                <a:lnTo>
                  <a:pt x="1259930" y="426488"/>
                </a:lnTo>
                <a:lnTo>
                  <a:pt x="1273898" y="427100"/>
                </a:lnTo>
                <a:lnTo>
                  <a:pt x="1281078" y="426955"/>
                </a:lnTo>
                <a:lnTo>
                  <a:pt x="1295241" y="425724"/>
                </a:lnTo>
                <a:lnTo>
                  <a:pt x="1308451" y="423238"/>
                </a:lnTo>
                <a:lnTo>
                  <a:pt x="1320714" y="419493"/>
                </a:lnTo>
                <a:lnTo>
                  <a:pt x="1332035" y="414488"/>
                </a:lnTo>
                <a:lnTo>
                  <a:pt x="1342421" y="408220"/>
                </a:lnTo>
                <a:lnTo>
                  <a:pt x="1351876" y="400684"/>
                </a:lnTo>
                <a:lnTo>
                  <a:pt x="1358523" y="394057"/>
                </a:lnTo>
                <a:lnTo>
                  <a:pt x="1366611" y="383774"/>
                </a:lnTo>
                <a:lnTo>
                  <a:pt x="1372895" y="372674"/>
                </a:lnTo>
                <a:lnTo>
                  <a:pt x="1377378" y="360762"/>
                </a:lnTo>
                <a:lnTo>
                  <a:pt x="1380065" y="348042"/>
                </a:lnTo>
                <a:lnTo>
                  <a:pt x="1380959" y="334517"/>
                </a:lnTo>
                <a:lnTo>
                  <a:pt x="1380894" y="330750"/>
                </a:lnTo>
                <a:lnTo>
                  <a:pt x="1379536" y="317486"/>
                </a:lnTo>
                <a:lnTo>
                  <a:pt x="1376412" y="305057"/>
                </a:lnTo>
                <a:lnTo>
                  <a:pt x="1371514" y="293462"/>
                </a:lnTo>
                <a:lnTo>
                  <a:pt x="1364830" y="282701"/>
                </a:lnTo>
                <a:lnTo>
                  <a:pt x="1359924" y="276696"/>
                </a:lnTo>
                <a:lnTo>
                  <a:pt x="1352271" y="269119"/>
                </a:lnTo>
                <a:lnTo>
                  <a:pt x="1343013" y="261588"/>
                </a:lnTo>
                <a:lnTo>
                  <a:pt x="1332140" y="254103"/>
                </a:lnTo>
                <a:lnTo>
                  <a:pt x="1319645" y="246662"/>
                </a:lnTo>
                <a:lnTo>
                  <a:pt x="1305521" y="239267"/>
                </a:lnTo>
                <a:lnTo>
                  <a:pt x="1278216" y="225551"/>
                </a:lnTo>
                <a:lnTo>
                  <a:pt x="1277254" y="225083"/>
                </a:lnTo>
                <a:lnTo>
                  <a:pt x="1263516" y="217600"/>
                </a:lnTo>
                <a:lnTo>
                  <a:pt x="1255991" y="211836"/>
                </a:lnTo>
                <a:lnTo>
                  <a:pt x="1252943" y="208406"/>
                </a:lnTo>
                <a:lnTo>
                  <a:pt x="1251546" y="204724"/>
                </a:lnTo>
                <a:lnTo>
                  <a:pt x="1251546" y="195452"/>
                </a:lnTo>
                <a:close/>
              </a:path>
              <a:path w="6195148" h="528192">
                <a:moveTo>
                  <a:pt x="5773254" y="195452"/>
                </a:moveTo>
                <a:lnTo>
                  <a:pt x="5775540" y="191007"/>
                </a:lnTo>
                <a:lnTo>
                  <a:pt x="5780366" y="187451"/>
                </a:lnTo>
                <a:lnTo>
                  <a:pt x="5785065" y="184022"/>
                </a:lnTo>
                <a:lnTo>
                  <a:pt x="5791542" y="182244"/>
                </a:lnTo>
                <a:lnTo>
                  <a:pt x="5799924" y="182244"/>
                </a:lnTo>
                <a:lnTo>
                  <a:pt x="5805822" y="182688"/>
                </a:lnTo>
                <a:lnTo>
                  <a:pt x="5816402" y="185549"/>
                </a:lnTo>
                <a:lnTo>
                  <a:pt x="5827455" y="191064"/>
                </a:lnTo>
                <a:lnTo>
                  <a:pt x="5838980" y="199233"/>
                </a:lnTo>
                <a:lnTo>
                  <a:pt x="5850978" y="210057"/>
                </a:lnTo>
                <a:lnTo>
                  <a:pt x="5897206" y="163829"/>
                </a:lnTo>
                <a:lnTo>
                  <a:pt x="5884773" y="149530"/>
                </a:lnTo>
                <a:lnTo>
                  <a:pt x="5875263" y="141049"/>
                </a:lnTo>
                <a:lnTo>
                  <a:pt x="5864969" y="133663"/>
                </a:lnTo>
                <a:lnTo>
                  <a:pt x="5853899" y="127380"/>
                </a:lnTo>
                <a:lnTo>
                  <a:pt x="5837267" y="120609"/>
                </a:lnTo>
                <a:lnTo>
                  <a:pt x="5825003" y="117327"/>
                </a:lnTo>
                <a:lnTo>
                  <a:pt x="5812387" y="115345"/>
                </a:lnTo>
                <a:lnTo>
                  <a:pt x="5799416" y="114680"/>
                </a:lnTo>
                <a:lnTo>
                  <a:pt x="5787867" y="115173"/>
                </a:lnTo>
                <a:lnTo>
                  <a:pt x="5774481" y="117124"/>
                </a:lnTo>
                <a:lnTo>
                  <a:pt x="5761988" y="120557"/>
                </a:lnTo>
                <a:lnTo>
                  <a:pt x="5750397" y="125466"/>
                </a:lnTo>
                <a:lnTo>
                  <a:pt x="5739714" y="131848"/>
                </a:lnTo>
                <a:lnTo>
                  <a:pt x="5729947" y="139700"/>
                </a:lnTo>
                <a:lnTo>
                  <a:pt x="5718829" y="151771"/>
                </a:lnTo>
                <a:lnTo>
                  <a:pt x="5711795" y="162662"/>
                </a:lnTo>
                <a:lnTo>
                  <a:pt x="5706777" y="174313"/>
                </a:lnTo>
                <a:lnTo>
                  <a:pt x="5703770" y="186725"/>
                </a:lnTo>
                <a:lnTo>
                  <a:pt x="5702769" y="199897"/>
                </a:lnTo>
                <a:lnTo>
                  <a:pt x="5702786" y="201561"/>
                </a:lnTo>
                <a:lnTo>
                  <a:pt x="5703889" y="213245"/>
                </a:lnTo>
                <a:lnTo>
                  <a:pt x="5706717" y="224490"/>
                </a:lnTo>
                <a:lnTo>
                  <a:pt x="5711271" y="235295"/>
                </a:lnTo>
                <a:lnTo>
                  <a:pt x="5717553" y="245659"/>
                </a:lnTo>
                <a:lnTo>
                  <a:pt x="5725563" y="255581"/>
                </a:lnTo>
                <a:lnTo>
                  <a:pt x="5735302" y="265060"/>
                </a:lnTo>
                <a:lnTo>
                  <a:pt x="5746771" y="274095"/>
                </a:lnTo>
                <a:lnTo>
                  <a:pt x="5759972" y="282685"/>
                </a:lnTo>
                <a:lnTo>
                  <a:pt x="5774905" y="290829"/>
                </a:lnTo>
                <a:lnTo>
                  <a:pt x="5799924" y="303402"/>
                </a:lnTo>
                <a:lnTo>
                  <a:pt x="5810899" y="309528"/>
                </a:lnTo>
                <a:lnTo>
                  <a:pt x="5822874" y="318598"/>
                </a:lnTo>
                <a:lnTo>
                  <a:pt x="5830048" y="327784"/>
                </a:lnTo>
                <a:lnTo>
                  <a:pt x="5832436" y="337057"/>
                </a:lnTo>
                <a:lnTo>
                  <a:pt x="5832436" y="343280"/>
                </a:lnTo>
                <a:lnTo>
                  <a:pt x="5829515" y="348741"/>
                </a:lnTo>
                <a:lnTo>
                  <a:pt x="5823419" y="353440"/>
                </a:lnTo>
                <a:lnTo>
                  <a:pt x="5817450" y="358139"/>
                </a:lnTo>
                <a:lnTo>
                  <a:pt x="5809576" y="360552"/>
                </a:lnTo>
                <a:lnTo>
                  <a:pt x="5799670" y="360552"/>
                </a:lnTo>
                <a:lnTo>
                  <a:pt x="5793460" y="360087"/>
                </a:lnTo>
                <a:lnTo>
                  <a:pt x="5781531" y="357029"/>
                </a:lnTo>
                <a:lnTo>
                  <a:pt x="5768428" y="351154"/>
                </a:lnTo>
                <a:lnTo>
                  <a:pt x="5756472" y="343637"/>
                </a:lnTo>
                <a:lnTo>
                  <a:pt x="5746622" y="335605"/>
                </a:lnTo>
                <a:lnTo>
                  <a:pt x="5737694" y="326389"/>
                </a:lnTo>
                <a:lnTo>
                  <a:pt x="5691847" y="376300"/>
                </a:lnTo>
                <a:lnTo>
                  <a:pt x="5701559" y="387822"/>
                </a:lnTo>
                <a:lnTo>
                  <a:pt x="5711088" y="397036"/>
                </a:lnTo>
                <a:lnTo>
                  <a:pt x="5721257" y="405019"/>
                </a:lnTo>
                <a:lnTo>
                  <a:pt x="5732064" y="411770"/>
                </a:lnTo>
                <a:lnTo>
                  <a:pt x="5743508" y="417292"/>
                </a:lnTo>
                <a:lnTo>
                  <a:pt x="5755586" y="421585"/>
                </a:lnTo>
                <a:lnTo>
                  <a:pt x="5768297" y="424650"/>
                </a:lnTo>
                <a:lnTo>
                  <a:pt x="5781638" y="426488"/>
                </a:lnTo>
                <a:lnTo>
                  <a:pt x="5795606" y="427100"/>
                </a:lnTo>
                <a:lnTo>
                  <a:pt x="5802786" y="426955"/>
                </a:lnTo>
                <a:lnTo>
                  <a:pt x="5816949" y="425724"/>
                </a:lnTo>
                <a:lnTo>
                  <a:pt x="5830159" y="423238"/>
                </a:lnTo>
                <a:lnTo>
                  <a:pt x="5842422" y="419493"/>
                </a:lnTo>
                <a:lnTo>
                  <a:pt x="5853743" y="414488"/>
                </a:lnTo>
                <a:lnTo>
                  <a:pt x="5864129" y="408220"/>
                </a:lnTo>
                <a:lnTo>
                  <a:pt x="5873584" y="400684"/>
                </a:lnTo>
                <a:lnTo>
                  <a:pt x="5880231" y="394057"/>
                </a:lnTo>
                <a:lnTo>
                  <a:pt x="5888319" y="383774"/>
                </a:lnTo>
                <a:lnTo>
                  <a:pt x="5894603" y="372674"/>
                </a:lnTo>
                <a:lnTo>
                  <a:pt x="5899086" y="360762"/>
                </a:lnTo>
                <a:lnTo>
                  <a:pt x="5901773" y="348042"/>
                </a:lnTo>
                <a:lnTo>
                  <a:pt x="5902667" y="334517"/>
                </a:lnTo>
                <a:lnTo>
                  <a:pt x="5902602" y="330750"/>
                </a:lnTo>
                <a:lnTo>
                  <a:pt x="5901244" y="317486"/>
                </a:lnTo>
                <a:lnTo>
                  <a:pt x="5898120" y="305057"/>
                </a:lnTo>
                <a:lnTo>
                  <a:pt x="5893222" y="293462"/>
                </a:lnTo>
                <a:lnTo>
                  <a:pt x="5886538" y="282701"/>
                </a:lnTo>
                <a:lnTo>
                  <a:pt x="5881632" y="276696"/>
                </a:lnTo>
                <a:lnTo>
                  <a:pt x="5873979" y="269119"/>
                </a:lnTo>
                <a:lnTo>
                  <a:pt x="5864721" y="261588"/>
                </a:lnTo>
                <a:lnTo>
                  <a:pt x="5853848" y="254103"/>
                </a:lnTo>
                <a:lnTo>
                  <a:pt x="5841353" y="246662"/>
                </a:lnTo>
                <a:lnTo>
                  <a:pt x="5827229" y="239267"/>
                </a:lnTo>
                <a:lnTo>
                  <a:pt x="5799924" y="225551"/>
                </a:lnTo>
                <a:lnTo>
                  <a:pt x="5798962" y="225083"/>
                </a:lnTo>
                <a:lnTo>
                  <a:pt x="5785224" y="217600"/>
                </a:lnTo>
                <a:lnTo>
                  <a:pt x="5777699" y="211836"/>
                </a:lnTo>
                <a:lnTo>
                  <a:pt x="5774651" y="208406"/>
                </a:lnTo>
                <a:lnTo>
                  <a:pt x="5773254" y="204724"/>
                </a:lnTo>
                <a:lnTo>
                  <a:pt x="5773254" y="195452"/>
                </a:lnTo>
                <a:close/>
              </a:path>
              <a:path w="6195148" h="528192">
                <a:moveTo>
                  <a:pt x="6109423" y="384301"/>
                </a:moveTo>
                <a:lnTo>
                  <a:pt x="6110063" y="392046"/>
                </a:lnTo>
                <a:lnTo>
                  <a:pt x="6114117" y="404128"/>
                </a:lnTo>
                <a:lnTo>
                  <a:pt x="6121869" y="414654"/>
                </a:lnTo>
                <a:lnTo>
                  <a:pt x="6127816" y="419622"/>
                </a:lnTo>
                <a:lnTo>
                  <a:pt x="6139255" y="425224"/>
                </a:lnTo>
                <a:lnTo>
                  <a:pt x="6152222" y="427100"/>
                </a:lnTo>
                <a:lnTo>
                  <a:pt x="6159967" y="426461"/>
                </a:lnTo>
                <a:lnTo>
                  <a:pt x="6172049" y="422407"/>
                </a:lnTo>
                <a:lnTo>
                  <a:pt x="6182575" y="414654"/>
                </a:lnTo>
                <a:lnTo>
                  <a:pt x="6187633" y="408676"/>
                </a:lnTo>
                <a:lnTo>
                  <a:pt x="6193270" y="397251"/>
                </a:lnTo>
                <a:lnTo>
                  <a:pt x="6195148" y="384301"/>
                </a:lnTo>
                <a:lnTo>
                  <a:pt x="6194517" y="376612"/>
                </a:lnTo>
                <a:lnTo>
                  <a:pt x="6190438" y="364528"/>
                </a:lnTo>
                <a:lnTo>
                  <a:pt x="6182575" y="354075"/>
                </a:lnTo>
                <a:lnTo>
                  <a:pt x="6176629" y="349108"/>
                </a:lnTo>
                <a:lnTo>
                  <a:pt x="6165190" y="343506"/>
                </a:lnTo>
                <a:lnTo>
                  <a:pt x="6152222" y="341629"/>
                </a:lnTo>
                <a:lnTo>
                  <a:pt x="6144478" y="342269"/>
                </a:lnTo>
                <a:lnTo>
                  <a:pt x="6132396" y="346323"/>
                </a:lnTo>
                <a:lnTo>
                  <a:pt x="6121869" y="354075"/>
                </a:lnTo>
                <a:lnTo>
                  <a:pt x="6116955" y="359878"/>
                </a:lnTo>
                <a:lnTo>
                  <a:pt x="6111314" y="371298"/>
                </a:lnTo>
                <a:lnTo>
                  <a:pt x="6109423" y="384301"/>
                </a:lnTo>
                <a:close/>
              </a:path>
              <a:path w="6195148" h="528192">
                <a:moveTo>
                  <a:pt x="5102340" y="331283"/>
                </a:moveTo>
                <a:lnTo>
                  <a:pt x="5094924" y="321347"/>
                </a:lnTo>
                <a:lnTo>
                  <a:pt x="5089155" y="310339"/>
                </a:lnTo>
                <a:lnTo>
                  <a:pt x="5085035" y="298261"/>
                </a:lnTo>
                <a:lnTo>
                  <a:pt x="5087098" y="408220"/>
                </a:lnTo>
                <a:lnTo>
                  <a:pt x="5098449" y="413993"/>
                </a:lnTo>
                <a:lnTo>
                  <a:pt x="5110235" y="418714"/>
                </a:lnTo>
                <a:lnTo>
                  <a:pt x="5104599" y="333755"/>
                </a:lnTo>
                <a:lnTo>
                  <a:pt x="5102340" y="331283"/>
                </a:lnTo>
                <a:close/>
              </a:path>
              <a:path w="6195148" h="528192">
                <a:moveTo>
                  <a:pt x="5007444" y="271271"/>
                </a:moveTo>
                <a:lnTo>
                  <a:pt x="5007522" y="276646"/>
                </a:lnTo>
                <a:lnTo>
                  <a:pt x="5008432" y="290088"/>
                </a:lnTo>
                <a:lnTo>
                  <a:pt x="5010363" y="303088"/>
                </a:lnTo>
                <a:lnTo>
                  <a:pt x="5013318" y="315645"/>
                </a:lnTo>
                <a:lnTo>
                  <a:pt x="5017299" y="327758"/>
                </a:lnTo>
                <a:lnTo>
                  <a:pt x="5022308" y="339426"/>
                </a:lnTo>
                <a:lnTo>
                  <a:pt x="5028346" y="350649"/>
                </a:lnTo>
                <a:lnTo>
                  <a:pt x="5035416" y="361425"/>
                </a:lnTo>
                <a:lnTo>
                  <a:pt x="5043519" y="371754"/>
                </a:lnTo>
                <a:lnTo>
                  <a:pt x="5052656" y="381634"/>
                </a:lnTo>
                <a:lnTo>
                  <a:pt x="5065698" y="393515"/>
                </a:lnTo>
                <a:lnTo>
                  <a:pt x="5076181" y="401394"/>
                </a:lnTo>
                <a:lnTo>
                  <a:pt x="5087098" y="408220"/>
                </a:lnTo>
                <a:lnTo>
                  <a:pt x="5085035" y="298261"/>
                </a:lnTo>
                <a:lnTo>
                  <a:pt x="5082563" y="285111"/>
                </a:lnTo>
                <a:lnTo>
                  <a:pt x="5081739" y="270890"/>
                </a:lnTo>
                <a:lnTo>
                  <a:pt x="5082958" y="254273"/>
                </a:lnTo>
                <a:lnTo>
                  <a:pt x="5085848" y="241481"/>
                </a:lnTo>
                <a:lnTo>
                  <a:pt x="5090453" y="229671"/>
                </a:lnTo>
                <a:lnTo>
                  <a:pt x="5096785" y="218854"/>
                </a:lnTo>
                <a:lnTo>
                  <a:pt x="5104853" y="209041"/>
                </a:lnTo>
                <a:lnTo>
                  <a:pt x="5113976" y="200823"/>
                </a:lnTo>
                <a:lnTo>
                  <a:pt x="5124709" y="193881"/>
                </a:lnTo>
                <a:lnTo>
                  <a:pt x="5136401" y="188906"/>
                </a:lnTo>
                <a:lnTo>
                  <a:pt x="5149046" y="185912"/>
                </a:lnTo>
                <a:lnTo>
                  <a:pt x="5162638" y="184912"/>
                </a:lnTo>
                <a:lnTo>
                  <a:pt x="5176044" y="185824"/>
                </a:lnTo>
                <a:lnTo>
                  <a:pt x="5188847" y="188673"/>
                </a:lnTo>
                <a:lnTo>
                  <a:pt x="5200613" y="193455"/>
                </a:lnTo>
                <a:lnTo>
                  <a:pt x="5211348" y="200161"/>
                </a:lnTo>
                <a:lnTo>
                  <a:pt x="5221058" y="208787"/>
                </a:lnTo>
                <a:lnTo>
                  <a:pt x="5230448" y="220703"/>
                </a:lnTo>
                <a:lnTo>
                  <a:pt x="5236341" y="231692"/>
                </a:lnTo>
                <a:lnTo>
                  <a:pt x="5240551" y="243720"/>
                </a:lnTo>
                <a:lnTo>
                  <a:pt x="5243076" y="256786"/>
                </a:lnTo>
                <a:lnTo>
                  <a:pt x="5243918" y="270890"/>
                </a:lnTo>
                <a:lnTo>
                  <a:pt x="5243862" y="274624"/>
                </a:lnTo>
                <a:lnTo>
                  <a:pt x="5242587" y="288415"/>
                </a:lnTo>
                <a:lnTo>
                  <a:pt x="5239631" y="301193"/>
                </a:lnTo>
                <a:lnTo>
                  <a:pt x="5234994" y="312963"/>
                </a:lnTo>
                <a:lnTo>
                  <a:pt x="5228676" y="323731"/>
                </a:lnTo>
                <a:lnTo>
                  <a:pt x="5220677" y="333501"/>
                </a:lnTo>
                <a:lnTo>
                  <a:pt x="5211143" y="342040"/>
                </a:lnTo>
                <a:lnTo>
                  <a:pt x="5200387" y="348907"/>
                </a:lnTo>
                <a:lnTo>
                  <a:pt x="5188675" y="353821"/>
                </a:lnTo>
                <a:lnTo>
                  <a:pt x="5176008" y="356773"/>
                </a:lnTo>
                <a:lnTo>
                  <a:pt x="5162384" y="357758"/>
                </a:lnTo>
                <a:lnTo>
                  <a:pt x="5149628" y="356909"/>
                </a:lnTo>
                <a:lnTo>
                  <a:pt x="5136839" y="354087"/>
                </a:lnTo>
                <a:lnTo>
                  <a:pt x="5125067" y="349287"/>
                </a:lnTo>
                <a:lnTo>
                  <a:pt x="5114319" y="342510"/>
                </a:lnTo>
                <a:lnTo>
                  <a:pt x="5104599" y="333755"/>
                </a:lnTo>
                <a:lnTo>
                  <a:pt x="5110235" y="418714"/>
                </a:lnTo>
                <a:lnTo>
                  <a:pt x="5122457" y="422385"/>
                </a:lnTo>
                <a:lnTo>
                  <a:pt x="5135116" y="425005"/>
                </a:lnTo>
                <a:lnTo>
                  <a:pt x="5148213" y="426577"/>
                </a:lnTo>
                <a:lnTo>
                  <a:pt x="5161749" y="427100"/>
                </a:lnTo>
                <a:lnTo>
                  <a:pt x="5167973" y="426994"/>
                </a:lnTo>
                <a:lnTo>
                  <a:pt x="5181058" y="426043"/>
                </a:lnTo>
                <a:lnTo>
                  <a:pt x="5193787" y="424108"/>
                </a:lnTo>
                <a:lnTo>
                  <a:pt x="5206165" y="421189"/>
                </a:lnTo>
                <a:lnTo>
                  <a:pt x="5218198" y="417285"/>
                </a:lnTo>
                <a:lnTo>
                  <a:pt x="5229891" y="412398"/>
                </a:lnTo>
                <a:lnTo>
                  <a:pt x="5241251" y="406526"/>
                </a:lnTo>
                <a:lnTo>
                  <a:pt x="5255871" y="397056"/>
                </a:lnTo>
                <a:lnTo>
                  <a:pt x="5265819" y="389108"/>
                </a:lnTo>
                <a:lnTo>
                  <a:pt x="5275017" y="380366"/>
                </a:lnTo>
                <a:lnTo>
                  <a:pt x="5283469" y="370830"/>
                </a:lnTo>
                <a:lnTo>
                  <a:pt x="5291178" y="360500"/>
                </a:lnTo>
                <a:lnTo>
                  <a:pt x="5298147" y="349376"/>
                </a:lnTo>
                <a:lnTo>
                  <a:pt x="5306349" y="332929"/>
                </a:lnTo>
                <a:lnTo>
                  <a:pt x="5310910" y="320992"/>
                </a:lnTo>
                <a:lnTo>
                  <a:pt x="5314447" y="308800"/>
                </a:lnTo>
                <a:lnTo>
                  <a:pt x="5316967" y="296347"/>
                </a:lnTo>
                <a:lnTo>
                  <a:pt x="5318474" y="283628"/>
                </a:lnTo>
                <a:lnTo>
                  <a:pt x="5318975" y="270637"/>
                </a:lnTo>
                <a:lnTo>
                  <a:pt x="5318915" y="266141"/>
                </a:lnTo>
                <a:lnTo>
                  <a:pt x="5318052" y="253225"/>
                </a:lnTo>
                <a:lnTo>
                  <a:pt x="5316162" y="240589"/>
                </a:lnTo>
                <a:lnTo>
                  <a:pt x="5313242" y="228230"/>
                </a:lnTo>
                <a:lnTo>
                  <a:pt x="5309289" y="216145"/>
                </a:lnTo>
                <a:lnTo>
                  <a:pt x="5304301" y="204331"/>
                </a:lnTo>
                <a:lnTo>
                  <a:pt x="5298274" y="192786"/>
                </a:lnTo>
                <a:lnTo>
                  <a:pt x="5288453" y="177807"/>
                </a:lnTo>
                <a:lnTo>
                  <a:pt x="5280444" y="167924"/>
                </a:lnTo>
                <a:lnTo>
                  <a:pt x="5271640" y="158775"/>
                </a:lnTo>
                <a:lnTo>
                  <a:pt x="5262045" y="150363"/>
                </a:lnTo>
                <a:lnTo>
                  <a:pt x="5251660" y="142691"/>
                </a:lnTo>
                <a:lnTo>
                  <a:pt x="5240489" y="135762"/>
                </a:lnTo>
                <a:lnTo>
                  <a:pt x="5223719" y="127432"/>
                </a:lnTo>
                <a:lnTo>
                  <a:pt x="5211750" y="122857"/>
                </a:lnTo>
                <a:lnTo>
                  <a:pt x="5199537" y="119288"/>
                </a:lnTo>
                <a:lnTo>
                  <a:pt x="5187087" y="116732"/>
                </a:lnTo>
                <a:lnTo>
                  <a:pt x="5174404" y="115194"/>
                </a:lnTo>
                <a:lnTo>
                  <a:pt x="5161495" y="114680"/>
                </a:lnTo>
                <a:lnTo>
                  <a:pt x="5152025" y="114955"/>
                </a:lnTo>
                <a:lnTo>
                  <a:pt x="5139085" y="116257"/>
                </a:lnTo>
                <a:lnTo>
                  <a:pt x="5126504" y="118629"/>
                </a:lnTo>
                <a:lnTo>
                  <a:pt x="5114281" y="122068"/>
                </a:lnTo>
                <a:lnTo>
                  <a:pt x="5102415" y="126573"/>
                </a:lnTo>
                <a:lnTo>
                  <a:pt x="5090905" y="132139"/>
                </a:lnTo>
                <a:lnTo>
                  <a:pt x="5079750" y="138767"/>
                </a:lnTo>
                <a:lnTo>
                  <a:pt x="5068948" y="146452"/>
                </a:lnTo>
                <a:lnTo>
                  <a:pt x="5058498" y="155193"/>
                </a:lnTo>
                <a:lnTo>
                  <a:pt x="5048923" y="164556"/>
                </a:lnTo>
                <a:lnTo>
                  <a:pt x="5040217" y="174531"/>
                </a:lnTo>
                <a:lnTo>
                  <a:pt x="5032536" y="184979"/>
                </a:lnTo>
                <a:lnTo>
                  <a:pt x="5025879" y="195898"/>
                </a:lnTo>
                <a:lnTo>
                  <a:pt x="5020246" y="207287"/>
                </a:lnTo>
                <a:lnTo>
                  <a:pt x="5015638" y="219147"/>
                </a:lnTo>
                <a:lnTo>
                  <a:pt x="5012053" y="231476"/>
                </a:lnTo>
                <a:lnTo>
                  <a:pt x="5009493" y="244274"/>
                </a:lnTo>
                <a:lnTo>
                  <a:pt x="5007956" y="257539"/>
                </a:lnTo>
                <a:lnTo>
                  <a:pt x="5007444" y="271271"/>
                </a:lnTo>
                <a:close/>
              </a:path>
              <a:path w="6195148" h="528192">
                <a:moveTo>
                  <a:pt x="4434801" y="208025"/>
                </a:moveTo>
                <a:lnTo>
                  <a:pt x="4443720" y="199734"/>
                </a:lnTo>
                <a:lnTo>
                  <a:pt x="4454399" y="192629"/>
                </a:lnTo>
                <a:lnTo>
                  <a:pt x="4466044" y="187561"/>
                </a:lnTo>
                <a:lnTo>
                  <a:pt x="4478648" y="184525"/>
                </a:lnTo>
                <a:lnTo>
                  <a:pt x="4492205" y="183514"/>
                </a:lnTo>
                <a:lnTo>
                  <a:pt x="4505744" y="184454"/>
                </a:lnTo>
                <a:lnTo>
                  <a:pt x="4518491" y="187331"/>
                </a:lnTo>
                <a:lnTo>
                  <a:pt x="4530246" y="192151"/>
                </a:lnTo>
                <a:lnTo>
                  <a:pt x="4541002" y="198920"/>
                </a:lnTo>
                <a:lnTo>
                  <a:pt x="4550752" y="207644"/>
                </a:lnTo>
                <a:lnTo>
                  <a:pt x="4560558" y="220032"/>
                </a:lnTo>
                <a:lnTo>
                  <a:pt x="4566396" y="231034"/>
                </a:lnTo>
                <a:lnTo>
                  <a:pt x="4570553" y="243097"/>
                </a:lnTo>
                <a:lnTo>
                  <a:pt x="4573040" y="256215"/>
                </a:lnTo>
                <a:lnTo>
                  <a:pt x="4573866" y="270382"/>
                </a:lnTo>
                <a:lnTo>
                  <a:pt x="4573764" y="275617"/>
                </a:lnTo>
                <a:lnTo>
                  <a:pt x="4572393" y="289495"/>
                </a:lnTo>
                <a:lnTo>
                  <a:pt x="4569416" y="302311"/>
                </a:lnTo>
                <a:lnTo>
                  <a:pt x="4564824" y="314066"/>
                </a:lnTo>
                <a:lnTo>
                  <a:pt x="4558606" y="324759"/>
                </a:lnTo>
                <a:lnTo>
                  <a:pt x="4550752" y="334390"/>
                </a:lnTo>
                <a:lnTo>
                  <a:pt x="4541291" y="343041"/>
                </a:lnTo>
                <a:lnTo>
                  <a:pt x="4530571" y="349989"/>
                </a:lnTo>
                <a:lnTo>
                  <a:pt x="4518876" y="354945"/>
                </a:lnTo>
                <a:lnTo>
                  <a:pt x="4506213" y="357913"/>
                </a:lnTo>
                <a:lnTo>
                  <a:pt x="4492586" y="358901"/>
                </a:lnTo>
                <a:lnTo>
                  <a:pt x="4480148" y="358025"/>
                </a:lnTo>
                <a:lnTo>
                  <a:pt x="4467591" y="355106"/>
                </a:lnTo>
                <a:lnTo>
                  <a:pt x="4455919" y="350136"/>
                </a:lnTo>
                <a:lnTo>
                  <a:pt x="4445120" y="343105"/>
                </a:lnTo>
                <a:lnTo>
                  <a:pt x="4435182" y="334009"/>
                </a:lnTo>
                <a:lnTo>
                  <a:pt x="4425105" y="320896"/>
                </a:lnTo>
                <a:lnTo>
                  <a:pt x="4419346" y="309783"/>
                </a:lnTo>
                <a:lnTo>
                  <a:pt x="4415232" y="297695"/>
                </a:lnTo>
                <a:lnTo>
                  <a:pt x="4412764" y="284643"/>
                </a:lnTo>
                <a:lnTo>
                  <a:pt x="4411941" y="270637"/>
                </a:lnTo>
                <a:lnTo>
                  <a:pt x="4409132" y="133195"/>
                </a:lnTo>
                <a:lnTo>
                  <a:pt x="4398375" y="140503"/>
                </a:lnTo>
                <a:lnTo>
                  <a:pt x="4388094" y="149022"/>
                </a:lnTo>
                <a:lnTo>
                  <a:pt x="4378286" y="158750"/>
                </a:lnTo>
                <a:lnTo>
                  <a:pt x="4366854" y="172693"/>
                </a:lnTo>
                <a:lnTo>
                  <a:pt x="4360016" y="183072"/>
                </a:lnTo>
                <a:lnTo>
                  <a:pt x="4354086" y="194014"/>
                </a:lnTo>
                <a:lnTo>
                  <a:pt x="4349067" y="205522"/>
                </a:lnTo>
                <a:lnTo>
                  <a:pt x="4344958" y="217594"/>
                </a:lnTo>
                <a:lnTo>
                  <a:pt x="4341760" y="230230"/>
                </a:lnTo>
                <a:lnTo>
                  <a:pt x="4339475" y="243431"/>
                </a:lnTo>
                <a:lnTo>
                  <a:pt x="4338104" y="257196"/>
                </a:lnTo>
                <a:lnTo>
                  <a:pt x="4337646" y="271525"/>
                </a:lnTo>
                <a:lnTo>
                  <a:pt x="4337704" y="276401"/>
                </a:lnTo>
                <a:lnTo>
                  <a:pt x="4338516" y="290168"/>
                </a:lnTo>
                <a:lnTo>
                  <a:pt x="4340289" y="303439"/>
                </a:lnTo>
                <a:lnTo>
                  <a:pt x="4343024" y="316214"/>
                </a:lnTo>
                <a:lnTo>
                  <a:pt x="4346721" y="328496"/>
                </a:lnTo>
                <a:lnTo>
                  <a:pt x="4351382" y="340284"/>
                </a:lnTo>
                <a:lnTo>
                  <a:pt x="4357008" y="351580"/>
                </a:lnTo>
                <a:lnTo>
                  <a:pt x="4363600" y="362385"/>
                </a:lnTo>
                <a:lnTo>
                  <a:pt x="4371158" y="372699"/>
                </a:lnTo>
                <a:lnTo>
                  <a:pt x="4379683" y="382524"/>
                </a:lnTo>
                <a:lnTo>
                  <a:pt x="4395791" y="397498"/>
                </a:lnTo>
                <a:lnTo>
                  <a:pt x="4406459" y="405351"/>
                </a:lnTo>
                <a:lnTo>
                  <a:pt x="4417544" y="411997"/>
                </a:lnTo>
                <a:lnTo>
                  <a:pt x="4429046" y="417434"/>
                </a:lnTo>
                <a:lnTo>
                  <a:pt x="4440966" y="421663"/>
                </a:lnTo>
                <a:lnTo>
                  <a:pt x="4453306" y="424684"/>
                </a:lnTo>
                <a:lnTo>
                  <a:pt x="4466068" y="426496"/>
                </a:lnTo>
                <a:lnTo>
                  <a:pt x="4479251" y="427100"/>
                </a:lnTo>
                <a:lnTo>
                  <a:pt x="4490101" y="426680"/>
                </a:lnTo>
                <a:lnTo>
                  <a:pt x="4502882" y="425027"/>
                </a:lnTo>
                <a:lnTo>
                  <a:pt x="4515141" y="422119"/>
                </a:lnTo>
                <a:lnTo>
                  <a:pt x="4526876" y="417956"/>
                </a:lnTo>
                <a:lnTo>
                  <a:pt x="4539202" y="411904"/>
                </a:lnTo>
                <a:lnTo>
                  <a:pt x="4549699" y="405312"/>
                </a:lnTo>
                <a:lnTo>
                  <a:pt x="4560195" y="397384"/>
                </a:lnTo>
                <a:lnTo>
                  <a:pt x="4570691" y="388112"/>
                </a:lnTo>
                <a:lnTo>
                  <a:pt x="4570691" y="419480"/>
                </a:lnTo>
                <a:lnTo>
                  <a:pt x="4645240" y="419480"/>
                </a:lnTo>
                <a:lnTo>
                  <a:pt x="4645240" y="122427"/>
                </a:lnTo>
                <a:lnTo>
                  <a:pt x="4570691" y="122427"/>
                </a:lnTo>
                <a:lnTo>
                  <a:pt x="4570691" y="155193"/>
                </a:lnTo>
                <a:lnTo>
                  <a:pt x="4569033" y="153542"/>
                </a:lnTo>
                <a:lnTo>
                  <a:pt x="4559180" y="144631"/>
                </a:lnTo>
                <a:lnTo>
                  <a:pt x="4548933" y="136870"/>
                </a:lnTo>
                <a:lnTo>
                  <a:pt x="4538292" y="130269"/>
                </a:lnTo>
                <a:lnTo>
                  <a:pt x="4527257" y="124840"/>
                </a:lnTo>
                <a:lnTo>
                  <a:pt x="4515056" y="120328"/>
                </a:lnTo>
                <a:lnTo>
                  <a:pt x="4502796" y="117198"/>
                </a:lnTo>
                <a:lnTo>
                  <a:pt x="4490138" y="115312"/>
                </a:lnTo>
                <a:lnTo>
                  <a:pt x="4477092" y="114680"/>
                </a:lnTo>
                <a:lnTo>
                  <a:pt x="4470081" y="114844"/>
                </a:lnTo>
                <a:lnTo>
                  <a:pt x="4456931" y="116085"/>
                </a:lnTo>
                <a:lnTo>
                  <a:pt x="4444263" y="118541"/>
                </a:lnTo>
                <a:lnTo>
                  <a:pt x="4432074" y="122212"/>
                </a:lnTo>
                <a:lnTo>
                  <a:pt x="4420364" y="127097"/>
                </a:lnTo>
                <a:lnTo>
                  <a:pt x="4420698" y="228643"/>
                </a:lnTo>
                <a:lnTo>
                  <a:pt x="4426920" y="217828"/>
                </a:lnTo>
                <a:lnTo>
                  <a:pt x="4434801" y="208025"/>
                </a:lnTo>
                <a:close/>
              </a:path>
              <a:path w="6195148" h="528192">
                <a:moveTo>
                  <a:pt x="4420364" y="127097"/>
                </a:moveTo>
                <a:lnTo>
                  <a:pt x="4409132" y="133195"/>
                </a:lnTo>
                <a:lnTo>
                  <a:pt x="4411941" y="270637"/>
                </a:lnTo>
                <a:lnTo>
                  <a:pt x="4411993" y="267061"/>
                </a:lnTo>
                <a:lnTo>
                  <a:pt x="4413235" y="253270"/>
                </a:lnTo>
                <a:lnTo>
                  <a:pt x="4416137" y="240460"/>
                </a:lnTo>
                <a:lnTo>
                  <a:pt x="4420698" y="228643"/>
                </a:lnTo>
                <a:lnTo>
                  <a:pt x="4420364" y="127097"/>
                </a:lnTo>
                <a:close/>
              </a:path>
              <a:path w="6195148" h="528192">
                <a:moveTo>
                  <a:pt x="3450043" y="334390"/>
                </a:moveTo>
                <a:lnTo>
                  <a:pt x="3447061" y="331059"/>
                </a:lnTo>
                <a:lnTo>
                  <a:pt x="3439827" y="321047"/>
                </a:lnTo>
                <a:lnTo>
                  <a:pt x="3442567" y="398912"/>
                </a:lnTo>
                <a:lnTo>
                  <a:pt x="3453068" y="406584"/>
                </a:lnTo>
                <a:lnTo>
                  <a:pt x="3463610" y="412929"/>
                </a:lnTo>
                <a:lnTo>
                  <a:pt x="3474173" y="417956"/>
                </a:lnTo>
                <a:lnTo>
                  <a:pt x="3496076" y="424605"/>
                </a:lnTo>
                <a:lnTo>
                  <a:pt x="3508748" y="426477"/>
                </a:lnTo>
                <a:lnTo>
                  <a:pt x="3521925" y="427100"/>
                </a:lnTo>
                <a:lnTo>
                  <a:pt x="3529889" y="426884"/>
                </a:lnTo>
                <a:lnTo>
                  <a:pt x="3542840" y="425559"/>
                </a:lnTo>
                <a:lnTo>
                  <a:pt x="3555363" y="423028"/>
                </a:lnTo>
                <a:lnTo>
                  <a:pt x="3567458" y="419292"/>
                </a:lnTo>
                <a:lnTo>
                  <a:pt x="3579129" y="414350"/>
                </a:lnTo>
                <a:lnTo>
                  <a:pt x="3590379" y="408202"/>
                </a:lnTo>
                <a:lnTo>
                  <a:pt x="3601209" y="400848"/>
                </a:lnTo>
                <a:lnTo>
                  <a:pt x="3611622" y="392289"/>
                </a:lnTo>
                <a:lnTo>
                  <a:pt x="3621620" y="382524"/>
                </a:lnTo>
                <a:lnTo>
                  <a:pt x="3632869" y="369188"/>
                </a:lnTo>
                <a:lnTo>
                  <a:pt x="3640092" y="358704"/>
                </a:lnTo>
                <a:lnTo>
                  <a:pt x="3646350" y="347730"/>
                </a:lnTo>
                <a:lnTo>
                  <a:pt x="3651642" y="336264"/>
                </a:lnTo>
                <a:lnTo>
                  <a:pt x="3655970" y="324305"/>
                </a:lnTo>
                <a:lnTo>
                  <a:pt x="3659335" y="311853"/>
                </a:lnTo>
                <a:lnTo>
                  <a:pt x="3661737" y="298906"/>
                </a:lnTo>
                <a:lnTo>
                  <a:pt x="3663177" y="285464"/>
                </a:lnTo>
                <a:lnTo>
                  <a:pt x="3663657" y="271525"/>
                </a:lnTo>
                <a:lnTo>
                  <a:pt x="3663569" y="265165"/>
                </a:lnTo>
                <a:lnTo>
                  <a:pt x="3662710" y="251084"/>
                </a:lnTo>
                <a:lnTo>
                  <a:pt x="3660938" y="237566"/>
                </a:lnTo>
                <a:lnTo>
                  <a:pt x="3658252" y="224613"/>
                </a:lnTo>
                <a:lnTo>
                  <a:pt x="3654654" y="212225"/>
                </a:lnTo>
                <a:lnTo>
                  <a:pt x="3650146" y="200401"/>
                </a:lnTo>
                <a:lnTo>
                  <a:pt x="3644727" y="189141"/>
                </a:lnTo>
                <a:lnTo>
                  <a:pt x="3638398" y="178446"/>
                </a:lnTo>
                <a:lnTo>
                  <a:pt x="3631162" y="168316"/>
                </a:lnTo>
                <a:lnTo>
                  <a:pt x="3623017" y="158750"/>
                </a:lnTo>
                <a:lnTo>
                  <a:pt x="3607858" y="144388"/>
                </a:lnTo>
                <a:lnTo>
                  <a:pt x="3597335" y="136514"/>
                </a:lnTo>
                <a:lnTo>
                  <a:pt x="3586336" y="129848"/>
                </a:lnTo>
                <a:lnTo>
                  <a:pt x="3574855" y="124391"/>
                </a:lnTo>
                <a:lnTo>
                  <a:pt x="3562893" y="120144"/>
                </a:lnTo>
                <a:lnTo>
                  <a:pt x="3550445" y="117110"/>
                </a:lnTo>
                <a:lnTo>
                  <a:pt x="3537510" y="115288"/>
                </a:lnTo>
                <a:lnTo>
                  <a:pt x="3524084" y="114680"/>
                </a:lnTo>
                <a:lnTo>
                  <a:pt x="3523685" y="114681"/>
                </a:lnTo>
                <a:lnTo>
                  <a:pt x="3510651" y="115351"/>
                </a:lnTo>
                <a:lnTo>
                  <a:pt x="3498004" y="117275"/>
                </a:lnTo>
                <a:lnTo>
                  <a:pt x="3485757" y="120442"/>
                </a:lnTo>
                <a:lnTo>
                  <a:pt x="3473919" y="124840"/>
                </a:lnTo>
                <a:lnTo>
                  <a:pt x="3460813" y="131397"/>
                </a:lnTo>
                <a:lnTo>
                  <a:pt x="3450237" y="138183"/>
                </a:lnTo>
                <a:lnTo>
                  <a:pt x="3442112" y="217298"/>
                </a:lnTo>
                <a:lnTo>
                  <a:pt x="3450043" y="207644"/>
                </a:lnTo>
                <a:lnTo>
                  <a:pt x="3459713" y="199027"/>
                </a:lnTo>
                <a:lnTo>
                  <a:pt x="3470485" y="192231"/>
                </a:lnTo>
                <a:lnTo>
                  <a:pt x="3482227" y="187384"/>
                </a:lnTo>
                <a:lnTo>
                  <a:pt x="3494930" y="184481"/>
                </a:lnTo>
                <a:lnTo>
                  <a:pt x="3508590" y="183514"/>
                </a:lnTo>
                <a:lnTo>
                  <a:pt x="3521554" y="184416"/>
                </a:lnTo>
                <a:lnTo>
                  <a:pt x="3534236" y="187310"/>
                </a:lnTo>
                <a:lnTo>
                  <a:pt x="3545955" y="192206"/>
                </a:lnTo>
                <a:lnTo>
                  <a:pt x="3556710" y="199109"/>
                </a:lnTo>
                <a:lnTo>
                  <a:pt x="3566502" y="208025"/>
                </a:lnTo>
                <a:lnTo>
                  <a:pt x="3576084" y="220419"/>
                </a:lnTo>
                <a:lnTo>
                  <a:pt x="3581893" y="231484"/>
                </a:lnTo>
                <a:lnTo>
                  <a:pt x="3586043" y="243549"/>
                </a:lnTo>
                <a:lnTo>
                  <a:pt x="3588532" y="256603"/>
                </a:lnTo>
                <a:lnTo>
                  <a:pt x="3589362" y="270637"/>
                </a:lnTo>
                <a:lnTo>
                  <a:pt x="3589279" y="275197"/>
                </a:lnTo>
                <a:lnTo>
                  <a:pt x="3587932" y="288892"/>
                </a:lnTo>
                <a:lnTo>
                  <a:pt x="3584935" y="301631"/>
                </a:lnTo>
                <a:lnTo>
                  <a:pt x="3580284" y="313404"/>
                </a:lnTo>
                <a:lnTo>
                  <a:pt x="3573972" y="324200"/>
                </a:lnTo>
                <a:lnTo>
                  <a:pt x="3565994" y="334009"/>
                </a:lnTo>
                <a:lnTo>
                  <a:pt x="3556861" y="342509"/>
                </a:lnTo>
                <a:lnTo>
                  <a:pt x="3546135" y="349690"/>
                </a:lnTo>
                <a:lnTo>
                  <a:pt x="3534510" y="354812"/>
                </a:lnTo>
                <a:lnTo>
                  <a:pt x="3521993" y="357880"/>
                </a:lnTo>
                <a:lnTo>
                  <a:pt x="3508590" y="358901"/>
                </a:lnTo>
                <a:lnTo>
                  <a:pt x="3494991" y="357929"/>
                </a:lnTo>
                <a:lnTo>
                  <a:pt x="3482311" y="354997"/>
                </a:lnTo>
                <a:lnTo>
                  <a:pt x="3470589" y="350101"/>
                </a:lnTo>
                <a:lnTo>
                  <a:pt x="3459831" y="343234"/>
                </a:lnTo>
                <a:lnTo>
                  <a:pt x="3450043" y="334390"/>
                </a:lnTo>
                <a:close/>
              </a:path>
              <a:path w="6195148" h="528192">
                <a:moveTo>
                  <a:pt x="3434192" y="309973"/>
                </a:moveTo>
                <a:lnTo>
                  <a:pt x="3430160" y="297838"/>
                </a:lnTo>
                <a:lnTo>
                  <a:pt x="3427738" y="284641"/>
                </a:lnTo>
                <a:lnTo>
                  <a:pt x="3426929" y="270382"/>
                </a:lnTo>
                <a:lnTo>
                  <a:pt x="3426988" y="266532"/>
                </a:lnTo>
                <a:lnTo>
                  <a:pt x="3428269" y="252641"/>
                </a:lnTo>
                <a:lnTo>
                  <a:pt x="3431220" y="239802"/>
                </a:lnTo>
                <a:lnTo>
                  <a:pt x="3435836" y="228019"/>
                </a:lnTo>
                <a:lnTo>
                  <a:pt x="3442112" y="217298"/>
                </a:lnTo>
                <a:lnTo>
                  <a:pt x="3450237" y="138183"/>
                </a:lnTo>
                <a:lnTo>
                  <a:pt x="3440050" y="146118"/>
                </a:lnTo>
                <a:lnTo>
                  <a:pt x="3430231" y="155193"/>
                </a:lnTo>
                <a:lnTo>
                  <a:pt x="3430231" y="122427"/>
                </a:lnTo>
                <a:lnTo>
                  <a:pt x="3356190" y="122427"/>
                </a:lnTo>
                <a:lnTo>
                  <a:pt x="3356190" y="528192"/>
                </a:lnTo>
                <a:lnTo>
                  <a:pt x="3430231" y="528192"/>
                </a:lnTo>
                <a:lnTo>
                  <a:pt x="3430231" y="388112"/>
                </a:lnTo>
                <a:lnTo>
                  <a:pt x="3432129" y="389902"/>
                </a:lnTo>
                <a:lnTo>
                  <a:pt x="3442567" y="398912"/>
                </a:lnTo>
                <a:lnTo>
                  <a:pt x="3439827" y="321047"/>
                </a:lnTo>
                <a:lnTo>
                  <a:pt x="3434192" y="309973"/>
                </a:lnTo>
                <a:close/>
              </a:path>
              <a:path w="6195148" h="528192">
                <a:moveTo>
                  <a:pt x="3081235" y="334390"/>
                </a:moveTo>
                <a:lnTo>
                  <a:pt x="3078253" y="331059"/>
                </a:lnTo>
                <a:lnTo>
                  <a:pt x="3071019" y="321047"/>
                </a:lnTo>
                <a:lnTo>
                  <a:pt x="3073759" y="398912"/>
                </a:lnTo>
                <a:lnTo>
                  <a:pt x="3084260" y="406584"/>
                </a:lnTo>
                <a:lnTo>
                  <a:pt x="3094802" y="412929"/>
                </a:lnTo>
                <a:lnTo>
                  <a:pt x="3105365" y="417956"/>
                </a:lnTo>
                <a:lnTo>
                  <a:pt x="3127268" y="424605"/>
                </a:lnTo>
                <a:lnTo>
                  <a:pt x="3139940" y="426477"/>
                </a:lnTo>
                <a:lnTo>
                  <a:pt x="3153117" y="427100"/>
                </a:lnTo>
                <a:lnTo>
                  <a:pt x="3161081" y="426884"/>
                </a:lnTo>
                <a:lnTo>
                  <a:pt x="3174032" y="425559"/>
                </a:lnTo>
                <a:lnTo>
                  <a:pt x="3186555" y="423028"/>
                </a:lnTo>
                <a:lnTo>
                  <a:pt x="3198650" y="419292"/>
                </a:lnTo>
                <a:lnTo>
                  <a:pt x="3210321" y="414350"/>
                </a:lnTo>
                <a:lnTo>
                  <a:pt x="3221571" y="408202"/>
                </a:lnTo>
                <a:lnTo>
                  <a:pt x="3232401" y="400848"/>
                </a:lnTo>
                <a:lnTo>
                  <a:pt x="3242814" y="392289"/>
                </a:lnTo>
                <a:lnTo>
                  <a:pt x="3252812" y="382524"/>
                </a:lnTo>
                <a:lnTo>
                  <a:pt x="3264061" y="369188"/>
                </a:lnTo>
                <a:lnTo>
                  <a:pt x="3271284" y="358704"/>
                </a:lnTo>
                <a:lnTo>
                  <a:pt x="3277542" y="347730"/>
                </a:lnTo>
                <a:lnTo>
                  <a:pt x="3282834" y="336264"/>
                </a:lnTo>
                <a:lnTo>
                  <a:pt x="3287162" y="324305"/>
                </a:lnTo>
                <a:lnTo>
                  <a:pt x="3290527" y="311853"/>
                </a:lnTo>
                <a:lnTo>
                  <a:pt x="3292929" y="298906"/>
                </a:lnTo>
                <a:lnTo>
                  <a:pt x="3294369" y="285464"/>
                </a:lnTo>
                <a:lnTo>
                  <a:pt x="3294849" y="271525"/>
                </a:lnTo>
                <a:lnTo>
                  <a:pt x="3294761" y="265165"/>
                </a:lnTo>
                <a:lnTo>
                  <a:pt x="3293902" y="251084"/>
                </a:lnTo>
                <a:lnTo>
                  <a:pt x="3292130" y="237566"/>
                </a:lnTo>
                <a:lnTo>
                  <a:pt x="3289444" y="224613"/>
                </a:lnTo>
                <a:lnTo>
                  <a:pt x="3285846" y="212225"/>
                </a:lnTo>
                <a:lnTo>
                  <a:pt x="3281338" y="200401"/>
                </a:lnTo>
                <a:lnTo>
                  <a:pt x="3275919" y="189141"/>
                </a:lnTo>
                <a:lnTo>
                  <a:pt x="3269590" y="178446"/>
                </a:lnTo>
                <a:lnTo>
                  <a:pt x="3262354" y="168316"/>
                </a:lnTo>
                <a:lnTo>
                  <a:pt x="3254209" y="158750"/>
                </a:lnTo>
                <a:lnTo>
                  <a:pt x="3239050" y="144388"/>
                </a:lnTo>
                <a:lnTo>
                  <a:pt x="3228527" y="136514"/>
                </a:lnTo>
                <a:lnTo>
                  <a:pt x="3217528" y="129848"/>
                </a:lnTo>
                <a:lnTo>
                  <a:pt x="3206047" y="124391"/>
                </a:lnTo>
                <a:lnTo>
                  <a:pt x="3194085" y="120144"/>
                </a:lnTo>
                <a:lnTo>
                  <a:pt x="3181637" y="117110"/>
                </a:lnTo>
                <a:lnTo>
                  <a:pt x="3168702" y="115288"/>
                </a:lnTo>
                <a:lnTo>
                  <a:pt x="3155276" y="114680"/>
                </a:lnTo>
                <a:lnTo>
                  <a:pt x="3154877" y="114681"/>
                </a:lnTo>
                <a:lnTo>
                  <a:pt x="3141843" y="115351"/>
                </a:lnTo>
                <a:lnTo>
                  <a:pt x="3129196" y="117275"/>
                </a:lnTo>
                <a:lnTo>
                  <a:pt x="3116949" y="120442"/>
                </a:lnTo>
                <a:lnTo>
                  <a:pt x="3105111" y="124840"/>
                </a:lnTo>
                <a:lnTo>
                  <a:pt x="3092005" y="131397"/>
                </a:lnTo>
                <a:lnTo>
                  <a:pt x="3081429" y="138183"/>
                </a:lnTo>
                <a:lnTo>
                  <a:pt x="3073304" y="217298"/>
                </a:lnTo>
                <a:lnTo>
                  <a:pt x="3081235" y="207644"/>
                </a:lnTo>
                <a:lnTo>
                  <a:pt x="3090905" y="199027"/>
                </a:lnTo>
                <a:lnTo>
                  <a:pt x="3101677" y="192231"/>
                </a:lnTo>
                <a:lnTo>
                  <a:pt x="3113419" y="187384"/>
                </a:lnTo>
                <a:lnTo>
                  <a:pt x="3126122" y="184481"/>
                </a:lnTo>
                <a:lnTo>
                  <a:pt x="3139782" y="183514"/>
                </a:lnTo>
                <a:lnTo>
                  <a:pt x="3152746" y="184416"/>
                </a:lnTo>
                <a:lnTo>
                  <a:pt x="3165428" y="187310"/>
                </a:lnTo>
                <a:lnTo>
                  <a:pt x="3177147" y="192206"/>
                </a:lnTo>
                <a:lnTo>
                  <a:pt x="3187902" y="199109"/>
                </a:lnTo>
                <a:lnTo>
                  <a:pt x="3197694" y="208025"/>
                </a:lnTo>
                <a:lnTo>
                  <a:pt x="3207276" y="220419"/>
                </a:lnTo>
                <a:lnTo>
                  <a:pt x="3213085" y="231484"/>
                </a:lnTo>
                <a:lnTo>
                  <a:pt x="3217235" y="243549"/>
                </a:lnTo>
                <a:lnTo>
                  <a:pt x="3219724" y="256603"/>
                </a:lnTo>
                <a:lnTo>
                  <a:pt x="3220554" y="270637"/>
                </a:lnTo>
                <a:lnTo>
                  <a:pt x="3220471" y="275197"/>
                </a:lnTo>
                <a:lnTo>
                  <a:pt x="3219124" y="288892"/>
                </a:lnTo>
                <a:lnTo>
                  <a:pt x="3216127" y="301631"/>
                </a:lnTo>
                <a:lnTo>
                  <a:pt x="3211476" y="313404"/>
                </a:lnTo>
                <a:lnTo>
                  <a:pt x="3205164" y="324200"/>
                </a:lnTo>
                <a:lnTo>
                  <a:pt x="3197186" y="334009"/>
                </a:lnTo>
                <a:lnTo>
                  <a:pt x="3188053" y="342509"/>
                </a:lnTo>
                <a:lnTo>
                  <a:pt x="3177327" y="349690"/>
                </a:lnTo>
                <a:lnTo>
                  <a:pt x="3165702" y="354812"/>
                </a:lnTo>
                <a:lnTo>
                  <a:pt x="3153185" y="357880"/>
                </a:lnTo>
                <a:lnTo>
                  <a:pt x="3139782" y="358901"/>
                </a:lnTo>
                <a:lnTo>
                  <a:pt x="3126183" y="357929"/>
                </a:lnTo>
                <a:lnTo>
                  <a:pt x="3113503" y="354997"/>
                </a:lnTo>
                <a:lnTo>
                  <a:pt x="3101781" y="350101"/>
                </a:lnTo>
                <a:lnTo>
                  <a:pt x="3091023" y="343234"/>
                </a:lnTo>
                <a:lnTo>
                  <a:pt x="3081235" y="334390"/>
                </a:lnTo>
                <a:close/>
              </a:path>
              <a:path w="6195148" h="528192">
                <a:moveTo>
                  <a:pt x="3065384" y="309973"/>
                </a:moveTo>
                <a:lnTo>
                  <a:pt x="3061352" y="297838"/>
                </a:lnTo>
                <a:lnTo>
                  <a:pt x="3058930" y="284641"/>
                </a:lnTo>
                <a:lnTo>
                  <a:pt x="3058121" y="270382"/>
                </a:lnTo>
                <a:lnTo>
                  <a:pt x="3058180" y="266532"/>
                </a:lnTo>
                <a:lnTo>
                  <a:pt x="3059461" y="252641"/>
                </a:lnTo>
                <a:lnTo>
                  <a:pt x="3062412" y="239802"/>
                </a:lnTo>
                <a:lnTo>
                  <a:pt x="3067028" y="228019"/>
                </a:lnTo>
                <a:lnTo>
                  <a:pt x="3073304" y="217298"/>
                </a:lnTo>
                <a:lnTo>
                  <a:pt x="3081429" y="138183"/>
                </a:lnTo>
                <a:lnTo>
                  <a:pt x="3071242" y="146118"/>
                </a:lnTo>
                <a:lnTo>
                  <a:pt x="3061423" y="155193"/>
                </a:lnTo>
                <a:lnTo>
                  <a:pt x="3061423" y="122427"/>
                </a:lnTo>
                <a:lnTo>
                  <a:pt x="2987382" y="122427"/>
                </a:lnTo>
                <a:lnTo>
                  <a:pt x="2987382" y="528192"/>
                </a:lnTo>
                <a:lnTo>
                  <a:pt x="3061423" y="528192"/>
                </a:lnTo>
                <a:lnTo>
                  <a:pt x="3061423" y="388112"/>
                </a:lnTo>
                <a:lnTo>
                  <a:pt x="3063321" y="389902"/>
                </a:lnTo>
                <a:lnTo>
                  <a:pt x="3073759" y="398912"/>
                </a:lnTo>
                <a:lnTo>
                  <a:pt x="3071019" y="321047"/>
                </a:lnTo>
                <a:lnTo>
                  <a:pt x="3065384" y="309973"/>
                </a:lnTo>
                <a:close/>
              </a:path>
              <a:path w="6195148" h="528192">
                <a:moveTo>
                  <a:pt x="2002497" y="208025"/>
                </a:moveTo>
                <a:lnTo>
                  <a:pt x="2011416" y="199734"/>
                </a:lnTo>
                <a:lnTo>
                  <a:pt x="2022095" y="192629"/>
                </a:lnTo>
                <a:lnTo>
                  <a:pt x="2033740" y="187561"/>
                </a:lnTo>
                <a:lnTo>
                  <a:pt x="2046344" y="184525"/>
                </a:lnTo>
                <a:lnTo>
                  <a:pt x="2059901" y="183514"/>
                </a:lnTo>
                <a:lnTo>
                  <a:pt x="2073440" y="184454"/>
                </a:lnTo>
                <a:lnTo>
                  <a:pt x="2086187" y="187331"/>
                </a:lnTo>
                <a:lnTo>
                  <a:pt x="2097942" y="192151"/>
                </a:lnTo>
                <a:lnTo>
                  <a:pt x="2108698" y="198920"/>
                </a:lnTo>
                <a:lnTo>
                  <a:pt x="2118448" y="207644"/>
                </a:lnTo>
                <a:lnTo>
                  <a:pt x="2128254" y="220032"/>
                </a:lnTo>
                <a:lnTo>
                  <a:pt x="2134092" y="231034"/>
                </a:lnTo>
                <a:lnTo>
                  <a:pt x="2138249" y="243097"/>
                </a:lnTo>
                <a:lnTo>
                  <a:pt x="2140736" y="256215"/>
                </a:lnTo>
                <a:lnTo>
                  <a:pt x="2141562" y="270382"/>
                </a:lnTo>
                <a:lnTo>
                  <a:pt x="2141460" y="275617"/>
                </a:lnTo>
                <a:lnTo>
                  <a:pt x="2140089" y="289495"/>
                </a:lnTo>
                <a:lnTo>
                  <a:pt x="2137112" y="302311"/>
                </a:lnTo>
                <a:lnTo>
                  <a:pt x="2132520" y="314066"/>
                </a:lnTo>
                <a:lnTo>
                  <a:pt x="2126302" y="324759"/>
                </a:lnTo>
                <a:lnTo>
                  <a:pt x="2118448" y="334390"/>
                </a:lnTo>
                <a:lnTo>
                  <a:pt x="2108987" y="343041"/>
                </a:lnTo>
                <a:lnTo>
                  <a:pt x="2098267" y="349989"/>
                </a:lnTo>
                <a:lnTo>
                  <a:pt x="2086572" y="354945"/>
                </a:lnTo>
                <a:lnTo>
                  <a:pt x="2073909" y="357913"/>
                </a:lnTo>
                <a:lnTo>
                  <a:pt x="2060282" y="358901"/>
                </a:lnTo>
                <a:lnTo>
                  <a:pt x="2047844" y="358025"/>
                </a:lnTo>
                <a:lnTo>
                  <a:pt x="2035287" y="355106"/>
                </a:lnTo>
                <a:lnTo>
                  <a:pt x="2023615" y="350136"/>
                </a:lnTo>
                <a:lnTo>
                  <a:pt x="2012816" y="343105"/>
                </a:lnTo>
                <a:lnTo>
                  <a:pt x="2002878" y="334009"/>
                </a:lnTo>
                <a:lnTo>
                  <a:pt x="1992801" y="320896"/>
                </a:lnTo>
                <a:lnTo>
                  <a:pt x="1987042" y="309783"/>
                </a:lnTo>
                <a:lnTo>
                  <a:pt x="1982928" y="297695"/>
                </a:lnTo>
                <a:lnTo>
                  <a:pt x="1980460" y="284643"/>
                </a:lnTo>
                <a:lnTo>
                  <a:pt x="1979637" y="270637"/>
                </a:lnTo>
                <a:lnTo>
                  <a:pt x="1976828" y="133195"/>
                </a:lnTo>
                <a:lnTo>
                  <a:pt x="1966071" y="140503"/>
                </a:lnTo>
                <a:lnTo>
                  <a:pt x="1955790" y="149022"/>
                </a:lnTo>
                <a:lnTo>
                  <a:pt x="1945982" y="158750"/>
                </a:lnTo>
                <a:lnTo>
                  <a:pt x="1934550" y="172693"/>
                </a:lnTo>
                <a:lnTo>
                  <a:pt x="1927712" y="183072"/>
                </a:lnTo>
                <a:lnTo>
                  <a:pt x="1921782" y="194014"/>
                </a:lnTo>
                <a:lnTo>
                  <a:pt x="1916763" y="205522"/>
                </a:lnTo>
                <a:lnTo>
                  <a:pt x="1912654" y="217594"/>
                </a:lnTo>
                <a:lnTo>
                  <a:pt x="1909456" y="230230"/>
                </a:lnTo>
                <a:lnTo>
                  <a:pt x="1907171" y="243431"/>
                </a:lnTo>
                <a:lnTo>
                  <a:pt x="1905800" y="257196"/>
                </a:lnTo>
                <a:lnTo>
                  <a:pt x="1905342" y="271525"/>
                </a:lnTo>
                <a:lnTo>
                  <a:pt x="1905400" y="276401"/>
                </a:lnTo>
                <a:lnTo>
                  <a:pt x="1906212" y="290168"/>
                </a:lnTo>
                <a:lnTo>
                  <a:pt x="1907985" y="303439"/>
                </a:lnTo>
                <a:lnTo>
                  <a:pt x="1910720" y="316214"/>
                </a:lnTo>
                <a:lnTo>
                  <a:pt x="1914417" y="328496"/>
                </a:lnTo>
                <a:lnTo>
                  <a:pt x="1919078" y="340284"/>
                </a:lnTo>
                <a:lnTo>
                  <a:pt x="1924704" y="351580"/>
                </a:lnTo>
                <a:lnTo>
                  <a:pt x="1931296" y="362385"/>
                </a:lnTo>
                <a:lnTo>
                  <a:pt x="1938854" y="372699"/>
                </a:lnTo>
                <a:lnTo>
                  <a:pt x="1947379" y="382524"/>
                </a:lnTo>
                <a:lnTo>
                  <a:pt x="1963487" y="397498"/>
                </a:lnTo>
                <a:lnTo>
                  <a:pt x="1974155" y="405351"/>
                </a:lnTo>
                <a:lnTo>
                  <a:pt x="1985240" y="411997"/>
                </a:lnTo>
                <a:lnTo>
                  <a:pt x="1996742" y="417434"/>
                </a:lnTo>
                <a:lnTo>
                  <a:pt x="2008662" y="421663"/>
                </a:lnTo>
                <a:lnTo>
                  <a:pt x="2021002" y="424684"/>
                </a:lnTo>
                <a:lnTo>
                  <a:pt x="2033764" y="426496"/>
                </a:lnTo>
                <a:lnTo>
                  <a:pt x="2046947" y="427100"/>
                </a:lnTo>
                <a:lnTo>
                  <a:pt x="2057797" y="426680"/>
                </a:lnTo>
                <a:lnTo>
                  <a:pt x="2070578" y="425027"/>
                </a:lnTo>
                <a:lnTo>
                  <a:pt x="2082837" y="422119"/>
                </a:lnTo>
                <a:lnTo>
                  <a:pt x="2094572" y="417956"/>
                </a:lnTo>
                <a:lnTo>
                  <a:pt x="2106898" y="411904"/>
                </a:lnTo>
                <a:lnTo>
                  <a:pt x="2117395" y="405312"/>
                </a:lnTo>
                <a:lnTo>
                  <a:pt x="2127891" y="397384"/>
                </a:lnTo>
                <a:lnTo>
                  <a:pt x="2138387" y="388112"/>
                </a:lnTo>
                <a:lnTo>
                  <a:pt x="2138387" y="419480"/>
                </a:lnTo>
                <a:lnTo>
                  <a:pt x="2212936" y="419480"/>
                </a:lnTo>
                <a:lnTo>
                  <a:pt x="2212936" y="122427"/>
                </a:lnTo>
                <a:lnTo>
                  <a:pt x="2138387" y="122427"/>
                </a:lnTo>
                <a:lnTo>
                  <a:pt x="2138387" y="155193"/>
                </a:lnTo>
                <a:lnTo>
                  <a:pt x="2136729" y="153542"/>
                </a:lnTo>
                <a:lnTo>
                  <a:pt x="2126876" y="144631"/>
                </a:lnTo>
                <a:lnTo>
                  <a:pt x="2116629" y="136870"/>
                </a:lnTo>
                <a:lnTo>
                  <a:pt x="2105988" y="130269"/>
                </a:lnTo>
                <a:lnTo>
                  <a:pt x="2094953" y="124840"/>
                </a:lnTo>
                <a:lnTo>
                  <a:pt x="2082752" y="120328"/>
                </a:lnTo>
                <a:lnTo>
                  <a:pt x="2070492" y="117198"/>
                </a:lnTo>
                <a:lnTo>
                  <a:pt x="2057834" y="115312"/>
                </a:lnTo>
                <a:lnTo>
                  <a:pt x="2044788" y="114680"/>
                </a:lnTo>
                <a:lnTo>
                  <a:pt x="2037777" y="114844"/>
                </a:lnTo>
                <a:lnTo>
                  <a:pt x="2024627" y="116085"/>
                </a:lnTo>
                <a:lnTo>
                  <a:pt x="2011959" y="118541"/>
                </a:lnTo>
                <a:lnTo>
                  <a:pt x="1999770" y="122212"/>
                </a:lnTo>
                <a:lnTo>
                  <a:pt x="1988060" y="127097"/>
                </a:lnTo>
                <a:lnTo>
                  <a:pt x="1988394" y="228643"/>
                </a:lnTo>
                <a:lnTo>
                  <a:pt x="1994616" y="217828"/>
                </a:lnTo>
                <a:lnTo>
                  <a:pt x="2002497" y="208025"/>
                </a:lnTo>
                <a:close/>
              </a:path>
              <a:path w="6195148" h="528192">
                <a:moveTo>
                  <a:pt x="1988060" y="127097"/>
                </a:moveTo>
                <a:lnTo>
                  <a:pt x="1976828" y="133195"/>
                </a:lnTo>
                <a:lnTo>
                  <a:pt x="1979637" y="270637"/>
                </a:lnTo>
                <a:lnTo>
                  <a:pt x="1979689" y="267061"/>
                </a:lnTo>
                <a:lnTo>
                  <a:pt x="1980931" y="253270"/>
                </a:lnTo>
                <a:lnTo>
                  <a:pt x="1983833" y="240460"/>
                </a:lnTo>
                <a:lnTo>
                  <a:pt x="1988394" y="228643"/>
                </a:lnTo>
                <a:lnTo>
                  <a:pt x="1988060" y="127097"/>
                </a:lnTo>
                <a:close/>
              </a:path>
              <a:path w="6195148" h="528192">
                <a:moveTo>
                  <a:pt x="572985" y="208025"/>
                </a:moveTo>
                <a:lnTo>
                  <a:pt x="581904" y="199734"/>
                </a:lnTo>
                <a:lnTo>
                  <a:pt x="592583" y="192629"/>
                </a:lnTo>
                <a:lnTo>
                  <a:pt x="604228" y="187561"/>
                </a:lnTo>
                <a:lnTo>
                  <a:pt x="616832" y="184525"/>
                </a:lnTo>
                <a:lnTo>
                  <a:pt x="630389" y="183514"/>
                </a:lnTo>
                <a:lnTo>
                  <a:pt x="643928" y="184454"/>
                </a:lnTo>
                <a:lnTo>
                  <a:pt x="656675" y="187331"/>
                </a:lnTo>
                <a:lnTo>
                  <a:pt x="668430" y="192151"/>
                </a:lnTo>
                <a:lnTo>
                  <a:pt x="679186" y="198920"/>
                </a:lnTo>
                <a:lnTo>
                  <a:pt x="688936" y="207644"/>
                </a:lnTo>
                <a:lnTo>
                  <a:pt x="698742" y="220032"/>
                </a:lnTo>
                <a:lnTo>
                  <a:pt x="704580" y="231034"/>
                </a:lnTo>
                <a:lnTo>
                  <a:pt x="708737" y="243097"/>
                </a:lnTo>
                <a:lnTo>
                  <a:pt x="711224" y="256215"/>
                </a:lnTo>
                <a:lnTo>
                  <a:pt x="712050" y="270382"/>
                </a:lnTo>
                <a:lnTo>
                  <a:pt x="711948" y="275617"/>
                </a:lnTo>
                <a:lnTo>
                  <a:pt x="710577" y="289495"/>
                </a:lnTo>
                <a:lnTo>
                  <a:pt x="707600" y="302311"/>
                </a:lnTo>
                <a:lnTo>
                  <a:pt x="703008" y="314066"/>
                </a:lnTo>
                <a:lnTo>
                  <a:pt x="696790" y="324759"/>
                </a:lnTo>
                <a:lnTo>
                  <a:pt x="688936" y="334390"/>
                </a:lnTo>
                <a:lnTo>
                  <a:pt x="679475" y="343041"/>
                </a:lnTo>
                <a:lnTo>
                  <a:pt x="668755" y="349989"/>
                </a:lnTo>
                <a:lnTo>
                  <a:pt x="657060" y="354945"/>
                </a:lnTo>
                <a:lnTo>
                  <a:pt x="644397" y="357913"/>
                </a:lnTo>
                <a:lnTo>
                  <a:pt x="630770" y="358901"/>
                </a:lnTo>
                <a:lnTo>
                  <a:pt x="618332" y="358025"/>
                </a:lnTo>
                <a:lnTo>
                  <a:pt x="605775" y="355106"/>
                </a:lnTo>
                <a:lnTo>
                  <a:pt x="594103" y="350136"/>
                </a:lnTo>
                <a:lnTo>
                  <a:pt x="583304" y="343105"/>
                </a:lnTo>
                <a:lnTo>
                  <a:pt x="573366" y="334009"/>
                </a:lnTo>
                <a:lnTo>
                  <a:pt x="563289" y="320896"/>
                </a:lnTo>
                <a:lnTo>
                  <a:pt x="557530" y="309783"/>
                </a:lnTo>
                <a:lnTo>
                  <a:pt x="553416" y="297695"/>
                </a:lnTo>
                <a:lnTo>
                  <a:pt x="550948" y="284643"/>
                </a:lnTo>
                <a:lnTo>
                  <a:pt x="550125" y="270637"/>
                </a:lnTo>
                <a:lnTo>
                  <a:pt x="547316" y="133195"/>
                </a:lnTo>
                <a:lnTo>
                  <a:pt x="536559" y="140503"/>
                </a:lnTo>
                <a:lnTo>
                  <a:pt x="526278" y="149022"/>
                </a:lnTo>
                <a:lnTo>
                  <a:pt x="516470" y="158750"/>
                </a:lnTo>
                <a:lnTo>
                  <a:pt x="505038" y="172693"/>
                </a:lnTo>
                <a:lnTo>
                  <a:pt x="498200" y="183072"/>
                </a:lnTo>
                <a:lnTo>
                  <a:pt x="492270" y="194014"/>
                </a:lnTo>
                <a:lnTo>
                  <a:pt x="487251" y="205522"/>
                </a:lnTo>
                <a:lnTo>
                  <a:pt x="483142" y="217594"/>
                </a:lnTo>
                <a:lnTo>
                  <a:pt x="479944" y="230230"/>
                </a:lnTo>
                <a:lnTo>
                  <a:pt x="477659" y="243431"/>
                </a:lnTo>
                <a:lnTo>
                  <a:pt x="476288" y="257196"/>
                </a:lnTo>
                <a:lnTo>
                  <a:pt x="475830" y="271525"/>
                </a:lnTo>
                <a:lnTo>
                  <a:pt x="475888" y="276401"/>
                </a:lnTo>
                <a:lnTo>
                  <a:pt x="476700" y="290168"/>
                </a:lnTo>
                <a:lnTo>
                  <a:pt x="478473" y="303439"/>
                </a:lnTo>
                <a:lnTo>
                  <a:pt x="481208" y="316214"/>
                </a:lnTo>
                <a:lnTo>
                  <a:pt x="484905" y="328496"/>
                </a:lnTo>
                <a:lnTo>
                  <a:pt x="489566" y="340284"/>
                </a:lnTo>
                <a:lnTo>
                  <a:pt x="495192" y="351580"/>
                </a:lnTo>
                <a:lnTo>
                  <a:pt x="501784" y="362385"/>
                </a:lnTo>
                <a:lnTo>
                  <a:pt x="509342" y="372699"/>
                </a:lnTo>
                <a:lnTo>
                  <a:pt x="517867" y="382524"/>
                </a:lnTo>
                <a:lnTo>
                  <a:pt x="533975" y="397498"/>
                </a:lnTo>
                <a:lnTo>
                  <a:pt x="544643" y="405351"/>
                </a:lnTo>
                <a:lnTo>
                  <a:pt x="555728" y="411997"/>
                </a:lnTo>
                <a:lnTo>
                  <a:pt x="567230" y="417434"/>
                </a:lnTo>
                <a:lnTo>
                  <a:pt x="579150" y="421663"/>
                </a:lnTo>
                <a:lnTo>
                  <a:pt x="591490" y="424684"/>
                </a:lnTo>
                <a:lnTo>
                  <a:pt x="604252" y="426496"/>
                </a:lnTo>
                <a:lnTo>
                  <a:pt x="617435" y="427100"/>
                </a:lnTo>
                <a:lnTo>
                  <a:pt x="628285" y="426680"/>
                </a:lnTo>
                <a:lnTo>
                  <a:pt x="641066" y="425027"/>
                </a:lnTo>
                <a:lnTo>
                  <a:pt x="653325" y="422119"/>
                </a:lnTo>
                <a:lnTo>
                  <a:pt x="665060" y="417956"/>
                </a:lnTo>
                <a:lnTo>
                  <a:pt x="677386" y="411904"/>
                </a:lnTo>
                <a:lnTo>
                  <a:pt x="687883" y="405312"/>
                </a:lnTo>
                <a:lnTo>
                  <a:pt x="698379" y="397384"/>
                </a:lnTo>
                <a:lnTo>
                  <a:pt x="708875" y="388112"/>
                </a:lnTo>
                <a:lnTo>
                  <a:pt x="708875" y="419480"/>
                </a:lnTo>
                <a:lnTo>
                  <a:pt x="783424" y="419480"/>
                </a:lnTo>
                <a:lnTo>
                  <a:pt x="783424" y="7619"/>
                </a:lnTo>
                <a:lnTo>
                  <a:pt x="708875" y="7619"/>
                </a:lnTo>
                <a:lnTo>
                  <a:pt x="708875" y="155193"/>
                </a:lnTo>
                <a:lnTo>
                  <a:pt x="707217" y="153542"/>
                </a:lnTo>
                <a:lnTo>
                  <a:pt x="697364" y="144631"/>
                </a:lnTo>
                <a:lnTo>
                  <a:pt x="687117" y="136870"/>
                </a:lnTo>
                <a:lnTo>
                  <a:pt x="676476" y="130269"/>
                </a:lnTo>
                <a:lnTo>
                  <a:pt x="665441" y="124840"/>
                </a:lnTo>
                <a:lnTo>
                  <a:pt x="653240" y="120328"/>
                </a:lnTo>
                <a:lnTo>
                  <a:pt x="640980" y="117198"/>
                </a:lnTo>
                <a:lnTo>
                  <a:pt x="628322" y="115312"/>
                </a:lnTo>
                <a:lnTo>
                  <a:pt x="615276" y="114680"/>
                </a:lnTo>
                <a:lnTo>
                  <a:pt x="608265" y="114844"/>
                </a:lnTo>
                <a:lnTo>
                  <a:pt x="595115" y="116085"/>
                </a:lnTo>
                <a:lnTo>
                  <a:pt x="582447" y="118541"/>
                </a:lnTo>
                <a:lnTo>
                  <a:pt x="570258" y="122212"/>
                </a:lnTo>
                <a:lnTo>
                  <a:pt x="558548" y="127097"/>
                </a:lnTo>
                <a:lnTo>
                  <a:pt x="558882" y="228643"/>
                </a:lnTo>
                <a:lnTo>
                  <a:pt x="565104" y="217828"/>
                </a:lnTo>
                <a:lnTo>
                  <a:pt x="572985" y="208025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53252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0" y="297052"/>
                </a:lnTo>
                <a:lnTo>
                  <a:pt x="74549" y="297052"/>
                </a:lnTo>
                <a:lnTo>
                  <a:pt x="74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24552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0" y="297052"/>
                </a:lnTo>
                <a:lnTo>
                  <a:pt x="74549" y="297052"/>
                </a:lnTo>
                <a:lnTo>
                  <a:pt x="74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0388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0" y="297052"/>
                </a:lnTo>
                <a:lnTo>
                  <a:pt x="74549" y="297052"/>
                </a:lnTo>
                <a:lnTo>
                  <a:pt x="74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3696" y="777113"/>
            <a:ext cx="75920" cy="401700"/>
          </a:xfrm>
          <a:custGeom>
            <a:avLst/>
            <a:gdLst/>
            <a:ahLst/>
            <a:cxnLst/>
            <a:rect l="l" t="t" r="r" b="b"/>
            <a:pathLst>
              <a:path w="75920" h="401700">
                <a:moveTo>
                  <a:pt x="0" y="0"/>
                </a:moveTo>
                <a:lnTo>
                  <a:pt x="0" y="401700"/>
                </a:lnTo>
                <a:lnTo>
                  <a:pt x="75920" y="401700"/>
                </a:lnTo>
                <a:lnTo>
                  <a:pt x="75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90440" y="766952"/>
            <a:ext cx="74549" cy="411861"/>
          </a:xfrm>
          <a:custGeom>
            <a:avLst/>
            <a:gdLst/>
            <a:ahLst/>
            <a:cxnLst/>
            <a:rect l="l" t="t" r="r" b="b"/>
            <a:pathLst>
              <a:path w="74549" h="411861">
                <a:moveTo>
                  <a:pt x="0" y="0"/>
                </a:moveTo>
                <a:lnTo>
                  <a:pt x="0" y="411861"/>
                </a:lnTo>
                <a:lnTo>
                  <a:pt x="74549" y="411861"/>
                </a:lnTo>
                <a:lnTo>
                  <a:pt x="74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3308" y="766952"/>
            <a:ext cx="74549" cy="411861"/>
          </a:xfrm>
          <a:custGeom>
            <a:avLst/>
            <a:gdLst/>
            <a:ahLst/>
            <a:cxnLst/>
            <a:rect l="l" t="t" r="r" b="b"/>
            <a:pathLst>
              <a:path w="74549" h="411861">
                <a:moveTo>
                  <a:pt x="0" y="0"/>
                </a:moveTo>
                <a:lnTo>
                  <a:pt x="0" y="411861"/>
                </a:lnTo>
                <a:lnTo>
                  <a:pt x="74549" y="411861"/>
                </a:lnTo>
                <a:lnTo>
                  <a:pt x="745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3120" y="1100963"/>
            <a:ext cx="85725" cy="85471"/>
          </a:xfrm>
          <a:custGeom>
            <a:avLst/>
            <a:gdLst/>
            <a:ahLst/>
            <a:cxnLst/>
            <a:rect l="l" t="t" r="r" b="b"/>
            <a:pathLst>
              <a:path w="85725" h="85471">
                <a:moveTo>
                  <a:pt x="42799" y="0"/>
                </a:moveTo>
                <a:lnTo>
                  <a:pt x="55766" y="1876"/>
                </a:lnTo>
                <a:lnTo>
                  <a:pt x="67205" y="7478"/>
                </a:lnTo>
                <a:lnTo>
                  <a:pt x="73151" y="12446"/>
                </a:lnTo>
                <a:lnTo>
                  <a:pt x="81014" y="22898"/>
                </a:lnTo>
                <a:lnTo>
                  <a:pt x="85093" y="34982"/>
                </a:lnTo>
                <a:lnTo>
                  <a:pt x="85725" y="42672"/>
                </a:lnTo>
                <a:lnTo>
                  <a:pt x="83846" y="55621"/>
                </a:lnTo>
                <a:lnTo>
                  <a:pt x="78209" y="67046"/>
                </a:lnTo>
                <a:lnTo>
                  <a:pt x="73151" y="73025"/>
                </a:lnTo>
                <a:lnTo>
                  <a:pt x="62625" y="80777"/>
                </a:lnTo>
                <a:lnTo>
                  <a:pt x="50543" y="84831"/>
                </a:lnTo>
                <a:lnTo>
                  <a:pt x="42799" y="85471"/>
                </a:lnTo>
                <a:lnTo>
                  <a:pt x="29831" y="83594"/>
                </a:lnTo>
                <a:lnTo>
                  <a:pt x="18392" y="77992"/>
                </a:lnTo>
                <a:lnTo>
                  <a:pt x="12446" y="73025"/>
                </a:lnTo>
                <a:lnTo>
                  <a:pt x="4693" y="62498"/>
                </a:lnTo>
                <a:lnTo>
                  <a:pt x="639" y="50416"/>
                </a:lnTo>
                <a:lnTo>
                  <a:pt x="0" y="42672"/>
                </a:lnTo>
                <a:lnTo>
                  <a:pt x="1890" y="29668"/>
                </a:lnTo>
                <a:lnTo>
                  <a:pt x="7531" y="18248"/>
                </a:lnTo>
                <a:lnTo>
                  <a:pt x="12446" y="12446"/>
                </a:lnTo>
                <a:lnTo>
                  <a:pt x="22972" y="4693"/>
                </a:lnTo>
                <a:lnTo>
                  <a:pt x="35054" y="639"/>
                </a:lnTo>
                <a:lnTo>
                  <a:pt x="4279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55436" y="944245"/>
            <a:ext cx="162178" cy="172846"/>
          </a:xfrm>
          <a:custGeom>
            <a:avLst/>
            <a:gdLst/>
            <a:ahLst/>
            <a:cxnLst/>
            <a:rect l="l" t="t" r="r" b="b"/>
            <a:pathLst>
              <a:path w="162178" h="172846">
                <a:moveTo>
                  <a:pt x="80899" y="0"/>
                </a:moveTo>
                <a:lnTo>
                  <a:pt x="67307" y="1000"/>
                </a:lnTo>
                <a:lnTo>
                  <a:pt x="54661" y="3994"/>
                </a:lnTo>
                <a:lnTo>
                  <a:pt x="42969" y="8969"/>
                </a:lnTo>
                <a:lnTo>
                  <a:pt x="32236" y="15911"/>
                </a:lnTo>
                <a:lnTo>
                  <a:pt x="23113" y="24129"/>
                </a:lnTo>
                <a:lnTo>
                  <a:pt x="15045" y="33942"/>
                </a:lnTo>
                <a:lnTo>
                  <a:pt x="8714" y="44759"/>
                </a:lnTo>
                <a:lnTo>
                  <a:pt x="4108" y="56569"/>
                </a:lnTo>
                <a:lnTo>
                  <a:pt x="1218" y="69361"/>
                </a:lnTo>
                <a:lnTo>
                  <a:pt x="33" y="83125"/>
                </a:lnTo>
                <a:lnTo>
                  <a:pt x="0" y="85978"/>
                </a:lnTo>
                <a:lnTo>
                  <a:pt x="824" y="100199"/>
                </a:lnTo>
                <a:lnTo>
                  <a:pt x="3296" y="113349"/>
                </a:lnTo>
                <a:lnTo>
                  <a:pt x="7416" y="125427"/>
                </a:lnTo>
                <a:lnTo>
                  <a:pt x="13184" y="136435"/>
                </a:lnTo>
                <a:lnTo>
                  <a:pt x="20600" y="146371"/>
                </a:lnTo>
                <a:lnTo>
                  <a:pt x="32579" y="157598"/>
                </a:lnTo>
                <a:lnTo>
                  <a:pt x="43327" y="164375"/>
                </a:lnTo>
                <a:lnTo>
                  <a:pt x="55099" y="169175"/>
                </a:lnTo>
                <a:lnTo>
                  <a:pt x="67888" y="171997"/>
                </a:lnTo>
                <a:lnTo>
                  <a:pt x="80644" y="172846"/>
                </a:lnTo>
                <a:lnTo>
                  <a:pt x="94268" y="171861"/>
                </a:lnTo>
                <a:lnTo>
                  <a:pt x="106935" y="168909"/>
                </a:lnTo>
                <a:lnTo>
                  <a:pt x="118647" y="163995"/>
                </a:lnTo>
                <a:lnTo>
                  <a:pt x="129403" y="157128"/>
                </a:lnTo>
                <a:lnTo>
                  <a:pt x="138937" y="148589"/>
                </a:lnTo>
                <a:lnTo>
                  <a:pt x="146936" y="138819"/>
                </a:lnTo>
                <a:lnTo>
                  <a:pt x="153254" y="128051"/>
                </a:lnTo>
                <a:lnTo>
                  <a:pt x="157891" y="116281"/>
                </a:lnTo>
                <a:lnTo>
                  <a:pt x="160847" y="103503"/>
                </a:lnTo>
                <a:lnTo>
                  <a:pt x="162122" y="89712"/>
                </a:lnTo>
                <a:lnTo>
                  <a:pt x="162178" y="85978"/>
                </a:lnTo>
                <a:lnTo>
                  <a:pt x="161337" y="71874"/>
                </a:lnTo>
                <a:lnTo>
                  <a:pt x="158811" y="58808"/>
                </a:lnTo>
                <a:lnTo>
                  <a:pt x="154601" y="46780"/>
                </a:lnTo>
                <a:lnTo>
                  <a:pt x="148708" y="35791"/>
                </a:lnTo>
                <a:lnTo>
                  <a:pt x="141130" y="25840"/>
                </a:lnTo>
                <a:lnTo>
                  <a:pt x="129608" y="15249"/>
                </a:lnTo>
                <a:lnTo>
                  <a:pt x="118873" y="8543"/>
                </a:lnTo>
                <a:lnTo>
                  <a:pt x="107107" y="3761"/>
                </a:lnTo>
                <a:lnTo>
                  <a:pt x="94304" y="912"/>
                </a:lnTo>
                <a:lnTo>
                  <a:pt x="8089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5638" y="942848"/>
            <a:ext cx="161925" cy="175387"/>
          </a:xfrm>
          <a:custGeom>
            <a:avLst/>
            <a:gdLst/>
            <a:ahLst/>
            <a:cxnLst/>
            <a:rect l="l" t="t" r="r" b="b"/>
            <a:pathLst>
              <a:path w="161925" h="175387">
                <a:moveTo>
                  <a:pt x="80263" y="0"/>
                </a:moveTo>
                <a:lnTo>
                  <a:pt x="66706" y="1010"/>
                </a:lnTo>
                <a:lnTo>
                  <a:pt x="54102" y="4046"/>
                </a:lnTo>
                <a:lnTo>
                  <a:pt x="42457" y="9114"/>
                </a:lnTo>
                <a:lnTo>
                  <a:pt x="31778" y="16219"/>
                </a:lnTo>
                <a:lnTo>
                  <a:pt x="22860" y="24511"/>
                </a:lnTo>
                <a:lnTo>
                  <a:pt x="14978" y="34313"/>
                </a:lnTo>
                <a:lnTo>
                  <a:pt x="8756" y="45128"/>
                </a:lnTo>
                <a:lnTo>
                  <a:pt x="4195" y="56945"/>
                </a:lnTo>
                <a:lnTo>
                  <a:pt x="1293" y="69755"/>
                </a:lnTo>
                <a:lnTo>
                  <a:pt x="51" y="83546"/>
                </a:lnTo>
                <a:lnTo>
                  <a:pt x="0" y="87122"/>
                </a:lnTo>
                <a:lnTo>
                  <a:pt x="822" y="101128"/>
                </a:lnTo>
                <a:lnTo>
                  <a:pt x="3290" y="114180"/>
                </a:lnTo>
                <a:lnTo>
                  <a:pt x="7404" y="126268"/>
                </a:lnTo>
                <a:lnTo>
                  <a:pt x="13163" y="137381"/>
                </a:lnTo>
                <a:lnTo>
                  <a:pt x="20567" y="147510"/>
                </a:lnTo>
                <a:lnTo>
                  <a:pt x="33179" y="159590"/>
                </a:lnTo>
                <a:lnTo>
                  <a:pt x="43977" y="166621"/>
                </a:lnTo>
                <a:lnTo>
                  <a:pt x="55649" y="171591"/>
                </a:lnTo>
                <a:lnTo>
                  <a:pt x="68206" y="174510"/>
                </a:lnTo>
                <a:lnTo>
                  <a:pt x="80645" y="175387"/>
                </a:lnTo>
                <a:lnTo>
                  <a:pt x="94271" y="174398"/>
                </a:lnTo>
                <a:lnTo>
                  <a:pt x="106934" y="171430"/>
                </a:lnTo>
                <a:lnTo>
                  <a:pt x="118629" y="166474"/>
                </a:lnTo>
                <a:lnTo>
                  <a:pt x="129349" y="159526"/>
                </a:lnTo>
                <a:lnTo>
                  <a:pt x="138811" y="150875"/>
                </a:lnTo>
                <a:lnTo>
                  <a:pt x="146664" y="141244"/>
                </a:lnTo>
                <a:lnTo>
                  <a:pt x="152882" y="130551"/>
                </a:lnTo>
                <a:lnTo>
                  <a:pt x="157474" y="118796"/>
                </a:lnTo>
                <a:lnTo>
                  <a:pt x="160451" y="105980"/>
                </a:lnTo>
                <a:lnTo>
                  <a:pt x="161822" y="92102"/>
                </a:lnTo>
                <a:lnTo>
                  <a:pt x="161925" y="86867"/>
                </a:lnTo>
                <a:lnTo>
                  <a:pt x="161098" y="72700"/>
                </a:lnTo>
                <a:lnTo>
                  <a:pt x="158611" y="59582"/>
                </a:lnTo>
                <a:lnTo>
                  <a:pt x="154454" y="47519"/>
                </a:lnTo>
                <a:lnTo>
                  <a:pt x="148616" y="36517"/>
                </a:lnTo>
                <a:lnTo>
                  <a:pt x="141087" y="26580"/>
                </a:lnTo>
                <a:lnTo>
                  <a:pt x="129060" y="15405"/>
                </a:lnTo>
                <a:lnTo>
                  <a:pt x="118304" y="8636"/>
                </a:lnTo>
                <a:lnTo>
                  <a:pt x="106550" y="3816"/>
                </a:lnTo>
                <a:lnTo>
                  <a:pt x="93802" y="939"/>
                </a:lnTo>
                <a:lnTo>
                  <a:pt x="80263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00626" y="942848"/>
            <a:ext cx="162433" cy="175387"/>
          </a:xfrm>
          <a:custGeom>
            <a:avLst/>
            <a:gdLst/>
            <a:ahLst/>
            <a:cxnLst/>
            <a:rect l="l" t="t" r="r" b="b"/>
            <a:pathLst>
              <a:path w="162433" h="175387">
                <a:moveTo>
                  <a:pt x="81661" y="0"/>
                </a:moveTo>
                <a:lnTo>
                  <a:pt x="68001" y="966"/>
                </a:lnTo>
                <a:lnTo>
                  <a:pt x="55297" y="3869"/>
                </a:lnTo>
                <a:lnTo>
                  <a:pt x="43556" y="8716"/>
                </a:lnTo>
                <a:lnTo>
                  <a:pt x="32783" y="15512"/>
                </a:lnTo>
                <a:lnTo>
                  <a:pt x="23113" y="24129"/>
                </a:lnTo>
                <a:lnTo>
                  <a:pt x="15182" y="33783"/>
                </a:lnTo>
                <a:lnTo>
                  <a:pt x="8906" y="44504"/>
                </a:lnTo>
                <a:lnTo>
                  <a:pt x="4290" y="56287"/>
                </a:lnTo>
                <a:lnTo>
                  <a:pt x="1339" y="69126"/>
                </a:lnTo>
                <a:lnTo>
                  <a:pt x="58" y="83017"/>
                </a:lnTo>
                <a:lnTo>
                  <a:pt x="0" y="86867"/>
                </a:lnTo>
                <a:lnTo>
                  <a:pt x="808" y="101126"/>
                </a:lnTo>
                <a:lnTo>
                  <a:pt x="3230" y="114323"/>
                </a:lnTo>
                <a:lnTo>
                  <a:pt x="7262" y="126458"/>
                </a:lnTo>
                <a:lnTo>
                  <a:pt x="12897" y="137532"/>
                </a:lnTo>
                <a:lnTo>
                  <a:pt x="20131" y="147544"/>
                </a:lnTo>
                <a:lnTo>
                  <a:pt x="32901" y="159719"/>
                </a:lnTo>
                <a:lnTo>
                  <a:pt x="43659" y="166586"/>
                </a:lnTo>
                <a:lnTo>
                  <a:pt x="55381" y="171482"/>
                </a:lnTo>
                <a:lnTo>
                  <a:pt x="68061" y="174414"/>
                </a:lnTo>
                <a:lnTo>
                  <a:pt x="81661" y="175387"/>
                </a:lnTo>
                <a:lnTo>
                  <a:pt x="95063" y="174365"/>
                </a:lnTo>
                <a:lnTo>
                  <a:pt x="107580" y="171297"/>
                </a:lnTo>
                <a:lnTo>
                  <a:pt x="119205" y="166175"/>
                </a:lnTo>
                <a:lnTo>
                  <a:pt x="129932" y="158994"/>
                </a:lnTo>
                <a:lnTo>
                  <a:pt x="139064" y="150494"/>
                </a:lnTo>
                <a:lnTo>
                  <a:pt x="147042" y="140685"/>
                </a:lnTo>
                <a:lnTo>
                  <a:pt x="153354" y="129889"/>
                </a:lnTo>
                <a:lnTo>
                  <a:pt x="158006" y="118116"/>
                </a:lnTo>
                <a:lnTo>
                  <a:pt x="161002" y="105377"/>
                </a:lnTo>
                <a:lnTo>
                  <a:pt x="162349" y="91682"/>
                </a:lnTo>
                <a:lnTo>
                  <a:pt x="162433" y="87122"/>
                </a:lnTo>
                <a:lnTo>
                  <a:pt x="161603" y="73088"/>
                </a:lnTo>
                <a:lnTo>
                  <a:pt x="159113" y="60034"/>
                </a:lnTo>
                <a:lnTo>
                  <a:pt x="154963" y="47969"/>
                </a:lnTo>
                <a:lnTo>
                  <a:pt x="149154" y="36904"/>
                </a:lnTo>
                <a:lnTo>
                  <a:pt x="141685" y="26849"/>
                </a:lnTo>
                <a:lnTo>
                  <a:pt x="129780" y="15594"/>
                </a:lnTo>
                <a:lnTo>
                  <a:pt x="119025" y="8691"/>
                </a:lnTo>
                <a:lnTo>
                  <a:pt x="107306" y="3795"/>
                </a:lnTo>
                <a:lnTo>
                  <a:pt x="94624" y="901"/>
                </a:lnTo>
                <a:lnTo>
                  <a:pt x="816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1817" y="942848"/>
            <a:ext cx="162433" cy="175387"/>
          </a:xfrm>
          <a:custGeom>
            <a:avLst/>
            <a:gdLst/>
            <a:ahLst/>
            <a:cxnLst/>
            <a:rect l="l" t="t" r="r" b="b"/>
            <a:pathLst>
              <a:path w="162433" h="175387">
                <a:moveTo>
                  <a:pt x="81661" y="0"/>
                </a:moveTo>
                <a:lnTo>
                  <a:pt x="68001" y="966"/>
                </a:lnTo>
                <a:lnTo>
                  <a:pt x="55297" y="3869"/>
                </a:lnTo>
                <a:lnTo>
                  <a:pt x="43556" y="8716"/>
                </a:lnTo>
                <a:lnTo>
                  <a:pt x="32783" y="15512"/>
                </a:lnTo>
                <a:lnTo>
                  <a:pt x="23114" y="24129"/>
                </a:lnTo>
                <a:lnTo>
                  <a:pt x="15182" y="33783"/>
                </a:lnTo>
                <a:lnTo>
                  <a:pt x="8906" y="44504"/>
                </a:lnTo>
                <a:lnTo>
                  <a:pt x="4290" y="56287"/>
                </a:lnTo>
                <a:lnTo>
                  <a:pt x="1339" y="69126"/>
                </a:lnTo>
                <a:lnTo>
                  <a:pt x="58" y="83017"/>
                </a:lnTo>
                <a:lnTo>
                  <a:pt x="0" y="86867"/>
                </a:lnTo>
                <a:lnTo>
                  <a:pt x="808" y="101126"/>
                </a:lnTo>
                <a:lnTo>
                  <a:pt x="3230" y="114323"/>
                </a:lnTo>
                <a:lnTo>
                  <a:pt x="7262" y="126458"/>
                </a:lnTo>
                <a:lnTo>
                  <a:pt x="12897" y="137532"/>
                </a:lnTo>
                <a:lnTo>
                  <a:pt x="20131" y="147544"/>
                </a:lnTo>
                <a:lnTo>
                  <a:pt x="32901" y="159719"/>
                </a:lnTo>
                <a:lnTo>
                  <a:pt x="43659" y="166586"/>
                </a:lnTo>
                <a:lnTo>
                  <a:pt x="55381" y="171482"/>
                </a:lnTo>
                <a:lnTo>
                  <a:pt x="68061" y="174414"/>
                </a:lnTo>
                <a:lnTo>
                  <a:pt x="81661" y="175387"/>
                </a:lnTo>
                <a:lnTo>
                  <a:pt x="95063" y="174365"/>
                </a:lnTo>
                <a:lnTo>
                  <a:pt x="107580" y="171297"/>
                </a:lnTo>
                <a:lnTo>
                  <a:pt x="119205" y="166175"/>
                </a:lnTo>
                <a:lnTo>
                  <a:pt x="129932" y="158994"/>
                </a:lnTo>
                <a:lnTo>
                  <a:pt x="139065" y="150494"/>
                </a:lnTo>
                <a:lnTo>
                  <a:pt x="147042" y="140685"/>
                </a:lnTo>
                <a:lnTo>
                  <a:pt x="153354" y="129889"/>
                </a:lnTo>
                <a:lnTo>
                  <a:pt x="158006" y="118116"/>
                </a:lnTo>
                <a:lnTo>
                  <a:pt x="161002" y="105377"/>
                </a:lnTo>
                <a:lnTo>
                  <a:pt x="162349" y="91682"/>
                </a:lnTo>
                <a:lnTo>
                  <a:pt x="162433" y="87122"/>
                </a:lnTo>
                <a:lnTo>
                  <a:pt x="161603" y="73088"/>
                </a:lnTo>
                <a:lnTo>
                  <a:pt x="159113" y="60034"/>
                </a:lnTo>
                <a:lnTo>
                  <a:pt x="154963" y="47969"/>
                </a:lnTo>
                <a:lnTo>
                  <a:pt x="149154" y="36904"/>
                </a:lnTo>
                <a:lnTo>
                  <a:pt x="141685" y="26849"/>
                </a:lnTo>
                <a:lnTo>
                  <a:pt x="129780" y="15594"/>
                </a:lnTo>
                <a:lnTo>
                  <a:pt x="119025" y="8691"/>
                </a:lnTo>
                <a:lnTo>
                  <a:pt x="107306" y="3795"/>
                </a:lnTo>
                <a:lnTo>
                  <a:pt x="94624" y="901"/>
                </a:lnTo>
                <a:lnTo>
                  <a:pt x="816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53334" y="942848"/>
            <a:ext cx="161925" cy="175387"/>
          </a:xfrm>
          <a:custGeom>
            <a:avLst/>
            <a:gdLst/>
            <a:ahLst/>
            <a:cxnLst/>
            <a:rect l="l" t="t" r="r" b="b"/>
            <a:pathLst>
              <a:path w="161925" h="175387">
                <a:moveTo>
                  <a:pt x="80264" y="0"/>
                </a:moveTo>
                <a:lnTo>
                  <a:pt x="66706" y="1010"/>
                </a:lnTo>
                <a:lnTo>
                  <a:pt x="54102" y="4046"/>
                </a:lnTo>
                <a:lnTo>
                  <a:pt x="42457" y="9114"/>
                </a:lnTo>
                <a:lnTo>
                  <a:pt x="31778" y="16219"/>
                </a:lnTo>
                <a:lnTo>
                  <a:pt x="22860" y="24511"/>
                </a:lnTo>
                <a:lnTo>
                  <a:pt x="14978" y="34313"/>
                </a:lnTo>
                <a:lnTo>
                  <a:pt x="8756" y="45128"/>
                </a:lnTo>
                <a:lnTo>
                  <a:pt x="4195" y="56945"/>
                </a:lnTo>
                <a:lnTo>
                  <a:pt x="1293" y="69755"/>
                </a:lnTo>
                <a:lnTo>
                  <a:pt x="51" y="83546"/>
                </a:lnTo>
                <a:lnTo>
                  <a:pt x="0" y="87122"/>
                </a:lnTo>
                <a:lnTo>
                  <a:pt x="822" y="101128"/>
                </a:lnTo>
                <a:lnTo>
                  <a:pt x="3290" y="114180"/>
                </a:lnTo>
                <a:lnTo>
                  <a:pt x="7404" y="126268"/>
                </a:lnTo>
                <a:lnTo>
                  <a:pt x="13163" y="137381"/>
                </a:lnTo>
                <a:lnTo>
                  <a:pt x="20567" y="147510"/>
                </a:lnTo>
                <a:lnTo>
                  <a:pt x="33179" y="159590"/>
                </a:lnTo>
                <a:lnTo>
                  <a:pt x="43977" y="166621"/>
                </a:lnTo>
                <a:lnTo>
                  <a:pt x="55649" y="171591"/>
                </a:lnTo>
                <a:lnTo>
                  <a:pt x="68206" y="174510"/>
                </a:lnTo>
                <a:lnTo>
                  <a:pt x="80645" y="175387"/>
                </a:lnTo>
                <a:lnTo>
                  <a:pt x="94271" y="174398"/>
                </a:lnTo>
                <a:lnTo>
                  <a:pt x="106934" y="171430"/>
                </a:lnTo>
                <a:lnTo>
                  <a:pt x="118629" y="166474"/>
                </a:lnTo>
                <a:lnTo>
                  <a:pt x="129349" y="159526"/>
                </a:lnTo>
                <a:lnTo>
                  <a:pt x="138811" y="150875"/>
                </a:lnTo>
                <a:lnTo>
                  <a:pt x="146664" y="141244"/>
                </a:lnTo>
                <a:lnTo>
                  <a:pt x="152882" y="130551"/>
                </a:lnTo>
                <a:lnTo>
                  <a:pt x="157474" y="118796"/>
                </a:lnTo>
                <a:lnTo>
                  <a:pt x="160451" y="105980"/>
                </a:lnTo>
                <a:lnTo>
                  <a:pt x="161822" y="92102"/>
                </a:lnTo>
                <a:lnTo>
                  <a:pt x="161925" y="86867"/>
                </a:lnTo>
                <a:lnTo>
                  <a:pt x="161098" y="72700"/>
                </a:lnTo>
                <a:lnTo>
                  <a:pt x="158611" y="59582"/>
                </a:lnTo>
                <a:lnTo>
                  <a:pt x="154454" y="47519"/>
                </a:lnTo>
                <a:lnTo>
                  <a:pt x="148616" y="36517"/>
                </a:lnTo>
                <a:lnTo>
                  <a:pt x="141087" y="26580"/>
                </a:lnTo>
                <a:lnTo>
                  <a:pt x="129060" y="15405"/>
                </a:lnTo>
                <a:lnTo>
                  <a:pt x="118304" y="8636"/>
                </a:lnTo>
                <a:lnTo>
                  <a:pt x="106550" y="3816"/>
                </a:lnTo>
                <a:lnTo>
                  <a:pt x="93802" y="939"/>
                </a:lnTo>
                <a:lnTo>
                  <a:pt x="8026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23822" y="942848"/>
            <a:ext cx="161925" cy="175387"/>
          </a:xfrm>
          <a:custGeom>
            <a:avLst/>
            <a:gdLst/>
            <a:ahLst/>
            <a:cxnLst/>
            <a:rect l="l" t="t" r="r" b="b"/>
            <a:pathLst>
              <a:path w="161925" h="175387">
                <a:moveTo>
                  <a:pt x="80264" y="0"/>
                </a:moveTo>
                <a:lnTo>
                  <a:pt x="66706" y="1010"/>
                </a:lnTo>
                <a:lnTo>
                  <a:pt x="54102" y="4046"/>
                </a:lnTo>
                <a:lnTo>
                  <a:pt x="42457" y="9114"/>
                </a:lnTo>
                <a:lnTo>
                  <a:pt x="31778" y="16219"/>
                </a:lnTo>
                <a:lnTo>
                  <a:pt x="22859" y="24511"/>
                </a:lnTo>
                <a:lnTo>
                  <a:pt x="14978" y="34313"/>
                </a:lnTo>
                <a:lnTo>
                  <a:pt x="8756" y="45128"/>
                </a:lnTo>
                <a:lnTo>
                  <a:pt x="4195" y="56945"/>
                </a:lnTo>
                <a:lnTo>
                  <a:pt x="1293" y="69755"/>
                </a:lnTo>
                <a:lnTo>
                  <a:pt x="51" y="83546"/>
                </a:lnTo>
                <a:lnTo>
                  <a:pt x="0" y="87122"/>
                </a:lnTo>
                <a:lnTo>
                  <a:pt x="822" y="101128"/>
                </a:lnTo>
                <a:lnTo>
                  <a:pt x="3290" y="114180"/>
                </a:lnTo>
                <a:lnTo>
                  <a:pt x="7404" y="126268"/>
                </a:lnTo>
                <a:lnTo>
                  <a:pt x="13163" y="137381"/>
                </a:lnTo>
                <a:lnTo>
                  <a:pt x="20567" y="147510"/>
                </a:lnTo>
                <a:lnTo>
                  <a:pt x="33179" y="159590"/>
                </a:lnTo>
                <a:lnTo>
                  <a:pt x="43977" y="166621"/>
                </a:lnTo>
                <a:lnTo>
                  <a:pt x="55649" y="171591"/>
                </a:lnTo>
                <a:lnTo>
                  <a:pt x="68206" y="174510"/>
                </a:lnTo>
                <a:lnTo>
                  <a:pt x="80645" y="175387"/>
                </a:lnTo>
                <a:lnTo>
                  <a:pt x="94271" y="174398"/>
                </a:lnTo>
                <a:lnTo>
                  <a:pt x="106934" y="171430"/>
                </a:lnTo>
                <a:lnTo>
                  <a:pt x="118629" y="166474"/>
                </a:lnTo>
                <a:lnTo>
                  <a:pt x="129349" y="159526"/>
                </a:lnTo>
                <a:lnTo>
                  <a:pt x="138810" y="150875"/>
                </a:lnTo>
                <a:lnTo>
                  <a:pt x="146664" y="141244"/>
                </a:lnTo>
                <a:lnTo>
                  <a:pt x="152882" y="130551"/>
                </a:lnTo>
                <a:lnTo>
                  <a:pt x="157474" y="118796"/>
                </a:lnTo>
                <a:lnTo>
                  <a:pt x="160451" y="105980"/>
                </a:lnTo>
                <a:lnTo>
                  <a:pt x="161822" y="92102"/>
                </a:lnTo>
                <a:lnTo>
                  <a:pt x="161925" y="86867"/>
                </a:lnTo>
                <a:lnTo>
                  <a:pt x="161098" y="72700"/>
                </a:lnTo>
                <a:lnTo>
                  <a:pt x="158611" y="59582"/>
                </a:lnTo>
                <a:lnTo>
                  <a:pt x="154454" y="47519"/>
                </a:lnTo>
                <a:lnTo>
                  <a:pt x="148616" y="36517"/>
                </a:lnTo>
                <a:lnTo>
                  <a:pt x="141087" y="26580"/>
                </a:lnTo>
                <a:lnTo>
                  <a:pt x="129060" y="15405"/>
                </a:lnTo>
                <a:lnTo>
                  <a:pt x="118304" y="8636"/>
                </a:lnTo>
                <a:lnTo>
                  <a:pt x="106550" y="3816"/>
                </a:lnTo>
                <a:lnTo>
                  <a:pt x="93802" y="939"/>
                </a:lnTo>
                <a:lnTo>
                  <a:pt x="8026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64153" y="883665"/>
            <a:ext cx="107442" cy="137922"/>
          </a:xfrm>
          <a:custGeom>
            <a:avLst/>
            <a:gdLst/>
            <a:ahLst/>
            <a:cxnLst/>
            <a:rect l="l" t="t" r="r" b="b"/>
            <a:pathLst>
              <a:path w="107442" h="137922">
                <a:moveTo>
                  <a:pt x="53848" y="0"/>
                </a:moveTo>
                <a:lnTo>
                  <a:pt x="0" y="137922"/>
                </a:lnTo>
                <a:lnTo>
                  <a:pt x="107442" y="137922"/>
                </a:lnTo>
                <a:lnTo>
                  <a:pt x="538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3252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74549" y="0"/>
                </a:lnTo>
                <a:lnTo>
                  <a:pt x="74549" y="297052"/>
                </a:lnTo>
                <a:lnTo>
                  <a:pt x="0" y="29705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24552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74549" y="0"/>
                </a:lnTo>
                <a:lnTo>
                  <a:pt x="74549" y="297052"/>
                </a:lnTo>
                <a:lnTo>
                  <a:pt x="0" y="29705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50388" y="881761"/>
            <a:ext cx="74549" cy="297052"/>
          </a:xfrm>
          <a:custGeom>
            <a:avLst/>
            <a:gdLst/>
            <a:ahLst/>
            <a:cxnLst/>
            <a:rect l="l" t="t" r="r" b="b"/>
            <a:pathLst>
              <a:path w="74549" h="297052">
                <a:moveTo>
                  <a:pt x="0" y="0"/>
                </a:moveTo>
                <a:lnTo>
                  <a:pt x="74549" y="0"/>
                </a:lnTo>
                <a:lnTo>
                  <a:pt x="74549" y="297052"/>
                </a:lnTo>
                <a:lnTo>
                  <a:pt x="0" y="29705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31797" y="881761"/>
            <a:ext cx="260984" cy="304673"/>
          </a:xfrm>
          <a:custGeom>
            <a:avLst/>
            <a:gdLst/>
            <a:ahLst/>
            <a:cxnLst/>
            <a:rect l="l" t="t" r="r" b="b"/>
            <a:pathLst>
              <a:path w="260984" h="304673">
                <a:moveTo>
                  <a:pt x="0" y="0"/>
                </a:moveTo>
                <a:lnTo>
                  <a:pt x="75310" y="0"/>
                </a:lnTo>
                <a:lnTo>
                  <a:pt x="75310" y="143001"/>
                </a:lnTo>
                <a:lnTo>
                  <a:pt x="75582" y="160027"/>
                </a:lnTo>
                <a:lnTo>
                  <a:pt x="76395" y="174604"/>
                </a:lnTo>
                <a:lnTo>
                  <a:pt x="77750" y="186739"/>
                </a:lnTo>
                <a:lnTo>
                  <a:pt x="79647" y="196440"/>
                </a:lnTo>
                <a:lnTo>
                  <a:pt x="86891" y="213074"/>
                </a:lnTo>
                <a:lnTo>
                  <a:pt x="94984" y="222656"/>
                </a:lnTo>
                <a:lnTo>
                  <a:pt x="110373" y="232002"/>
                </a:lnTo>
                <a:lnTo>
                  <a:pt x="122954" y="234897"/>
                </a:lnTo>
                <a:lnTo>
                  <a:pt x="130936" y="235330"/>
                </a:lnTo>
                <a:lnTo>
                  <a:pt x="144427" y="234013"/>
                </a:lnTo>
                <a:lnTo>
                  <a:pt x="156324" y="230032"/>
                </a:lnTo>
                <a:lnTo>
                  <a:pt x="171709" y="218243"/>
                </a:lnTo>
                <a:lnTo>
                  <a:pt x="178824" y="207446"/>
                </a:lnTo>
                <a:lnTo>
                  <a:pt x="183730" y="192956"/>
                </a:lnTo>
                <a:lnTo>
                  <a:pt x="185109" y="182384"/>
                </a:lnTo>
                <a:lnTo>
                  <a:pt x="186002" y="168689"/>
                </a:lnTo>
                <a:lnTo>
                  <a:pt x="186408" y="151873"/>
                </a:lnTo>
                <a:lnTo>
                  <a:pt x="186435" y="145541"/>
                </a:lnTo>
                <a:lnTo>
                  <a:pt x="186435" y="0"/>
                </a:lnTo>
                <a:lnTo>
                  <a:pt x="260984" y="0"/>
                </a:lnTo>
                <a:lnTo>
                  <a:pt x="260984" y="125856"/>
                </a:lnTo>
                <a:lnTo>
                  <a:pt x="260814" y="143615"/>
                </a:lnTo>
                <a:lnTo>
                  <a:pt x="260301" y="159987"/>
                </a:lnTo>
                <a:lnTo>
                  <a:pt x="259446" y="174975"/>
                </a:lnTo>
                <a:lnTo>
                  <a:pt x="258249" y="188582"/>
                </a:lnTo>
                <a:lnTo>
                  <a:pt x="256710" y="200810"/>
                </a:lnTo>
                <a:lnTo>
                  <a:pt x="254830" y="211661"/>
                </a:lnTo>
                <a:lnTo>
                  <a:pt x="250043" y="229244"/>
                </a:lnTo>
                <a:lnTo>
                  <a:pt x="242825" y="244607"/>
                </a:lnTo>
                <a:lnTo>
                  <a:pt x="235913" y="255733"/>
                </a:lnTo>
                <a:lnTo>
                  <a:pt x="228052" y="265782"/>
                </a:lnTo>
                <a:lnTo>
                  <a:pt x="219236" y="274751"/>
                </a:lnTo>
                <a:lnTo>
                  <a:pt x="209462" y="282633"/>
                </a:lnTo>
                <a:lnTo>
                  <a:pt x="194366" y="291681"/>
                </a:lnTo>
                <a:lnTo>
                  <a:pt x="183382" y="296331"/>
                </a:lnTo>
                <a:lnTo>
                  <a:pt x="171519" y="299956"/>
                </a:lnTo>
                <a:lnTo>
                  <a:pt x="158776" y="302554"/>
                </a:lnTo>
                <a:lnTo>
                  <a:pt x="145153" y="304126"/>
                </a:lnTo>
                <a:lnTo>
                  <a:pt x="130651" y="304672"/>
                </a:lnTo>
                <a:lnTo>
                  <a:pt x="130175" y="304673"/>
                </a:lnTo>
                <a:lnTo>
                  <a:pt x="115501" y="304151"/>
                </a:lnTo>
                <a:lnTo>
                  <a:pt x="101711" y="302583"/>
                </a:lnTo>
                <a:lnTo>
                  <a:pt x="88811" y="299967"/>
                </a:lnTo>
                <a:lnTo>
                  <a:pt x="76806" y="296299"/>
                </a:lnTo>
                <a:lnTo>
                  <a:pt x="65702" y="291577"/>
                </a:lnTo>
                <a:lnTo>
                  <a:pt x="55504" y="285798"/>
                </a:lnTo>
                <a:lnTo>
                  <a:pt x="41351" y="274885"/>
                </a:lnTo>
                <a:lnTo>
                  <a:pt x="32584" y="265920"/>
                </a:lnTo>
                <a:lnTo>
                  <a:pt x="24872" y="255937"/>
                </a:lnTo>
                <a:lnTo>
                  <a:pt x="18208" y="244939"/>
                </a:lnTo>
                <a:lnTo>
                  <a:pt x="12584" y="232931"/>
                </a:lnTo>
                <a:lnTo>
                  <a:pt x="8635" y="221996"/>
                </a:lnTo>
                <a:lnTo>
                  <a:pt x="4780" y="205141"/>
                </a:lnTo>
                <a:lnTo>
                  <a:pt x="3273" y="194517"/>
                </a:lnTo>
                <a:lnTo>
                  <a:pt x="2048" y="182430"/>
                </a:lnTo>
                <a:lnTo>
                  <a:pt x="1107" y="168878"/>
                </a:lnTo>
                <a:lnTo>
                  <a:pt x="453" y="153862"/>
                </a:lnTo>
                <a:lnTo>
                  <a:pt x="85" y="137382"/>
                </a:lnTo>
                <a:lnTo>
                  <a:pt x="0" y="123698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83120" y="874013"/>
            <a:ext cx="85725" cy="85471"/>
          </a:xfrm>
          <a:custGeom>
            <a:avLst/>
            <a:gdLst/>
            <a:ahLst/>
            <a:cxnLst/>
            <a:rect l="l" t="t" r="r" b="b"/>
            <a:pathLst>
              <a:path w="85725" h="85471">
                <a:moveTo>
                  <a:pt x="42799" y="0"/>
                </a:moveTo>
                <a:lnTo>
                  <a:pt x="55748" y="1878"/>
                </a:lnTo>
                <a:lnTo>
                  <a:pt x="67173" y="7515"/>
                </a:lnTo>
                <a:lnTo>
                  <a:pt x="73151" y="12573"/>
                </a:lnTo>
                <a:lnTo>
                  <a:pt x="80993" y="23083"/>
                </a:lnTo>
                <a:lnTo>
                  <a:pt x="85077" y="35143"/>
                </a:lnTo>
                <a:lnTo>
                  <a:pt x="85725" y="42925"/>
                </a:lnTo>
                <a:lnTo>
                  <a:pt x="83819" y="55822"/>
                </a:lnTo>
                <a:lnTo>
                  <a:pt x="78101" y="67216"/>
                </a:lnTo>
                <a:lnTo>
                  <a:pt x="73151" y="73025"/>
                </a:lnTo>
                <a:lnTo>
                  <a:pt x="62625" y="80833"/>
                </a:lnTo>
                <a:lnTo>
                  <a:pt x="50543" y="84846"/>
                </a:lnTo>
                <a:lnTo>
                  <a:pt x="42799" y="85471"/>
                </a:lnTo>
                <a:lnTo>
                  <a:pt x="29813" y="83631"/>
                </a:lnTo>
                <a:lnTo>
                  <a:pt x="18361" y="78081"/>
                </a:lnTo>
                <a:lnTo>
                  <a:pt x="12446" y="73151"/>
                </a:lnTo>
                <a:lnTo>
                  <a:pt x="4672" y="62627"/>
                </a:lnTo>
                <a:lnTo>
                  <a:pt x="623" y="50562"/>
                </a:lnTo>
                <a:lnTo>
                  <a:pt x="0" y="42925"/>
                </a:lnTo>
                <a:lnTo>
                  <a:pt x="1876" y="29958"/>
                </a:lnTo>
                <a:lnTo>
                  <a:pt x="7478" y="18519"/>
                </a:lnTo>
                <a:lnTo>
                  <a:pt x="12446" y="12573"/>
                </a:lnTo>
                <a:lnTo>
                  <a:pt x="22956" y="4731"/>
                </a:lnTo>
                <a:lnTo>
                  <a:pt x="35016" y="647"/>
                </a:lnTo>
                <a:lnTo>
                  <a:pt x="4279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65544" y="874013"/>
            <a:ext cx="210820" cy="312420"/>
          </a:xfrm>
          <a:custGeom>
            <a:avLst/>
            <a:gdLst/>
            <a:ahLst/>
            <a:cxnLst/>
            <a:rect l="l" t="t" r="r" b="b"/>
            <a:pathLst>
              <a:path w="210820" h="312420">
                <a:moveTo>
                  <a:pt x="107569" y="0"/>
                </a:moveTo>
                <a:lnTo>
                  <a:pt x="120539" y="664"/>
                </a:lnTo>
                <a:lnTo>
                  <a:pt x="133155" y="2646"/>
                </a:lnTo>
                <a:lnTo>
                  <a:pt x="145419" y="5928"/>
                </a:lnTo>
                <a:lnTo>
                  <a:pt x="157328" y="10491"/>
                </a:lnTo>
                <a:lnTo>
                  <a:pt x="162051" y="12700"/>
                </a:lnTo>
                <a:lnTo>
                  <a:pt x="173121" y="18982"/>
                </a:lnTo>
                <a:lnTo>
                  <a:pt x="183415" y="26368"/>
                </a:lnTo>
                <a:lnTo>
                  <a:pt x="192925" y="34849"/>
                </a:lnTo>
                <a:lnTo>
                  <a:pt x="201641" y="44416"/>
                </a:lnTo>
                <a:lnTo>
                  <a:pt x="205358" y="49149"/>
                </a:lnTo>
                <a:lnTo>
                  <a:pt x="159130" y="95376"/>
                </a:lnTo>
                <a:lnTo>
                  <a:pt x="147132" y="84552"/>
                </a:lnTo>
                <a:lnTo>
                  <a:pt x="135607" y="76383"/>
                </a:lnTo>
                <a:lnTo>
                  <a:pt x="124554" y="70868"/>
                </a:lnTo>
                <a:lnTo>
                  <a:pt x="113974" y="68007"/>
                </a:lnTo>
                <a:lnTo>
                  <a:pt x="108076" y="67563"/>
                </a:lnTo>
                <a:lnTo>
                  <a:pt x="99695" y="67563"/>
                </a:lnTo>
                <a:lnTo>
                  <a:pt x="93217" y="69341"/>
                </a:lnTo>
                <a:lnTo>
                  <a:pt x="88519" y="72771"/>
                </a:lnTo>
                <a:lnTo>
                  <a:pt x="83692" y="76326"/>
                </a:lnTo>
                <a:lnTo>
                  <a:pt x="81406" y="80772"/>
                </a:lnTo>
                <a:lnTo>
                  <a:pt x="81406" y="86106"/>
                </a:lnTo>
                <a:lnTo>
                  <a:pt x="81406" y="90043"/>
                </a:lnTo>
                <a:lnTo>
                  <a:pt x="82803" y="93725"/>
                </a:lnTo>
                <a:lnTo>
                  <a:pt x="85851" y="97155"/>
                </a:lnTo>
                <a:lnTo>
                  <a:pt x="93376" y="102919"/>
                </a:lnTo>
                <a:lnTo>
                  <a:pt x="107114" y="110402"/>
                </a:lnTo>
                <a:lnTo>
                  <a:pt x="108076" y="110871"/>
                </a:lnTo>
                <a:lnTo>
                  <a:pt x="135381" y="124587"/>
                </a:lnTo>
                <a:lnTo>
                  <a:pt x="149506" y="131981"/>
                </a:lnTo>
                <a:lnTo>
                  <a:pt x="162000" y="139422"/>
                </a:lnTo>
                <a:lnTo>
                  <a:pt x="172873" y="146907"/>
                </a:lnTo>
                <a:lnTo>
                  <a:pt x="182132" y="154438"/>
                </a:lnTo>
                <a:lnTo>
                  <a:pt x="189784" y="162015"/>
                </a:lnTo>
                <a:lnTo>
                  <a:pt x="194690" y="168021"/>
                </a:lnTo>
                <a:lnTo>
                  <a:pt x="201374" y="178781"/>
                </a:lnTo>
                <a:lnTo>
                  <a:pt x="206272" y="190376"/>
                </a:lnTo>
                <a:lnTo>
                  <a:pt x="209396" y="202805"/>
                </a:lnTo>
                <a:lnTo>
                  <a:pt x="210754" y="216069"/>
                </a:lnTo>
                <a:lnTo>
                  <a:pt x="210820" y="219837"/>
                </a:lnTo>
                <a:lnTo>
                  <a:pt x="209925" y="233361"/>
                </a:lnTo>
                <a:lnTo>
                  <a:pt x="207238" y="246081"/>
                </a:lnTo>
                <a:lnTo>
                  <a:pt x="202755" y="257993"/>
                </a:lnTo>
                <a:lnTo>
                  <a:pt x="196471" y="269093"/>
                </a:lnTo>
                <a:lnTo>
                  <a:pt x="188383" y="279376"/>
                </a:lnTo>
                <a:lnTo>
                  <a:pt x="181736" y="286003"/>
                </a:lnTo>
                <a:lnTo>
                  <a:pt x="172281" y="293539"/>
                </a:lnTo>
                <a:lnTo>
                  <a:pt x="161896" y="299807"/>
                </a:lnTo>
                <a:lnTo>
                  <a:pt x="150574" y="304812"/>
                </a:lnTo>
                <a:lnTo>
                  <a:pt x="138311" y="308557"/>
                </a:lnTo>
                <a:lnTo>
                  <a:pt x="125101" y="311043"/>
                </a:lnTo>
                <a:lnTo>
                  <a:pt x="110938" y="312274"/>
                </a:lnTo>
                <a:lnTo>
                  <a:pt x="103758" y="312420"/>
                </a:lnTo>
                <a:lnTo>
                  <a:pt x="89790" y="311807"/>
                </a:lnTo>
                <a:lnTo>
                  <a:pt x="76449" y="309969"/>
                </a:lnTo>
                <a:lnTo>
                  <a:pt x="63739" y="306904"/>
                </a:lnTo>
                <a:lnTo>
                  <a:pt x="51660" y="302611"/>
                </a:lnTo>
                <a:lnTo>
                  <a:pt x="40216" y="297089"/>
                </a:lnTo>
                <a:lnTo>
                  <a:pt x="29409" y="290338"/>
                </a:lnTo>
                <a:lnTo>
                  <a:pt x="19240" y="282355"/>
                </a:lnTo>
                <a:lnTo>
                  <a:pt x="9711" y="273141"/>
                </a:lnTo>
                <a:lnTo>
                  <a:pt x="824" y="262694"/>
                </a:lnTo>
                <a:lnTo>
                  <a:pt x="0" y="261620"/>
                </a:lnTo>
                <a:lnTo>
                  <a:pt x="45847" y="211709"/>
                </a:lnTo>
                <a:lnTo>
                  <a:pt x="54774" y="220924"/>
                </a:lnTo>
                <a:lnTo>
                  <a:pt x="64624" y="228956"/>
                </a:lnTo>
                <a:lnTo>
                  <a:pt x="75369" y="235805"/>
                </a:lnTo>
                <a:lnTo>
                  <a:pt x="89683" y="242348"/>
                </a:lnTo>
                <a:lnTo>
                  <a:pt x="101612" y="245406"/>
                </a:lnTo>
                <a:lnTo>
                  <a:pt x="107823" y="245872"/>
                </a:lnTo>
                <a:lnTo>
                  <a:pt x="117728" y="245872"/>
                </a:lnTo>
                <a:lnTo>
                  <a:pt x="125602" y="243459"/>
                </a:lnTo>
                <a:lnTo>
                  <a:pt x="131572" y="238760"/>
                </a:lnTo>
                <a:lnTo>
                  <a:pt x="137667" y="234061"/>
                </a:lnTo>
                <a:lnTo>
                  <a:pt x="140588" y="228600"/>
                </a:lnTo>
                <a:lnTo>
                  <a:pt x="140588" y="222376"/>
                </a:lnTo>
                <a:lnTo>
                  <a:pt x="138201" y="213103"/>
                </a:lnTo>
                <a:lnTo>
                  <a:pt x="131026" y="203917"/>
                </a:lnTo>
                <a:lnTo>
                  <a:pt x="119051" y="194847"/>
                </a:lnTo>
                <a:lnTo>
                  <a:pt x="108076" y="188722"/>
                </a:lnTo>
                <a:lnTo>
                  <a:pt x="83057" y="176149"/>
                </a:lnTo>
                <a:lnTo>
                  <a:pt x="68124" y="168004"/>
                </a:lnTo>
                <a:lnTo>
                  <a:pt x="54923" y="159414"/>
                </a:lnTo>
                <a:lnTo>
                  <a:pt x="43454" y="150379"/>
                </a:lnTo>
                <a:lnTo>
                  <a:pt x="33715" y="140900"/>
                </a:lnTo>
                <a:lnTo>
                  <a:pt x="25705" y="130978"/>
                </a:lnTo>
                <a:lnTo>
                  <a:pt x="19423" y="120614"/>
                </a:lnTo>
                <a:lnTo>
                  <a:pt x="14869" y="109809"/>
                </a:lnTo>
                <a:lnTo>
                  <a:pt x="12041" y="98564"/>
                </a:lnTo>
                <a:lnTo>
                  <a:pt x="10938" y="86880"/>
                </a:lnTo>
                <a:lnTo>
                  <a:pt x="10922" y="85216"/>
                </a:lnTo>
                <a:lnTo>
                  <a:pt x="11923" y="72044"/>
                </a:lnTo>
                <a:lnTo>
                  <a:pt x="14929" y="59632"/>
                </a:lnTo>
                <a:lnTo>
                  <a:pt x="19947" y="47981"/>
                </a:lnTo>
                <a:lnTo>
                  <a:pt x="26982" y="37090"/>
                </a:lnTo>
                <a:lnTo>
                  <a:pt x="36038" y="26960"/>
                </a:lnTo>
                <a:lnTo>
                  <a:pt x="47866" y="17167"/>
                </a:lnTo>
                <a:lnTo>
                  <a:pt x="58549" y="10785"/>
                </a:lnTo>
                <a:lnTo>
                  <a:pt x="70141" y="5876"/>
                </a:lnTo>
                <a:lnTo>
                  <a:pt x="82633" y="2443"/>
                </a:lnTo>
                <a:lnTo>
                  <a:pt x="96019" y="492"/>
                </a:lnTo>
                <a:lnTo>
                  <a:pt x="1075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53759" y="874013"/>
            <a:ext cx="263524" cy="304800"/>
          </a:xfrm>
          <a:custGeom>
            <a:avLst/>
            <a:gdLst/>
            <a:ahLst/>
            <a:cxnLst/>
            <a:rect l="l" t="t" r="r" b="b"/>
            <a:pathLst>
              <a:path w="263524" h="304800">
                <a:moveTo>
                  <a:pt x="162560" y="0"/>
                </a:moveTo>
                <a:lnTo>
                  <a:pt x="176066" y="755"/>
                </a:lnTo>
                <a:lnTo>
                  <a:pt x="188919" y="3023"/>
                </a:lnTo>
                <a:lnTo>
                  <a:pt x="201118" y="6802"/>
                </a:lnTo>
                <a:lnTo>
                  <a:pt x="212665" y="12092"/>
                </a:lnTo>
                <a:lnTo>
                  <a:pt x="223559" y="18894"/>
                </a:lnTo>
                <a:lnTo>
                  <a:pt x="233799" y="27208"/>
                </a:lnTo>
                <a:lnTo>
                  <a:pt x="245036" y="39628"/>
                </a:lnTo>
                <a:lnTo>
                  <a:pt x="251207" y="49605"/>
                </a:lnTo>
                <a:lnTo>
                  <a:pt x="256129" y="60789"/>
                </a:lnTo>
                <a:lnTo>
                  <a:pt x="259802" y="73176"/>
                </a:lnTo>
                <a:lnTo>
                  <a:pt x="262227" y="86763"/>
                </a:lnTo>
                <a:lnTo>
                  <a:pt x="263403" y="101548"/>
                </a:lnTo>
                <a:lnTo>
                  <a:pt x="263524" y="108458"/>
                </a:lnTo>
                <a:lnTo>
                  <a:pt x="263524" y="304800"/>
                </a:lnTo>
                <a:lnTo>
                  <a:pt x="189737" y="304800"/>
                </a:lnTo>
                <a:lnTo>
                  <a:pt x="189737" y="174751"/>
                </a:lnTo>
                <a:lnTo>
                  <a:pt x="189590" y="156801"/>
                </a:lnTo>
                <a:lnTo>
                  <a:pt x="189145" y="141165"/>
                </a:lnTo>
                <a:lnTo>
                  <a:pt x="188397" y="127834"/>
                </a:lnTo>
                <a:lnTo>
                  <a:pt x="187343" y="116800"/>
                </a:lnTo>
                <a:lnTo>
                  <a:pt x="185978" y="108055"/>
                </a:lnTo>
                <a:lnTo>
                  <a:pt x="179996" y="91280"/>
                </a:lnTo>
                <a:lnTo>
                  <a:pt x="172624" y="81228"/>
                </a:lnTo>
                <a:lnTo>
                  <a:pt x="157663" y="71473"/>
                </a:lnTo>
                <a:lnTo>
                  <a:pt x="144971" y="68601"/>
                </a:lnTo>
                <a:lnTo>
                  <a:pt x="139064" y="68325"/>
                </a:lnTo>
                <a:lnTo>
                  <a:pt x="125905" y="69744"/>
                </a:lnTo>
                <a:lnTo>
                  <a:pt x="113904" y="73984"/>
                </a:lnTo>
                <a:lnTo>
                  <a:pt x="103084" y="81024"/>
                </a:lnTo>
                <a:lnTo>
                  <a:pt x="92313" y="92393"/>
                </a:lnTo>
                <a:lnTo>
                  <a:pt x="85764" y="102978"/>
                </a:lnTo>
                <a:lnTo>
                  <a:pt x="80682" y="115193"/>
                </a:lnTo>
                <a:lnTo>
                  <a:pt x="77850" y="125349"/>
                </a:lnTo>
                <a:lnTo>
                  <a:pt x="75622" y="142775"/>
                </a:lnTo>
                <a:lnTo>
                  <a:pt x="74977" y="155800"/>
                </a:lnTo>
                <a:lnTo>
                  <a:pt x="74627" y="171707"/>
                </a:lnTo>
                <a:lnTo>
                  <a:pt x="74548" y="185674"/>
                </a:lnTo>
                <a:lnTo>
                  <a:pt x="74548" y="304800"/>
                </a:lnTo>
                <a:lnTo>
                  <a:pt x="0" y="304800"/>
                </a:lnTo>
                <a:lnTo>
                  <a:pt x="0" y="7747"/>
                </a:lnTo>
                <a:lnTo>
                  <a:pt x="74548" y="7747"/>
                </a:lnTo>
                <a:lnTo>
                  <a:pt x="74548" y="38100"/>
                </a:lnTo>
                <a:lnTo>
                  <a:pt x="86057" y="28897"/>
                </a:lnTo>
                <a:lnTo>
                  <a:pt x="97063" y="21089"/>
                </a:lnTo>
                <a:lnTo>
                  <a:pt x="107559" y="14675"/>
                </a:lnTo>
                <a:lnTo>
                  <a:pt x="117533" y="9656"/>
                </a:lnTo>
                <a:lnTo>
                  <a:pt x="120522" y="8382"/>
                </a:lnTo>
                <a:lnTo>
                  <a:pt x="132784" y="4150"/>
                </a:lnTo>
                <a:lnTo>
                  <a:pt x="145199" y="1391"/>
                </a:lnTo>
                <a:lnTo>
                  <a:pt x="157788" y="103"/>
                </a:lnTo>
                <a:lnTo>
                  <a:pt x="16256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081141" y="874013"/>
            <a:ext cx="311531" cy="312420"/>
          </a:xfrm>
          <a:custGeom>
            <a:avLst/>
            <a:gdLst/>
            <a:ahLst/>
            <a:cxnLst/>
            <a:rect l="l" t="t" r="r" b="b"/>
            <a:pathLst>
              <a:path w="311531" h="312420">
                <a:moveTo>
                  <a:pt x="154050" y="0"/>
                </a:moveTo>
                <a:lnTo>
                  <a:pt x="166959" y="513"/>
                </a:lnTo>
                <a:lnTo>
                  <a:pt x="179642" y="2051"/>
                </a:lnTo>
                <a:lnTo>
                  <a:pt x="192092" y="4607"/>
                </a:lnTo>
                <a:lnTo>
                  <a:pt x="204305" y="8176"/>
                </a:lnTo>
                <a:lnTo>
                  <a:pt x="216274" y="12751"/>
                </a:lnTo>
                <a:lnTo>
                  <a:pt x="227994" y="18327"/>
                </a:lnTo>
                <a:lnTo>
                  <a:pt x="244215" y="28010"/>
                </a:lnTo>
                <a:lnTo>
                  <a:pt x="254600" y="35682"/>
                </a:lnTo>
                <a:lnTo>
                  <a:pt x="264195" y="44094"/>
                </a:lnTo>
                <a:lnTo>
                  <a:pt x="272999" y="53243"/>
                </a:lnTo>
                <a:lnTo>
                  <a:pt x="281008" y="63126"/>
                </a:lnTo>
                <a:lnTo>
                  <a:pt x="288219" y="73740"/>
                </a:lnTo>
                <a:lnTo>
                  <a:pt x="296856" y="89650"/>
                </a:lnTo>
                <a:lnTo>
                  <a:pt x="301845" y="101464"/>
                </a:lnTo>
                <a:lnTo>
                  <a:pt x="305797" y="113549"/>
                </a:lnTo>
                <a:lnTo>
                  <a:pt x="308717" y="125908"/>
                </a:lnTo>
                <a:lnTo>
                  <a:pt x="310607" y="138544"/>
                </a:lnTo>
                <a:lnTo>
                  <a:pt x="311470" y="151460"/>
                </a:lnTo>
                <a:lnTo>
                  <a:pt x="311531" y="155956"/>
                </a:lnTo>
                <a:lnTo>
                  <a:pt x="311029" y="168947"/>
                </a:lnTo>
                <a:lnTo>
                  <a:pt x="309522" y="181666"/>
                </a:lnTo>
                <a:lnTo>
                  <a:pt x="307002" y="194119"/>
                </a:lnTo>
                <a:lnTo>
                  <a:pt x="303465" y="206311"/>
                </a:lnTo>
                <a:lnTo>
                  <a:pt x="298905" y="218248"/>
                </a:lnTo>
                <a:lnTo>
                  <a:pt x="293314" y="229937"/>
                </a:lnTo>
                <a:lnTo>
                  <a:pt x="283733" y="245819"/>
                </a:lnTo>
                <a:lnTo>
                  <a:pt x="276024" y="256149"/>
                </a:lnTo>
                <a:lnTo>
                  <a:pt x="267572" y="265685"/>
                </a:lnTo>
                <a:lnTo>
                  <a:pt x="258374" y="274427"/>
                </a:lnTo>
                <a:lnTo>
                  <a:pt x="248427" y="282375"/>
                </a:lnTo>
                <a:lnTo>
                  <a:pt x="237727" y="289530"/>
                </a:lnTo>
                <a:lnTo>
                  <a:pt x="222446" y="297717"/>
                </a:lnTo>
                <a:lnTo>
                  <a:pt x="210753" y="302604"/>
                </a:lnTo>
                <a:lnTo>
                  <a:pt x="198720" y="306508"/>
                </a:lnTo>
                <a:lnTo>
                  <a:pt x="186342" y="309427"/>
                </a:lnTo>
                <a:lnTo>
                  <a:pt x="173613" y="311362"/>
                </a:lnTo>
                <a:lnTo>
                  <a:pt x="160528" y="312313"/>
                </a:lnTo>
                <a:lnTo>
                  <a:pt x="154305" y="312420"/>
                </a:lnTo>
                <a:lnTo>
                  <a:pt x="140768" y="311896"/>
                </a:lnTo>
                <a:lnTo>
                  <a:pt x="127671" y="310324"/>
                </a:lnTo>
                <a:lnTo>
                  <a:pt x="115012" y="307704"/>
                </a:lnTo>
                <a:lnTo>
                  <a:pt x="102790" y="304033"/>
                </a:lnTo>
                <a:lnTo>
                  <a:pt x="91004" y="299312"/>
                </a:lnTo>
                <a:lnTo>
                  <a:pt x="79653" y="293539"/>
                </a:lnTo>
                <a:lnTo>
                  <a:pt x="68736" y="286713"/>
                </a:lnTo>
                <a:lnTo>
                  <a:pt x="58253" y="278834"/>
                </a:lnTo>
                <a:lnTo>
                  <a:pt x="48202" y="269900"/>
                </a:lnTo>
                <a:lnTo>
                  <a:pt x="36074" y="257073"/>
                </a:lnTo>
                <a:lnTo>
                  <a:pt x="27971" y="246744"/>
                </a:lnTo>
                <a:lnTo>
                  <a:pt x="20901" y="235968"/>
                </a:lnTo>
                <a:lnTo>
                  <a:pt x="14863" y="224745"/>
                </a:lnTo>
                <a:lnTo>
                  <a:pt x="9854" y="213077"/>
                </a:lnTo>
                <a:lnTo>
                  <a:pt x="5873" y="200964"/>
                </a:lnTo>
                <a:lnTo>
                  <a:pt x="2918" y="188407"/>
                </a:lnTo>
                <a:lnTo>
                  <a:pt x="987" y="175407"/>
                </a:lnTo>
                <a:lnTo>
                  <a:pt x="77" y="161965"/>
                </a:lnTo>
                <a:lnTo>
                  <a:pt x="0" y="156590"/>
                </a:lnTo>
                <a:lnTo>
                  <a:pt x="512" y="142858"/>
                </a:lnTo>
                <a:lnTo>
                  <a:pt x="2048" y="129593"/>
                </a:lnTo>
                <a:lnTo>
                  <a:pt x="4608" y="116795"/>
                </a:lnTo>
                <a:lnTo>
                  <a:pt x="8193" y="104466"/>
                </a:lnTo>
                <a:lnTo>
                  <a:pt x="12801" y="92606"/>
                </a:lnTo>
                <a:lnTo>
                  <a:pt x="18434" y="81217"/>
                </a:lnTo>
                <a:lnTo>
                  <a:pt x="25091" y="70298"/>
                </a:lnTo>
                <a:lnTo>
                  <a:pt x="32772" y="59850"/>
                </a:lnTo>
                <a:lnTo>
                  <a:pt x="41478" y="49875"/>
                </a:lnTo>
                <a:lnTo>
                  <a:pt x="51054" y="40512"/>
                </a:lnTo>
                <a:lnTo>
                  <a:pt x="61503" y="31771"/>
                </a:lnTo>
                <a:lnTo>
                  <a:pt x="72305" y="24086"/>
                </a:lnTo>
                <a:lnTo>
                  <a:pt x="83461" y="17458"/>
                </a:lnTo>
                <a:lnTo>
                  <a:pt x="94971" y="11892"/>
                </a:lnTo>
                <a:lnTo>
                  <a:pt x="106836" y="7387"/>
                </a:lnTo>
                <a:lnTo>
                  <a:pt x="119059" y="3948"/>
                </a:lnTo>
                <a:lnTo>
                  <a:pt x="131640" y="1576"/>
                </a:lnTo>
                <a:lnTo>
                  <a:pt x="144580" y="274"/>
                </a:lnTo>
                <a:lnTo>
                  <a:pt x="1540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11343" y="874013"/>
            <a:ext cx="307594" cy="312420"/>
          </a:xfrm>
          <a:custGeom>
            <a:avLst/>
            <a:gdLst/>
            <a:ahLst/>
            <a:cxnLst/>
            <a:rect l="l" t="t" r="r" b="b"/>
            <a:pathLst>
              <a:path w="307594" h="312420">
                <a:moveTo>
                  <a:pt x="139446" y="0"/>
                </a:moveTo>
                <a:lnTo>
                  <a:pt x="152491" y="631"/>
                </a:lnTo>
                <a:lnTo>
                  <a:pt x="165150" y="2517"/>
                </a:lnTo>
                <a:lnTo>
                  <a:pt x="177409" y="5647"/>
                </a:lnTo>
                <a:lnTo>
                  <a:pt x="189259" y="10009"/>
                </a:lnTo>
                <a:lnTo>
                  <a:pt x="200645" y="15588"/>
                </a:lnTo>
                <a:lnTo>
                  <a:pt x="211286" y="22189"/>
                </a:lnTo>
                <a:lnTo>
                  <a:pt x="221533" y="29950"/>
                </a:lnTo>
                <a:lnTo>
                  <a:pt x="231386" y="38861"/>
                </a:lnTo>
                <a:lnTo>
                  <a:pt x="233045" y="40512"/>
                </a:lnTo>
                <a:lnTo>
                  <a:pt x="233045" y="7747"/>
                </a:lnTo>
                <a:lnTo>
                  <a:pt x="307594" y="7747"/>
                </a:lnTo>
                <a:lnTo>
                  <a:pt x="307594" y="304800"/>
                </a:lnTo>
                <a:lnTo>
                  <a:pt x="233045" y="304800"/>
                </a:lnTo>
                <a:lnTo>
                  <a:pt x="233045" y="273431"/>
                </a:lnTo>
                <a:lnTo>
                  <a:pt x="222548" y="282703"/>
                </a:lnTo>
                <a:lnTo>
                  <a:pt x="212052" y="290631"/>
                </a:lnTo>
                <a:lnTo>
                  <a:pt x="201556" y="297223"/>
                </a:lnTo>
                <a:lnTo>
                  <a:pt x="191059" y="302492"/>
                </a:lnTo>
                <a:lnTo>
                  <a:pt x="177494" y="307438"/>
                </a:lnTo>
                <a:lnTo>
                  <a:pt x="165235" y="310346"/>
                </a:lnTo>
                <a:lnTo>
                  <a:pt x="152455" y="311999"/>
                </a:lnTo>
                <a:lnTo>
                  <a:pt x="141605" y="312420"/>
                </a:lnTo>
                <a:lnTo>
                  <a:pt x="128421" y="311815"/>
                </a:lnTo>
                <a:lnTo>
                  <a:pt x="115660" y="310003"/>
                </a:lnTo>
                <a:lnTo>
                  <a:pt x="103319" y="306982"/>
                </a:lnTo>
                <a:lnTo>
                  <a:pt x="91399" y="302753"/>
                </a:lnTo>
                <a:lnTo>
                  <a:pt x="79897" y="297316"/>
                </a:lnTo>
                <a:lnTo>
                  <a:pt x="68812" y="290670"/>
                </a:lnTo>
                <a:lnTo>
                  <a:pt x="58144" y="282817"/>
                </a:lnTo>
                <a:lnTo>
                  <a:pt x="47890" y="273754"/>
                </a:lnTo>
                <a:lnTo>
                  <a:pt x="33511" y="258018"/>
                </a:lnTo>
                <a:lnTo>
                  <a:pt x="25953" y="247704"/>
                </a:lnTo>
                <a:lnTo>
                  <a:pt x="19361" y="236899"/>
                </a:lnTo>
                <a:lnTo>
                  <a:pt x="13736" y="225603"/>
                </a:lnTo>
                <a:lnTo>
                  <a:pt x="9074" y="213815"/>
                </a:lnTo>
                <a:lnTo>
                  <a:pt x="5377" y="201533"/>
                </a:lnTo>
                <a:lnTo>
                  <a:pt x="2642" y="188758"/>
                </a:lnTo>
                <a:lnTo>
                  <a:pt x="869" y="175487"/>
                </a:lnTo>
                <a:lnTo>
                  <a:pt x="57" y="161720"/>
                </a:lnTo>
                <a:lnTo>
                  <a:pt x="0" y="156845"/>
                </a:lnTo>
                <a:lnTo>
                  <a:pt x="457" y="142515"/>
                </a:lnTo>
                <a:lnTo>
                  <a:pt x="1829" y="128750"/>
                </a:lnTo>
                <a:lnTo>
                  <a:pt x="4114" y="115549"/>
                </a:lnTo>
                <a:lnTo>
                  <a:pt x="7311" y="102913"/>
                </a:lnTo>
                <a:lnTo>
                  <a:pt x="11420" y="90841"/>
                </a:lnTo>
                <a:lnTo>
                  <a:pt x="16439" y="79333"/>
                </a:lnTo>
                <a:lnTo>
                  <a:pt x="22369" y="68391"/>
                </a:lnTo>
                <a:lnTo>
                  <a:pt x="29207" y="58012"/>
                </a:lnTo>
                <a:lnTo>
                  <a:pt x="36953" y="48198"/>
                </a:lnTo>
                <a:lnTo>
                  <a:pt x="50447" y="34341"/>
                </a:lnTo>
                <a:lnTo>
                  <a:pt x="60728" y="25822"/>
                </a:lnTo>
                <a:lnTo>
                  <a:pt x="71485" y="18514"/>
                </a:lnTo>
                <a:lnTo>
                  <a:pt x="82717" y="12416"/>
                </a:lnTo>
                <a:lnTo>
                  <a:pt x="94427" y="7531"/>
                </a:lnTo>
                <a:lnTo>
                  <a:pt x="106616" y="3860"/>
                </a:lnTo>
                <a:lnTo>
                  <a:pt x="119284" y="1404"/>
                </a:lnTo>
                <a:lnTo>
                  <a:pt x="132434" y="163"/>
                </a:lnTo>
                <a:lnTo>
                  <a:pt x="13944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52441" y="874013"/>
            <a:ext cx="305308" cy="312420"/>
          </a:xfrm>
          <a:custGeom>
            <a:avLst/>
            <a:gdLst/>
            <a:ahLst/>
            <a:cxnLst/>
            <a:rect l="l" t="t" r="r" b="b"/>
            <a:pathLst>
              <a:path w="305308" h="312420">
                <a:moveTo>
                  <a:pt x="168148" y="0"/>
                </a:moveTo>
                <a:lnTo>
                  <a:pt x="181761" y="434"/>
                </a:lnTo>
                <a:lnTo>
                  <a:pt x="194916" y="1734"/>
                </a:lnTo>
                <a:lnTo>
                  <a:pt x="207620" y="3893"/>
                </a:lnTo>
                <a:lnTo>
                  <a:pt x="219878" y="6906"/>
                </a:lnTo>
                <a:lnTo>
                  <a:pt x="231696" y="10766"/>
                </a:lnTo>
                <a:lnTo>
                  <a:pt x="243079" y="15469"/>
                </a:lnTo>
                <a:lnTo>
                  <a:pt x="247650" y="17652"/>
                </a:lnTo>
                <a:lnTo>
                  <a:pt x="259005" y="23941"/>
                </a:lnTo>
                <a:lnTo>
                  <a:pt x="269649" y="31037"/>
                </a:lnTo>
                <a:lnTo>
                  <a:pt x="279584" y="38946"/>
                </a:lnTo>
                <a:lnTo>
                  <a:pt x="288814" y="47676"/>
                </a:lnTo>
                <a:lnTo>
                  <a:pt x="297343" y="57233"/>
                </a:lnTo>
                <a:lnTo>
                  <a:pt x="305174" y="67625"/>
                </a:lnTo>
                <a:lnTo>
                  <a:pt x="305308" y="67818"/>
                </a:lnTo>
                <a:lnTo>
                  <a:pt x="243205" y="101981"/>
                </a:lnTo>
                <a:lnTo>
                  <a:pt x="232883" y="92064"/>
                </a:lnTo>
                <a:lnTo>
                  <a:pt x="222655" y="84180"/>
                </a:lnTo>
                <a:lnTo>
                  <a:pt x="212481" y="78289"/>
                </a:lnTo>
                <a:lnTo>
                  <a:pt x="197417" y="72801"/>
                </a:lnTo>
                <a:lnTo>
                  <a:pt x="185041" y="70456"/>
                </a:lnTo>
                <a:lnTo>
                  <a:pt x="171508" y="69498"/>
                </a:lnTo>
                <a:lnTo>
                  <a:pt x="168529" y="69469"/>
                </a:lnTo>
                <a:lnTo>
                  <a:pt x="154299" y="70240"/>
                </a:lnTo>
                <a:lnTo>
                  <a:pt x="141050" y="72556"/>
                </a:lnTo>
                <a:lnTo>
                  <a:pt x="128789" y="76421"/>
                </a:lnTo>
                <a:lnTo>
                  <a:pt x="117525" y="81840"/>
                </a:lnTo>
                <a:lnTo>
                  <a:pt x="107267" y="88817"/>
                </a:lnTo>
                <a:lnTo>
                  <a:pt x="100964" y="94361"/>
                </a:lnTo>
                <a:lnTo>
                  <a:pt x="92311" y="104017"/>
                </a:lnTo>
                <a:lnTo>
                  <a:pt x="85410" y="114627"/>
                </a:lnTo>
                <a:lnTo>
                  <a:pt x="80262" y="126191"/>
                </a:lnTo>
                <a:lnTo>
                  <a:pt x="76867" y="138708"/>
                </a:lnTo>
                <a:lnTo>
                  <a:pt x="75224" y="152179"/>
                </a:lnTo>
                <a:lnTo>
                  <a:pt x="75057" y="158369"/>
                </a:lnTo>
                <a:lnTo>
                  <a:pt x="75956" y="172301"/>
                </a:lnTo>
                <a:lnTo>
                  <a:pt x="78658" y="185215"/>
                </a:lnTo>
                <a:lnTo>
                  <a:pt x="83168" y="197117"/>
                </a:lnTo>
                <a:lnTo>
                  <a:pt x="89491" y="208011"/>
                </a:lnTo>
                <a:lnTo>
                  <a:pt x="97632" y="217904"/>
                </a:lnTo>
                <a:lnTo>
                  <a:pt x="109555" y="228171"/>
                </a:lnTo>
                <a:lnTo>
                  <a:pt x="120183" y="234529"/>
                </a:lnTo>
                <a:lnTo>
                  <a:pt x="131842" y="239292"/>
                </a:lnTo>
                <a:lnTo>
                  <a:pt x="144542" y="242460"/>
                </a:lnTo>
                <a:lnTo>
                  <a:pt x="158292" y="244032"/>
                </a:lnTo>
                <a:lnTo>
                  <a:pt x="165354" y="244221"/>
                </a:lnTo>
                <a:lnTo>
                  <a:pt x="179780" y="243456"/>
                </a:lnTo>
                <a:lnTo>
                  <a:pt x="193231" y="241163"/>
                </a:lnTo>
                <a:lnTo>
                  <a:pt x="205704" y="237345"/>
                </a:lnTo>
                <a:lnTo>
                  <a:pt x="217192" y="232005"/>
                </a:lnTo>
                <a:lnTo>
                  <a:pt x="227690" y="225144"/>
                </a:lnTo>
                <a:lnTo>
                  <a:pt x="237194" y="216765"/>
                </a:lnTo>
                <a:lnTo>
                  <a:pt x="243205" y="210058"/>
                </a:lnTo>
                <a:lnTo>
                  <a:pt x="302006" y="250316"/>
                </a:lnTo>
                <a:lnTo>
                  <a:pt x="293539" y="260486"/>
                </a:lnTo>
                <a:lnTo>
                  <a:pt x="284498" y="269746"/>
                </a:lnTo>
                <a:lnTo>
                  <a:pt x="274884" y="278098"/>
                </a:lnTo>
                <a:lnTo>
                  <a:pt x="264695" y="285541"/>
                </a:lnTo>
                <a:lnTo>
                  <a:pt x="253932" y="292076"/>
                </a:lnTo>
                <a:lnTo>
                  <a:pt x="242594" y="297702"/>
                </a:lnTo>
                <a:lnTo>
                  <a:pt x="230683" y="302419"/>
                </a:lnTo>
                <a:lnTo>
                  <a:pt x="218197" y="306228"/>
                </a:lnTo>
                <a:lnTo>
                  <a:pt x="205138" y="309128"/>
                </a:lnTo>
                <a:lnTo>
                  <a:pt x="191504" y="311119"/>
                </a:lnTo>
                <a:lnTo>
                  <a:pt x="177296" y="312202"/>
                </a:lnTo>
                <a:lnTo>
                  <a:pt x="167132" y="312420"/>
                </a:lnTo>
                <a:lnTo>
                  <a:pt x="152265" y="311988"/>
                </a:lnTo>
                <a:lnTo>
                  <a:pt x="138040" y="310692"/>
                </a:lnTo>
                <a:lnTo>
                  <a:pt x="124456" y="308530"/>
                </a:lnTo>
                <a:lnTo>
                  <a:pt x="111512" y="305500"/>
                </a:lnTo>
                <a:lnTo>
                  <a:pt x="99206" y="301602"/>
                </a:lnTo>
                <a:lnTo>
                  <a:pt x="87540" y="296835"/>
                </a:lnTo>
                <a:lnTo>
                  <a:pt x="76511" y="291196"/>
                </a:lnTo>
                <a:lnTo>
                  <a:pt x="66119" y="284684"/>
                </a:lnTo>
                <a:lnTo>
                  <a:pt x="56363" y="277298"/>
                </a:lnTo>
                <a:lnTo>
                  <a:pt x="47244" y="269036"/>
                </a:lnTo>
                <a:lnTo>
                  <a:pt x="35241" y="255825"/>
                </a:lnTo>
                <a:lnTo>
                  <a:pt x="27201" y="245219"/>
                </a:lnTo>
                <a:lnTo>
                  <a:pt x="20203" y="234245"/>
                </a:lnTo>
                <a:lnTo>
                  <a:pt x="14246" y="222903"/>
                </a:lnTo>
                <a:lnTo>
                  <a:pt x="9328" y="211192"/>
                </a:lnTo>
                <a:lnTo>
                  <a:pt x="5448" y="199110"/>
                </a:lnTo>
                <a:lnTo>
                  <a:pt x="2606" y="186656"/>
                </a:lnTo>
                <a:lnTo>
                  <a:pt x="800" y="173830"/>
                </a:lnTo>
                <a:lnTo>
                  <a:pt x="30" y="160631"/>
                </a:lnTo>
                <a:lnTo>
                  <a:pt x="0" y="157352"/>
                </a:lnTo>
                <a:lnTo>
                  <a:pt x="507" y="144233"/>
                </a:lnTo>
                <a:lnTo>
                  <a:pt x="2035" y="131424"/>
                </a:lnTo>
                <a:lnTo>
                  <a:pt x="4588" y="118928"/>
                </a:lnTo>
                <a:lnTo>
                  <a:pt x="8172" y="106748"/>
                </a:lnTo>
                <a:lnTo>
                  <a:pt x="12792" y="94888"/>
                </a:lnTo>
                <a:lnTo>
                  <a:pt x="18455" y="83349"/>
                </a:lnTo>
                <a:lnTo>
                  <a:pt x="28586" y="67121"/>
                </a:lnTo>
                <a:lnTo>
                  <a:pt x="36387" y="57109"/>
                </a:lnTo>
                <a:lnTo>
                  <a:pt x="44992" y="47818"/>
                </a:lnTo>
                <a:lnTo>
                  <a:pt x="54401" y="39250"/>
                </a:lnTo>
                <a:lnTo>
                  <a:pt x="64615" y="31408"/>
                </a:lnTo>
                <a:lnTo>
                  <a:pt x="75634" y="24295"/>
                </a:lnTo>
                <a:lnTo>
                  <a:pt x="93031" y="15311"/>
                </a:lnTo>
                <a:lnTo>
                  <a:pt x="104646" y="10638"/>
                </a:lnTo>
                <a:lnTo>
                  <a:pt x="116630" y="6811"/>
                </a:lnTo>
                <a:lnTo>
                  <a:pt x="128982" y="3831"/>
                </a:lnTo>
                <a:lnTo>
                  <a:pt x="141698" y="1701"/>
                </a:lnTo>
                <a:lnTo>
                  <a:pt x="154777" y="423"/>
                </a:lnTo>
                <a:lnTo>
                  <a:pt x="16814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9887" y="874013"/>
            <a:ext cx="307466" cy="413512"/>
          </a:xfrm>
          <a:custGeom>
            <a:avLst/>
            <a:gdLst/>
            <a:ahLst/>
            <a:cxnLst/>
            <a:rect l="l" t="t" r="r" b="b"/>
            <a:pathLst>
              <a:path w="307466" h="413512">
                <a:moveTo>
                  <a:pt x="167893" y="0"/>
                </a:moveTo>
                <a:lnTo>
                  <a:pt x="181319" y="607"/>
                </a:lnTo>
                <a:lnTo>
                  <a:pt x="194254" y="2429"/>
                </a:lnTo>
                <a:lnTo>
                  <a:pt x="206702" y="5463"/>
                </a:lnTo>
                <a:lnTo>
                  <a:pt x="218665" y="9710"/>
                </a:lnTo>
                <a:lnTo>
                  <a:pt x="230145" y="15167"/>
                </a:lnTo>
                <a:lnTo>
                  <a:pt x="241145" y="21833"/>
                </a:lnTo>
                <a:lnTo>
                  <a:pt x="251667" y="29707"/>
                </a:lnTo>
                <a:lnTo>
                  <a:pt x="261714" y="38788"/>
                </a:lnTo>
                <a:lnTo>
                  <a:pt x="274971" y="53635"/>
                </a:lnTo>
                <a:lnTo>
                  <a:pt x="282207" y="63765"/>
                </a:lnTo>
                <a:lnTo>
                  <a:pt x="288536" y="74460"/>
                </a:lnTo>
                <a:lnTo>
                  <a:pt x="293955" y="85720"/>
                </a:lnTo>
                <a:lnTo>
                  <a:pt x="298463" y="97544"/>
                </a:lnTo>
                <a:lnTo>
                  <a:pt x="302061" y="109932"/>
                </a:lnTo>
                <a:lnTo>
                  <a:pt x="304747" y="122885"/>
                </a:lnTo>
                <a:lnTo>
                  <a:pt x="306519" y="136403"/>
                </a:lnTo>
                <a:lnTo>
                  <a:pt x="307378" y="150484"/>
                </a:lnTo>
                <a:lnTo>
                  <a:pt x="307466" y="156845"/>
                </a:lnTo>
                <a:lnTo>
                  <a:pt x="306987" y="170783"/>
                </a:lnTo>
                <a:lnTo>
                  <a:pt x="305546" y="184225"/>
                </a:lnTo>
                <a:lnTo>
                  <a:pt x="303144" y="197172"/>
                </a:lnTo>
                <a:lnTo>
                  <a:pt x="299779" y="209624"/>
                </a:lnTo>
                <a:lnTo>
                  <a:pt x="295451" y="221583"/>
                </a:lnTo>
                <a:lnTo>
                  <a:pt x="290159" y="233049"/>
                </a:lnTo>
                <a:lnTo>
                  <a:pt x="283902" y="244023"/>
                </a:lnTo>
                <a:lnTo>
                  <a:pt x="276678" y="254507"/>
                </a:lnTo>
                <a:lnTo>
                  <a:pt x="268487" y="264501"/>
                </a:lnTo>
                <a:lnTo>
                  <a:pt x="255431" y="277608"/>
                </a:lnTo>
                <a:lnTo>
                  <a:pt x="245018" y="286167"/>
                </a:lnTo>
                <a:lnTo>
                  <a:pt x="234188" y="293521"/>
                </a:lnTo>
                <a:lnTo>
                  <a:pt x="222938" y="299669"/>
                </a:lnTo>
                <a:lnTo>
                  <a:pt x="211267" y="304611"/>
                </a:lnTo>
                <a:lnTo>
                  <a:pt x="199172" y="308347"/>
                </a:lnTo>
                <a:lnTo>
                  <a:pt x="186650" y="310878"/>
                </a:lnTo>
                <a:lnTo>
                  <a:pt x="173698" y="312203"/>
                </a:lnTo>
                <a:lnTo>
                  <a:pt x="165735" y="312420"/>
                </a:lnTo>
                <a:lnTo>
                  <a:pt x="152557" y="311796"/>
                </a:lnTo>
                <a:lnTo>
                  <a:pt x="139885" y="309924"/>
                </a:lnTo>
                <a:lnTo>
                  <a:pt x="127707" y="306804"/>
                </a:lnTo>
                <a:lnTo>
                  <a:pt x="107419" y="298248"/>
                </a:lnTo>
                <a:lnTo>
                  <a:pt x="96877" y="291903"/>
                </a:lnTo>
                <a:lnTo>
                  <a:pt x="86376" y="284231"/>
                </a:lnTo>
                <a:lnTo>
                  <a:pt x="75938" y="275221"/>
                </a:lnTo>
                <a:lnTo>
                  <a:pt x="74040" y="273431"/>
                </a:lnTo>
                <a:lnTo>
                  <a:pt x="74040" y="413512"/>
                </a:lnTo>
                <a:lnTo>
                  <a:pt x="0" y="413512"/>
                </a:lnTo>
                <a:lnTo>
                  <a:pt x="0" y="7747"/>
                </a:lnTo>
                <a:lnTo>
                  <a:pt x="74040" y="7747"/>
                </a:lnTo>
                <a:lnTo>
                  <a:pt x="74040" y="40512"/>
                </a:lnTo>
                <a:lnTo>
                  <a:pt x="83859" y="31437"/>
                </a:lnTo>
                <a:lnTo>
                  <a:pt x="94046" y="23502"/>
                </a:lnTo>
                <a:lnTo>
                  <a:pt x="104622" y="16716"/>
                </a:lnTo>
                <a:lnTo>
                  <a:pt x="115607" y="11090"/>
                </a:lnTo>
                <a:lnTo>
                  <a:pt x="129566" y="5761"/>
                </a:lnTo>
                <a:lnTo>
                  <a:pt x="141813" y="2594"/>
                </a:lnTo>
                <a:lnTo>
                  <a:pt x="154460" y="670"/>
                </a:lnTo>
                <a:lnTo>
                  <a:pt x="167494" y="0"/>
                </a:lnTo>
                <a:lnTo>
                  <a:pt x="167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1079" y="874013"/>
            <a:ext cx="307467" cy="413512"/>
          </a:xfrm>
          <a:custGeom>
            <a:avLst/>
            <a:gdLst/>
            <a:ahLst/>
            <a:cxnLst/>
            <a:rect l="l" t="t" r="r" b="b"/>
            <a:pathLst>
              <a:path w="307467" h="413512">
                <a:moveTo>
                  <a:pt x="167894" y="0"/>
                </a:moveTo>
                <a:lnTo>
                  <a:pt x="181319" y="607"/>
                </a:lnTo>
                <a:lnTo>
                  <a:pt x="194254" y="2429"/>
                </a:lnTo>
                <a:lnTo>
                  <a:pt x="206702" y="5463"/>
                </a:lnTo>
                <a:lnTo>
                  <a:pt x="218665" y="9710"/>
                </a:lnTo>
                <a:lnTo>
                  <a:pt x="230145" y="15167"/>
                </a:lnTo>
                <a:lnTo>
                  <a:pt x="241145" y="21833"/>
                </a:lnTo>
                <a:lnTo>
                  <a:pt x="251667" y="29707"/>
                </a:lnTo>
                <a:lnTo>
                  <a:pt x="261714" y="38788"/>
                </a:lnTo>
                <a:lnTo>
                  <a:pt x="274971" y="53635"/>
                </a:lnTo>
                <a:lnTo>
                  <a:pt x="282207" y="63765"/>
                </a:lnTo>
                <a:lnTo>
                  <a:pt x="288536" y="74460"/>
                </a:lnTo>
                <a:lnTo>
                  <a:pt x="293955" y="85720"/>
                </a:lnTo>
                <a:lnTo>
                  <a:pt x="298463" y="97544"/>
                </a:lnTo>
                <a:lnTo>
                  <a:pt x="302061" y="109932"/>
                </a:lnTo>
                <a:lnTo>
                  <a:pt x="304747" y="122885"/>
                </a:lnTo>
                <a:lnTo>
                  <a:pt x="306519" y="136403"/>
                </a:lnTo>
                <a:lnTo>
                  <a:pt x="307378" y="150484"/>
                </a:lnTo>
                <a:lnTo>
                  <a:pt x="307467" y="156845"/>
                </a:lnTo>
                <a:lnTo>
                  <a:pt x="306987" y="170783"/>
                </a:lnTo>
                <a:lnTo>
                  <a:pt x="305546" y="184225"/>
                </a:lnTo>
                <a:lnTo>
                  <a:pt x="303144" y="197172"/>
                </a:lnTo>
                <a:lnTo>
                  <a:pt x="299779" y="209624"/>
                </a:lnTo>
                <a:lnTo>
                  <a:pt x="295451" y="221583"/>
                </a:lnTo>
                <a:lnTo>
                  <a:pt x="290159" y="233049"/>
                </a:lnTo>
                <a:lnTo>
                  <a:pt x="283902" y="244023"/>
                </a:lnTo>
                <a:lnTo>
                  <a:pt x="276678" y="254507"/>
                </a:lnTo>
                <a:lnTo>
                  <a:pt x="268487" y="264501"/>
                </a:lnTo>
                <a:lnTo>
                  <a:pt x="255431" y="277608"/>
                </a:lnTo>
                <a:lnTo>
                  <a:pt x="245018" y="286167"/>
                </a:lnTo>
                <a:lnTo>
                  <a:pt x="234188" y="293521"/>
                </a:lnTo>
                <a:lnTo>
                  <a:pt x="222938" y="299669"/>
                </a:lnTo>
                <a:lnTo>
                  <a:pt x="211267" y="304611"/>
                </a:lnTo>
                <a:lnTo>
                  <a:pt x="199172" y="308347"/>
                </a:lnTo>
                <a:lnTo>
                  <a:pt x="186650" y="310878"/>
                </a:lnTo>
                <a:lnTo>
                  <a:pt x="173698" y="312203"/>
                </a:lnTo>
                <a:lnTo>
                  <a:pt x="165735" y="312420"/>
                </a:lnTo>
                <a:lnTo>
                  <a:pt x="152557" y="311796"/>
                </a:lnTo>
                <a:lnTo>
                  <a:pt x="139885" y="309924"/>
                </a:lnTo>
                <a:lnTo>
                  <a:pt x="127707" y="306804"/>
                </a:lnTo>
                <a:lnTo>
                  <a:pt x="107419" y="298248"/>
                </a:lnTo>
                <a:lnTo>
                  <a:pt x="96877" y="291903"/>
                </a:lnTo>
                <a:lnTo>
                  <a:pt x="86376" y="284231"/>
                </a:lnTo>
                <a:lnTo>
                  <a:pt x="75938" y="275221"/>
                </a:lnTo>
                <a:lnTo>
                  <a:pt x="74041" y="273431"/>
                </a:lnTo>
                <a:lnTo>
                  <a:pt x="74041" y="413512"/>
                </a:lnTo>
                <a:lnTo>
                  <a:pt x="0" y="413512"/>
                </a:lnTo>
                <a:lnTo>
                  <a:pt x="0" y="7747"/>
                </a:lnTo>
                <a:lnTo>
                  <a:pt x="74041" y="7747"/>
                </a:lnTo>
                <a:lnTo>
                  <a:pt x="74041" y="40512"/>
                </a:lnTo>
                <a:lnTo>
                  <a:pt x="83859" y="31437"/>
                </a:lnTo>
                <a:lnTo>
                  <a:pt x="94046" y="23502"/>
                </a:lnTo>
                <a:lnTo>
                  <a:pt x="104622" y="16716"/>
                </a:lnTo>
                <a:lnTo>
                  <a:pt x="115607" y="11090"/>
                </a:lnTo>
                <a:lnTo>
                  <a:pt x="129566" y="5761"/>
                </a:lnTo>
                <a:lnTo>
                  <a:pt x="141813" y="2594"/>
                </a:lnTo>
                <a:lnTo>
                  <a:pt x="154460" y="670"/>
                </a:lnTo>
                <a:lnTo>
                  <a:pt x="167494" y="0"/>
                </a:lnTo>
                <a:lnTo>
                  <a:pt x="167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79039" y="874013"/>
            <a:ext cx="307594" cy="312420"/>
          </a:xfrm>
          <a:custGeom>
            <a:avLst/>
            <a:gdLst/>
            <a:ahLst/>
            <a:cxnLst/>
            <a:rect l="l" t="t" r="r" b="b"/>
            <a:pathLst>
              <a:path w="307594" h="312420">
                <a:moveTo>
                  <a:pt x="139446" y="0"/>
                </a:moveTo>
                <a:lnTo>
                  <a:pt x="152491" y="631"/>
                </a:lnTo>
                <a:lnTo>
                  <a:pt x="165150" y="2517"/>
                </a:lnTo>
                <a:lnTo>
                  <a:pt x="177409" y="5647"/>
                </a:lnTo>
                <a:lnTo>
                  <a:pt x="189259" y="10009"/>
                </a:lnTo>
                <a:lnTo>
                  <a:pt x="200645" y="15588"/>
                </a:lnTo>
                <a:lnTo>
                  <a:pt x="211286" y="22189"/>
                </a:lnTo>
                <a:lnTo>
                  <a:pt x="221533" y="29950"/>
                </a:lnTo>
                <a:lnTo>
                  <a:pt x="231386" y="38861"/>
                </a:lnTo>
                <a:lnTo>
                  <a:pt x="233044" y="40512"/>
                </a:lnTo>
                <a:lnTo>
                  <a:pt x="233044" y="7747"/>
                </a:lnTo>
                <a:lnTo>
                  <a:pt x="307594" y="7747"/>
                </a:lnTo>
                <a:lnTo>
                  <a:pt x="307594" y="304800"/>
                </a:lnTo>
                <a:lnTo>
                  <a:pt x="233044" y="304800"/>
                </a:lnTo>
                <a:lnTo>
                  <a:pt x="233044" y="273431"/>
                </a:lnTo>
                <a:lnTo>
                  <a:pt x="222548" y="282703"/>
                </a:lnTo>
                <a:lnTo>
                  <a:pt x="212052" y="290631"/>
                </a:lnTo>
                <a:lnTo>
                  <a:pt x="201556" y="297223"/>
                </a:lnTo>
                <a:lnTo>
                  <a:pt x="191059" y="302492"/>
                </a:lnTo>
                <a:lnTo>
                  <a:pt x="177494" y="307438"/>
                </a:lnTo>
                <a:lnTo>
                  <a:pt x="165235" y="310346"/>
                </a:lnTo>
                <a:lnTo>
                  <a:pt x="152455" y="311999"/>
                </a:lnTo>
                <a:lnTo>
                  <a:pt x="141605" y="312420"/>
                </a:lnTo>
                <a:lnTo>
                  <a:pt x="128421" y="311815"/>
                </a:lnTo>
                <a:lnTo>
                  <a:pt x="115660" y="310003"/>
                </a:lnTo>
                <a:lnTo>
                  <a:pt x="103319" y="306982"/>
                </a:lnTo>
                <a:lnTo>
                  <a:pt x="91399" y="302753"/>
                </a:lnTo>
                <a:lnTo>
                  <a:pt x="79897" y="297316"/>
                </a:lnTo>
                <a:lnTo>
                  <a:pt x="68812" y="290670"/>
                </a:lnTo>
                <a:lnTo>
                  <a:pt x="58144" y="282817"/>
                </a:lnTo>
                <a:lnTo>
                  <a:pt x="47890" y="273754"/>
                </a:lnTo>
                <a:lnTo>
                  <a:pt x="33511" y="258018"/>
                </a:lnTo>
                <a:lnTo>
                  <a:pt x="25953" y="247704"/>
                </a:lnTo>
                <a:lnTo>
                  <a:pt x="19361" y="236899"/>
                </a:lnTo>
                <a:lnTo>
                  <a:pt x="13736" y="225603"/>
                </a:lnTo>
                <a:lnTo>
                  <a:pt x="9074" y="213815"/>
                </a:lnTo>
                <a:lnTo>
                  <a:pt x="5377" y="201533"/>
                </a:lnTo>
                <a:lnTo>
                  <a:pt x="2642" y="188758"/>
                </a:lnTo>
                <a:lnTo>
                  <a:pt x="869" y="175487"/>
                </a:lnTo>
                <a:lnTo>
                  <a:pt x="57" y="161720"/>
                </a:lnTo>
                <a:lnTo>
                  <a:pt x="0" y="156845"/>
                </a:lnTo>
                <a:lnTo>
                  <a:pt x="457" y="142515"/>
                </a:lnTo>
                <a:lnTo>
                  <a:pt x="1829" y="128750"/>
                </a:lnTo>
                <a:lnTo>
                  <a:pt x="4114" y="115549"/>
                </a:lnTo>
                <a:lnTo>
                  <a:pt x="7311" y="102913"/>
                </a:lnTo>
                <a:lnTo>
                  <a:pt x="11420" y="90841"/>
                </a:lnTo>
                <a:lnTo>
                  <a:pt x="16439" y="79333"/>
                </a:lnTo>
                <a:lnTo>
                  <a:pt x="22369" y="68391"/>
                </a:lnTo>
                <a:lnTo>
                  <a:pt x="29207" y="58012"/>
                </a:lnTo>
                <a:lnTo>
                  <a:pt x="36953" y="48198"/>
                </a:lnTo>
                <a:lnTo>
                  <a:pt x="50447" y="34341"/>
                </a:lnTo>
                <a:lnTo>
                  <a:pt x="60728" y="25822"/>
                </a:lnTo>
                <a:lnTo>
                  <a:pt x="71485" y="18514"/>
                </a:lnTo>
                <a:lnTo>
                  <a:pt x="82717" y="12416"/>
                </a:lnTo>
                <a:lnTo>
                  <a:pt x="94427" y="7531"/>
                </a:lnTo>
                <a:lnTo>
                  <a:pt x="106616" y="3860"/>
                </a:lnTo>
                <a:lnTo>
                  <a:pt x="119284" y="1404"/>
                </a:lnTo>
                <a:lnTo>
                  <a:pt x="132434" y="163"/>
                </a:lnTo>
                <a:lnTo>
                  <a:pt x="13944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62809" y="874013"/>
            <a:ext cx="159512" cy="304800"/>
          </a:xfrm>
          <a:custGeom>
            <a:avLst/>
            <a:gdLst/>
            <a:ahLst/>
            <a:cxnLst/>
            <a:rect l="l" t="t" r="r" b="b"/>
            <a:pathLst>
              <a:path w="159512" h="304800">
                <a:moveTo>
                  <a:pt x="129159" y="0"/>
                </a:moveTo>
                <a:lnTo>
                  <a:pt x="141140" y="1260"/>
                </a:lnTo>
                <a:lnTo>
                  <a:pt x="153571" y="5077"/>
                </a:lnTo>
                <a:lnTo>
                  <a:pt x="159512" y="7747"/>
                </a:lnTo>
                <a:lnTo>
                  <a:pt x="136271" y="71882"/>
                </a:lnTo>
                <a:lnTo>
                  <a:pt x="127508" y="67563"/>
                </a:lnTo>
                <a:lnTo>
                  <a:pt x="120396" y="65277"/>
                </a:lnTo>
                <a:lnTo>
                  <a:pt x="114681" y="65277"/>
                </a:lnTo>
                <a:lnTo>
                  <a:pt x="103263" y="67923"/>
                </a:lnTo>
                <a:lnTo>
                  <a:pt x="93135" y="75858"/>
                </a:lnTo>
                <a:lnTo>
                  <a:pt x="85598" y="86613"/>
                </a:lnTo>
                <a:lnTo>
                  <a:pt x="82310" y="93958"/>
                </a:lnTo>
                <a:lnTo>
                  <a:pt x="79558" y="103152"/>
                </a:lnTo>
                <a:lnTo>
                  <a:pt x="77341" y="114197"/>
                </a:lnTo>
                <a:lnTo>
                  <a:pt x="75658" y="127097"/>
                </a:lnTo>
                <a:lnTo>
                  <a:pt x="74511" y="141852"/>
                </a:lnTo>
                <a:lnTo>
                  <a:pt x="73898" y="158468"/>
                </a:lnTo>
                <a:lnTo>
                  <a:pt x="73787" y="170180"/>
                </a:lnTo>
                <a:lnTo>
                  <a:pt x="74041" y="184658"/>
                </a:lnTo>
                <a:lnTo>
                  <a:pt x="74041" y="304800"/>
                </a:lnTo>
                <a:lnTo>
                  <a:pt x="0" y="304800"/>
                </a:lnTo>
                <a:lnTo>
                  <a:pt x="0" y="7747"/>
                </a:lnTo>
                <a:lnTo>
                  <a:pt x="63881" y="7747"/>
                </a:lnTo>
                <a:lnTo>
                  <a:pt x="63881" y="45085"/>
                </a:lnTo>
                <a:lnTo>
                  <a:pt x="70560" y="33086"/>
                </a:lnTo>
                <a:lnTo>
                  <a:pt x="78382" y="22907"/>
                </a:lnTo>
                <a:lnTo>
                  <a:pt x="87386" y="14549"/>
                </a:lnTo>
                <a:lnTo>
                  <a:pt x="91567" y="11557"/>
                </a:lnTo>
                <a:lnTo>
                  <a:pt x="102993" y="5335"/>
                </a:lnTo>
                <a:lnTo>
                  <a:pt x="115109" y="1470"/>
                </a:lnTo>
                <a:lnTo>
                  <a:pt x="127888" y="11"/>
                </a:lnTo>
                <a:lnTo>
                  <a:pt x="1291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43836" y="874013"/>
            <a:ext cx="210819" cy="312420"/>
          </a:xfrm>
          <a:custGeom>
            <a:avLst/>
            <a:gdLst/>
            <a:ahLst/>
            <a:cxnLst/>
            <a:rect l="l" t="t" r="r" b="b"/>
            <a:pathLst>
              <a:path w="210819" h="312420">
                <a:moveTo>
                  <a:pt x="107568" y="0"/>
                </a:moveTo>
                <a:lnTo>
                  <a:pt x="120539" y="664"/>
                </a:lnTo>
                <a:lnTo>
                  <a:pt x="133155" y="2646"/>
                </a:lnTo>
                <a:lnTo>
                  <a:pt x="145419" y="5928"/>
                </a:lnTo>
                <a:lnTo>
                  <a:pt x="157328" y="10491"/>
                </a:lnTo>
                <a:lnTo>
                  <a:pt x="162051" y="12700"/>
                </a:lnTo>
                <a:lnTo>
                  <a:pt x="173121" y="18982"/>
                </a:lnTo>
                <a:lnTo>
                  <a:pt x="183415" y="26368"/>
                </a:lnTo>
                <a:lnTo>
                  <a:pt x="192925" y="34849"/>
                </a:lnTo>
                <a:lnTo>
                  <a:pt x="201641" y="44416"/>
                </a:lnTo>
                <a:lnTo>
                  <a:pt x="205358" y="49149"/>
                </a:lnTo>
                <a:lnTo>
                  <a:pt x="159131" y="95376"/>
                </a:lnTo>
                <a:lnTo>
                  <a:pt x="147132" y="84552"/>
                </a:lnTo>
                <a:lnTo>
                  <a:pt x="135607" y="76383"/>
                </a:lnTo>
                <a:lnTo>
                  <a:pt x="124554" y="70868"/>
                </a:lnTo>
                <a:lnTo>
                  <a:pt x="113974" y="68007"/>
                </a:lnTo>
                <a:lnTo>
                  <a:pt x="108076" y="67563"/>
                </a:lnTo>
                <a:lnTo>
                  <a:pt x="99694" y="67563"/>
                </a:lnTo>
                <a:lnTo>
                  <a:pt x="93218" y="69341"/>
                </a:lnTo>
                <a:lnTo>
                  <a:pt x="88518" y="72771"/>
                </a:lnTo>
                <a:lnTo>
                  <a:pt x="83693" y="76326"/>
                </a:lnTo>
                <a:lnTo>
                  <a:pt x="81406" y="80772"/>
                </a:lnTo>
                <a:lnTo>
                  <a:pt x="81406" y="86106"/>
                </a:lnTo>
                <a:lnTo>
                  <a:pt x="81406" y="90043"/>
                </a:lnTo>
                <a:lnTo>
                  <a:pt x="82803" y="93725"/>
                </a:lnTo>
                <a:lnTo>
                  <a:pt x="85851" y="97155"/>
                </a:lnTo>
                <a:lnTo>
                  <a:pt x="93376" y="102919"/>
                </a:lnTo>
                <a:lnTo>
                  <a:pt x="107114" y="110402"/>
                </a:lnTo>
                <a:lnTo>
                  <a:pt x="108076" y="110871"/>
                </a:lnTo>
                <a:lnTo>
                  <a:pt x="135381" y="124587"/>
                </a:lnTo>
                <a:lnTo>
                  <a:pt x="149506" y="131981"/>
                </a:lnTo>
                <a:lnTo>
                  <a:pt x="162000" y="139422"/>
                </a:lnTo>
                <a:lnTo>
                  <a:pt x="172873" y="146907"/>
                </a:lnTo>
                <a:lnTo>
                  <a:pt x="182132" y="154438"/>
                </a:lnTo>
                <a:lnTo>
                  <a:pt x="189784" y="162015"/>
                </a:lnTo>
                <a:lnTo>
                  <a:pt x="194690" y="168021"/>
                </a:lnTo>
                <a:lnTo>
                  <a:pt x="201374" y="178781"/>
                </a:lnTo>
                <a:lnTo>
                  <a:pt x="206272" y="190376"/>
                </a:lnTo>
                <a:lnTo>
                  <a:pt x="209396" y="202805"/>
                </a:lnTo>
                <a:lnTo>
                  <a:pt x="210754" y="216069"/>
                </a:lnTo>
                <a:lnTo>
                  <a:pt x="210819" y="219837"/>
                </a:lnTo>
                <a:lnTo>
                  <a:pt x="209925" y="233361"/>
                </a:lnTo>
                <a:lnTo>
                  <a:pt x="207238" y="246081"/>
                </a:lnTo>
                <a:lnTo>
                  <a:pt x="202755" y="257993"/>
                </a:lnTo>
                <a:lnTo>
                  <a:pt x="196471" y="269093"/>
                </a:lnTo>
                <a:lnTo>
                  <a:pt x="188383" y="279376"/>
                </a:lnTo>
                <a:lnTo>
                  <a:pt x="181737" y="286003"/>
                </a:lnTo>
                <a:lnTo>
                  <a:pt x="172281" y="293539"/>
                </a:lnTo>
                <a:lnTo>
                  <a:pt x="161896" y="299807"/>
                </a:lnTo>
                <a:lnTo>
                  <a:pt x="150574" y="304812"/>
                </a:lnTo>
                <a:lnTo>
                  <a:pt x="138311" y="308557"/>
                </a:lnTo>
                <a:lnTo>
                  <a:pt x="125101" y="311043"/>
                </a:lnTo>
                <a:lnTo>
                  <a:pt x="110938" y="312274"/>
                </a:lnTo>
                <a:lnTo>
                  <a:pt x="103758" y="312420"/>
                </a:lnTo>
                <a:lnTo>
                  <a:pt x="89790" y="311807"/>
                </a:lnTo>
                <a:lnTo>
                  <a:pt x="76449" y="309969"/>
                </a:lnTo>
                <a:lnTo>
                  <a:pt x="63739" y="306904"/>
                </a:lnTo>
                <a:lnTo>
                  <a:pt x="51660" y="302611"/>
                </a:lnTo>
                <a:lnTo>
                  <a:pt x="40216" y="297089"/>
                </a:lnTo>
                <a:lnTo>
                  <a:pt x="29409" y="290338"/>
                </a:lnTo>
                <a:lnTo>
                  <a:pt x="19240" y="282355"/>
                </a:lnTo>
                <a:lnTo>
                  <a:pt x="9711" y="273141"/>
                </a:lnTo>
                <a:lnTo>
                  <a:pt x="824" y="262694"/>
                </a:lnTo>
                <a:lnTo>
                  <a:pt x="0" y="261620"/>
                </a:lnTo>
                <a:lnTo>
                  <a:pt x="45846" y="211709"/>
                </a:lnTo>
                <a:lnTo>
                  <a:pt x="54774" y="220924"/>
                </a:lnTo>
                <a:lnTo>
                  <a:pt x="64624" y="228956"/>
                </a:lnTo>
                <a:lnTo>
                  <a:pt x="75369" y="235805"/>
                </a:lnTo>
                <a:lnTo>
                  <a:pt x="89683" y="242348"/>
                </a:lnTo>
                <a:lnTo>
                  <a:pt x="101612" y="245406"/>
                </a:lnTo>
                <a:lnTo>
                  <a:pt x="107822" y="245872"/>
                </a:lnTo>
                <a:lnTo>
                  <a:pt x="117728" y="245872"/>
                </a:lnTo>
                <a:lnTo>
                  <a:pt x="125602" y="243459"/>
                </a:lnTo>
                <a:lnTo>
                  <a:pt x="131571" y="238760"/>
                </a:lnTo>
                <a:lnTo>
                  <a:pt x="137668" y="234061"/>
                </a:lnTo>
                <a:lnTo>
                  <a:pt x="140588" y="228600"/>
                </a:lnTo>
                <a:lnTo>
                  <a:pt x="140588" y="222376"/>
                </a:lnTo>
                <a:lnTo>
                  <a:pt x="138201" y="213103"/>
                </a:lnTo>
                <a:lnTo>
                  <a:pt x="131026" y="203917"/>
                </a:lnTo>
                <a:lnTo>
                  <a:pt x="119051" y="194847"/>
                </a:lnTo>
                <a:lnTo>
                  <a:pt x="108076" y="188722"/>
                </a:lnTo>
                <a:lnTo>
                  <a:pt x="83057" y="176149"/>
                </a:lnTo>
                <a:lnTo>
                  <a:pt x="68124" y="168004"/>
                </a:lnTo>
                <a:lnTo>
                  <a:pt x="54923" y="159414"/>
                </a:lnTo>
                <a:lnTo>
                  <a:pt x="43454" y="150379"/>
                </a:lnTo>
                <a:lnTo>
                  <a:pt x="33715" y="140900"/>
                </a:lnTo>
                <a:lnTo>
                  <a:pt x="25705" y="130978"/>
                </a:lnTo>
                <a:lnTo>
                  <a:pt x="19423" y="120614"/>
                </a:lnTo>
                <a:lnTo>
                  <a:pt x="14869" y="109809"/>
                </a:lnTo>
                <a:lnTo>
                  <a:pt x="12041" y="98564"/>
                </a:lnTo>
                <a:lnTo>
                  <a:pt x="10938" y="86880"/>
                </a:lnTo>
                <a:lnTo>
                  <a:pt x="10921" y="85216"/>
                </a:lnTo>
                <a:lnTo>
                  <a:pt x="11923" y="72044"/>
                </a:lnTo>
                <a:lnTo>
                  <a:pt x="14929" y="59632"/>
                </a:lnTo>
                <a:lnTo>
                  <a:pt x="19947" y="47981"/>
                </a:lnTo>
                <a:lnTo>
                  <a:pt x="26982" y="37090"/>
                </a:lnTo>
                <a:lnTo>
                  <a:pt x="36038" y="26960"/>
                </a:lnTo>
                <a:lnTo>
                  <a:pt x="47866" y="17167"/>
                </a:lnTo>
                <a:lnTo>
                  <a:pt x="58549" y="10785"/>
                </a:lnTo>
                <a:lnTo>
                  <a:pt x="70141" y="5876"/>
                </a:lnTo>
                <a:lnTo>
                  <a:pt x="82633" y="2443"/>
                </a:lnTo>
                <a:lnTo>
                  <a:pt x="96019" y="492"/>
                </a:lnTo>
                <a:lnTo>
                  <a:pt x="1075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7937" y="874013"/>
            <a:ext cx="263550" cy="304800"/>
          </a:xfrm>
          <a:custGeom>
            <a:avLst/>
            <a:gdLst/>
            <a:ahLst/>
            <a:cxnLst/>
            <a:rect l="l" t="t" r="r" b="b"/>
            <a:pathLst>
              <a:path w="263550" h="304800">
                <a:moveTo>
                  <a:pt x="162585" y="0"/>
                </a:moveTo>
                <a:lnTo>
                  <a:pt x="176091" y="755"/>
                </a:lnTo>
                <a:lnTo>
                  <a:pt x="188944" y="3023"/>
                </a:lnTo>
                <a:lnTo>
                  <a:pt x="201144" y="6802"/>
                </a:lnTo>
                <a:lnTo>
                  <a:pt x="212691" y="12092"/>
                </a:lnTo>
                <a:lnTo>
                  <a:pt x="223584" y="18894"/>
                </a:lnTo>
                <a:lnTo>
                  <a:pt x="233825" y="27208"/>
                </a:lnTo>
                <a:lnTo>
                  <a:pt x="245062" y="39628"/>
                </a:lnTo>
                <a:lnTo>
                  <a:pt x="251232" y="49605"/>
                </a:lnTo>
                <a:lnTo>
                  <a:pt x="256154" y="60789"/>
                </a:lnTo>
                <a:lnTo>
                  <a:pt x="259828" y="73176"/>
                </a:lnTo>
                <a:lnTo>
                  <a:pt x="262252" y="86763"/>
                </a:lnTo>
                <a:lnTo>
                  <a:pt x="263428" y="101548"/>
                </a:lnTo>
                <a:lnTo>
                  <a:pt x="263550" y="108458"/>
                </a:lnTo>
                <a:lnTo>
                  <a:pt x="263550" y="304800"/>
                </a:lnTo>
                <a:lnTo>
                  <a:pt x="189763" y="304800"/>
                </a:lnTo>
                <a:lnTo>
                  <a:pt x="189763" y="174751"/>
                </a:lnTo>
                <a:lnTo>
                  <a:pt x="189615" y="156801"/>
                </a:lnTo>
                <a:lnTo>
                  <a:pt x="189170" y="141165"/>
                </a:lnTo>
                <a:lnTo>
                  <a:pt x="188423" y="127834"/>
                </a:lnTo>
                <a:lnTo>
                  <a:pt x="187369" y="116800"/>
                </a:lnTo>
                <a:lnTo>
                  <a:pt x="186004" y="108055"/>
                </a:lnTo>
                <a:lnTo>
                  <a:pt x="180021" y="91280"/>
                </a:lnTo>
                <a:lnTo>
                  <a:pt x="172649" y="81228"/>
                </a:lnTo>
                <a:lnTo>
                  <a:pt x="157688" y="71473"/>
                </a:lnTo>
                <a:lnTo>
                  <a:pt x="144997" y="68601"/>
                </a:lnTo>
                <a:lnTo>
                  <a:pt x="139090" y="68325"/>
                </a:lnTo>
                <a:lnTo>
                  <a:pt x="125930" y="69744"/>
                </a:lnTo>
                <a:lnTo>
                  <a:pt x="113930" y="73984"/>
                </a:lnTo>
                <a:lnTo>
                  <a:pt x="103110" y="81024"/>
                </a:lnTo>
                <a:lnTo>
                  <a:pt x="92339" y="92393"/>
                </a:lnTo>
                <a:lnTo>
                  <a:pt x="85789" y="102978"/>
                </a:lnTo>
                <a:lnTo>
                  <a:pt x="80707" y="115193"/>
                </a:lnTo>
                <a:lnTo>
                  <a:pt x="77876" y="125349"/>
                </a:lnTo>
                <a:lnTo>
                  <a:pt x="75647" y="142775"/>
                </a:lnTo>
                <a:lnTo>
                  <a:pt x="75003" y="155800"/>
                </a:lnTo>
                <a:lnTo>
                  <a:pt x="74652" y="171707"/>
                </a:lnTo>
                <a:lnTo>
                  <a:pt x="74574" y="185674"/>
                </a:lnTo>
                <a:lnTo>
                  <a:pt x="74574" y="304800"/>
                </a:lnTo>
                <a:lnTo>
                  <a:pt x="0" y="304800"/>
                </a:lnTo>
                <a:lnTo>
                  <a:pt x="0" y="7747"/>
                </a:lnTo>
                <a:lnTo>
                  <a:pt x="74574" y="7747"/>
                </a:lnTo>
                <a:lnTo>
                  <a:pt x="74574" y="38100"/>
                </a:lnTo>
                <a:lnTo>
                  <a:pt x="86082" y="28897"/>
                </a:lnTo>
                <a:lnTo>
                  <a:pt x="97089" y="21089"/>
                </a:lnTo>
                <a:lnTo>
                  <a:pt x="107584" y="14675"/>
                </a:lnTo>
                <a:lnTo>
                  <a:pt x="117559" y="9656"/>
                </a:lnTo>
                <a:lnTo>
                  <a:pt x="120548" y="8382"/>
                </a:lnTo>
                <a:lnTo>
                  <a:pt x="132810" y="4150"/>
                </a:lnTo>
                <a:lnTo>
                  <a:pt x="145225" y="1391"/>
                </a:lnTo>
                <a:lnTo>
                  <a:pt x="157813" y="103"/>
                </a:lnTo>
                <a:lnTo>
                  <a:pt x="1625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23817" y="777113"/>
            <a:ext cx="387096" cy="401700"/>
          </a:xfrm>
          <a:custGeom>
            <a:avLst/>
            <a:gdLst/>
            <a:ahLst/>
            <a:cxnLst/>
            <a:rect l="l" t="t" r="r" b="b"/>
            <a:pathLst>
              <a:path w="387096" h="401700">
                <a:moveTo>
                  <a:pt x="154940" y="0"/>
                </a:moveTo>
                <a:lnTo>
                  <a:pt x="232537" y="0"/>
                </a:lnTo>
                <a:lnTo>
                  <a:pt x="387096" y="401700"/>
                </a:lnTo>
                <a:lnTo>
                  <a:pt x="307594" y="401700"/>
                </a:lnTo>
                <a:lnTo>
                  <a:pt x="276098" y="319024"/>
                </a:lnTo>
                <a:lnTo>
                  <a:pt x="112268" y="319024"/>
                </a:lnTo>
                <a:lnTo>
                  <a:pt x="79502" y="401700"/>
                </a:lnTo>
                <a:lnTo>
                  <a:pt x="0" y="401700"/>
                </a:lnTo>
                <a:lnTo>
                  <a:pt x="15494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3696" y="777113"/>
            <a:ext cx="75920" cy="401700"/>
          </a:xfrm>
          <a:custGeom>
            <a:avLst/>
            <a:gdLst/>
            <a:ahLst/>
            <a:cxnLst/>
            <a:rect l="l" t="t" r="r" b="b"/>
            <a:pathLst>
              <a:path w="75920" h="401700">
                <a:moveTo>
                  <a:pt x="0" y="0"/>
                </a:moveTo>
                <a:lnTo>
                  <a:pt x="75920" y="0"/>
                </a:lnTo>
                <a:lnTo>
                  <a:pt x="75920" y="401700"/>
                </a:lnTo>
                <a:lnTo>
                  <a:pt x="0" y="401700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64657" y="772160"/>
            <a:ext cx="156971" cy="406653"/>
          </a:xfrm>
          <a:custGeom>
            <a:avLst/>
            <a:gdLst/>
            <a:ahLst/>
            <a:cxnLst/>
            <a:rect l="l" t="t" r="r" b="b"/>
            <a:pathLst>
              <a:path w="156971" h="406653">
                <a:moveTo>
                  <a:pt x="38226" y="0"/>
                </a:moveTo>
                <a:lnTo>
                  <a:pt x="112775" y="0"/>
                </a:lnTo>
                <a:lnTo>
                  <a:pt x="112775" y="109600"/>
                </a:lnTo>
                <a:lnTo>
                  <a:pt x="156971" y="109600"/>
                </a:lnTo>
                <a:lnTo>
                  <a:pt x="156971" y="173736"/>
                </a:lnTo>
                <a:lnTo>
                  <a:pt x="112775" y="173736"/>
                </a:lnTo>
                <a:lnTo>
                  <a:pt x="112775" y="406653"/>
                </a:lnTo>
                <a:lnTo>
                  <a:pt x="38226" y="406653"/>
                </a:lnTo>
                <a:lnTo>
                  <a:pt x="38226" y="173736"/>
                </a:lnTo>
                <a:lnTo>
                  <a:pt x="0" y="173736"/>
                </a:lnTo>
                <a:lnTo>
                  <a:pt x="0" y="109600"/>
                </a:lnTo>
                <a:lnTo>
                  <a:pt x="38226" y="109600"/>
                </a:lnTo>
                <a:lnTo>
                  <a:pt x="3822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83485" y="772160"/>
            <a:ext cx="156971" cy="406653"/>
          </a:xfrm>
          <a:custGeom>
            <a:avLst/>
            <a:gdLst/>
            <a:ahLst/>
            <a:cxnLst/>
            <a:rect l="l" t="t" r="r" b="b"/>
            <a:pathLst>
              <a:path w="156971" h="406653">
                <a:moveTo>
                  <a:pt x="38226" y="0"/>
                </a:moveTo>
                <a:lnTo>
                  <a:pt x="112775" y="0"/>
                </a:lnTo>
                <a:lnTo>
                  <a:pt x="112775" y="109600"/>
                </a:lnTo>
                <a:lnTo>
                  <a:pt x="156971" y="109600"/>
                </a:lnTo>
                <a:lnTo>
                  <a:pt x="156971" y="173736"/>
                </a:lnTo>
                <a:lnTo>
                  <a:pt x="112775" y="173736"/>
                </a:lnTo>
                <a:lnTo>
                  <a:pt x="112775" y="406653"/>
                </a:lnTo>
                <a:lnTo>
                  <a:pt x="38226" y="406653"/>
                </a:lnTo>
                <a:lnTo>
                  <a:pt x="38226" y="173736"/>
                </a:lnTo>
                <a:lnTo>
                  <a:pt x="0" y="173736"/>
                </a:lnTo>
                <a:lnTo>
                  <a:pt x="0" y="109600"/>
                </a:lnTo>
                <a:lnTo>
                  <a:pt x="38226" y="109600"/>
                </a:lnTo>
                <a:lnTo>
                  <a:pt x="3822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90440" y="766952"/>
            <a:ext cx="74549" cy="411861"/>
          </a:xfrm>
          <a:custGeom>
            <a:avLst/>
            <a:gdLst/>
            <a:ahLst/>
            <a:cxnLst/>
            <a:rect l="l" t="t" r="r" b="b"/>
            <a:pathLst>
              <a:path w="74549" h="411861">
                <a:moveTo>
                  <a:pt x="0" y="0"/>
                </a:moveTo>
                <a:lnTo>
                  <a:pt x="74549" y="0"/>
                </a:lnTo>
                <a:lnTo>
                  <a:pt x="74549" y="411861"/>
                </a:lnTo>
                <a:lnTo>
                  <a:pt x="0" y="41186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53308" y="766952"/>
            <a:ext cx="74549" cy="411861"/>
          </a:xfrm>
          <a:custGeom>
            <a:avLst/>
            <a:gdLst/>
            <a:ahLst/>
            <a:cxnLst/>
            <a:rect l="l" t="t" r="r" b="b"/>
            <a:pathLst>
              <a:path w="74549" h="411861">
                <a:moveTo>
                  <a:pt x="0" y="0"/>
                </a:moveTo>
                <a:lnTo>
                  <a:pt x="74549" y="0"/>
                </a:lnTo>
                <a:lnTo>
                  <a:pt x="74549" y="411861"/>
                </a:lnTo>
                <a:lnTo>
                  <a:pt x="0" y="411861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49527" y="766952"/>
            <a:ext cx="307593" cy="419481"/>
          </a:xfrm>
          <a:custGeom>
            <a:avLst/>
            <a:gdLst/>
            <a:ahLst/>
            <a:cxnLst/>
            <a:rect l="l" t="t" r="r" b="b"/>
            <a:pathLst>
              <a:path w="307593" h="419481">
                <a:moveTo>
                  <a:pt x="233045" y="0"/>
                </a:moveTo>
                <a:lnTo>
                  <a:pt x="307593" y="0"/>
                </a:lnTo>
                <a:lnTo>
                  <a:pt x="307593" y="411861"/>
                </a:lnTo>
                <a:lnTo>
                  <a:pt x="233045" y="411861"/>
                </a:lnTo>
                <a:lnTo>
                  <a:pt x="233045" y="380492"/>
                </a:lnTo>
                <a:lnTo>
                  <a:pt x="222548" y="389764"/>
                </a:lnTo>
                <a:lnTo>
                  <a:pt x="212052" y="397692"/>
                </a:lnTo>
                <a:lnTo>
                  <a:pt x="201556" y="404284"/>
                </a:lnTo>
                <a:lnTo>
                  <a:pt x="191059" y="409553"/>
                </a:lnTo>
                <a:lnTo>
                  <a:pt x="177494" y="414499"/>
                </a:lnTo>
                <a:lnTo>
                  <a:pt x="165235" y="417407"/>
                </a:lnTo>
                <a:lnTo>
                  <a:pt x="152455" y="419060"/>
                </a:lnTo>
                <a:lnTo>
                  <a:pt x="141604" y="419481"/>
                </a:lnTo>
                <a:lnTo>
                  <a:pt x="128421" y="418876"/>
                </a:lnTo>
                <a:lnTo>
                  <a:pt x="115660" y="417064"/>
                </a:lnTo>
                <a:lnTo>
                  <a:pt x="103319" y="414043"/>
                </a:lnTo>
                <a:lnTo>
                  <a:pt x="91399" y="409814"/>
                </a:lnTo>
                <a:lnTo>
                  <a:pt x="79897" y="404377"/>
                </a:lnTo>
                <a:lnTo>
                  <a:pt x="68812" y="397731"/>
                </a:lnTo>
                <a:lnTo>
                  <a:pt x="58144" y="389878"/>
                </a:lnTo>
                <a:lnTo>
                  <a:pt x="47890" y="380815"/>
                </a:lnTo>
                <a:lnTo>
                  <a:pt x="33511" y="365079"/>
                </a:lnTo>
                <a:lnTo>
                  <a:pt x="25953" y="354765"/>
                </a:lnTo>
                <a:lnTo>
                  <a:pt x="19361" y="343960"/>
                </a:lnTo>
                <a:lnTo>
                  <a:pt x="13736" y="332664"/>
                </a:lnTo>
                <a:lnTo>
                  <a:pt x="9074" y="320876"/>
                </a:lnTo>
                <a:lnTo>
                  <a:pt x="5377" y="308594"/>
                </a:lnTo>
                <a:lnTo>
                  <a:pt x="2642" y="295819"/>
                </a:lnTo>
                <a:lnTo>
                  <a:pt x="869" y="282548"/>
                </a:lnTo>
                <a:lnTo>
                  <a:pt x="57" y="268781"/>
                </a:lnTo>
                <a:lnTo>
                  <a:pt x="0" y="263906"/>
                </a:lnTo>
                <a:lnTo>
                  <a:pt x="457" y="249576"/>
                </a:lnTo>
                <a:lnTo>
                  <a:pt x="1829" y="235811"/>
                </a:lnTo>
                <a:lnTo>
                  <a:pt x="4114" y="222610"/>
                </a:lnTo>
                <a:lnTo>
                  <a:pt x="7311" y="209974"/>
                </a:lnTo>
                <a:lnTo>
                  <a:pt x="11420" y="197902"/>
                </a:lnTo>
                <a:lnTo>
                  <a:pt x="16439" y="186394"/>
                </a:lnTo>
                <a:lnTo>
                  <a:pt x="22369" y="175452"/>
                </a:lnTo>
                <a:lnTo>
                  <a:pt x="29207" y="165073"/>
                </a:lnTo>
                <a:lnTo>
                  <a:pt x="36953" y="155259"/>
                </a:lnTo>
                <a:lnTo>
                  <a:pt x="50447" y="141402"/>
                </a:lnTo>
                <a:lnTo>
                  <a:pt x="60728" y="132883"/>
                </a:lnTo>
                <a:lnTo>
                  <a:pt x="71485" y="125575"/>
                </a:lnTo>
                <a:lnTo>
                  <a:pt x="82717" y="119477"/>
                </a:lnTo>
                <a:lnTo>
                  <a:pt x="94427" y="114592"/>
                </a:lnTo>
                <a:lnTo>
                  <a:pt x="106616" y="110921"/>
                </a:lnTo>
                <a:lnTo>
                  <a:pt x="119284" y="108465"/>
                </a:lnTo>
                <a:lnTo>
                  <a:pt x="132434" y="107224"/>
                </a:lnTo>
                <a:lnTo>
                  <a:pt x="139446" y="107061"/>
                </a:lnTo>
                <a:lnTo>
                  <a:pt x="152491" y="107692"/>
                </a:lnTo>
                <a:lnTo>
                  <a:pt x="165150" y="109578"/>
                </a:lnTo>
                <a:lnTo>
                  <a:pt x="177409" y="112708"/>
                </a:lnTo>
                <a:lnTo>
                  <a:pt x="189259" y="117070"/>
                </a:lnTo>
                <a:lnTo>
                  <a:pt x="200645" y="122649"/>
                </a:lnTo>
                <a:lnTo>
                  <a:pt x="211286" y="129250"/>
                </a:lnTo>
                <a:lnTo>
                  <a:pt x="221533" y="137011"/>
                </a:lnTo>
                <a:lnTo>
                  <a:pt x="231386" y="145922"/>
                </a:lnTo>
                <a:lnTo>
                  <a:pt x="233045" y="147574"/>
                </a:lnTo>
                <a:lnTo>
                  <a:pt x="23304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43219" y="759333"/>
            <a:ext cx="94995" cy="96646"/>
          </a:xfrm>
          <a:custGeom>
            <a:avLst/>
            <a:gdLst/>
            <a:ahLst/>
            <a:cxnLst/>
            <a:rect l="l" t="t" r="r" b="b"/>
            <a:pathLst>
              <a:path w="94995" h="96646">
                <a:moveTo>
                  <a:pt x="47370" y="0"/>
                </a:moveTo>
                <a:lnTo>
                  <a:pt x="60326" y="1738"/>
                </a:lnTo>
                <a:lnTo>
                  <a:pt x="71932" y="6911"/>
                </a:lnTo>
                <a:lnTo>
                  <a:pt x="81025" y="14224"/>
                </a:lnTo>
                <a:lnTo>
                  <a:pt x="88927" y="24667"/>
                </a:lnTo>
                <a:lnTo>
                  <a:pt x="93590" y="36477"/>
                </a:lnTo>
                <a:lnTo>
                  <a:pt x="94995" y="48640"/>
                </a:lnTo>
                <a:lnTo>
                  <a:pt x="93352" y="61745"/>
                </a:lnTo>
                <a:lnTo>
                  <a:pt x="88399" y="73424"/>
                </a:lnTo>
                <a:lnTo>
                  <a:pt x="81152" y="82676"/>
                </a:lnTo>
                <a:lnTo>
                  <a:pt x="70698" y="90817"/>
                </a:lnTo>
                <a:lnTo>
                  <a:pt x="58890" y="95437"/>
                </a:lnTo>
                <a:lnTo>
                  <a:pt x="47878" y="96646"/>
                </a:lnTo>
                <a:lnTo>
                  <a:pt x="34875" y="94960"/>
                </a:lnTo>
                <a:lnTo>
                  <a:pt x="23235" y="89878"/>
                </a:lnTo>
                <a:lnTo>
                  <a:pt x="13969" y="82422"/>
                </a:lnTo>
                <a:lnTo>
                  <a:pt x="6091" y="71985"/>
                </a:lnTo>
                <a:lnTo>
                  <a:pt x="1455" y="60186"/>
                </a:lnTo>
                <a:lnTo>
                  <a:pt x="0" y="47497"/>
                </a:lnTo>
                <a:lnTo>
                  <a:pt x="1686" y="34458"/>
                </a:lnTo>
                <a:lnTo>
                  <a:pt x="6769" y="22820"/>
                </a:lnTo>
                <a:lnTo>
                  <a:pt x="13842" y="13969"/>
                </a:lnTo>
                <a:lnTo>
                  <a:pt x="24266" y="5927"/>
                </a:lnTo>
                <a:lnTo>
                  <a:pt x="36087" y="1271"/>
                </a:lnTo>
                <a:lnTo>
                  <a:pt x="473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14519" y="759333"/>
            <a:ext cx="94995" cy="96646"/>
          </a:xfrm>
          <a:custGeom>
            <a:avLst/>
            <a:gdLst/>
            <a:ahLst/>
            <a:cxnLst/>
            <a:rect l="l" t="t" r="r" b="b"/>
            <a:pathLst>
              <a:path w="94995" h="96646">
                <a:moveTo>
                  <a:pt x="47370" y="0"/>
                </a:moveTo>
                <a:lnTo>
                  <a:pt x="60326" y="1738"/>
                </a:lnTo>
                <a:lnTo>
                  <a:pt x="71932" y="6911"/>
                </a:lnTo>
                <a:lnTo>
                  <a:pt x="81025" y="14224"/>
                </a:lnTo>
                <a:lnTo>
                  <a:pt x="88927" y="24667"/>
                </a:lnTo>
                <a:lnTo>
                  <a:pt x="93590" y="36477"/>
                </a:lnTo>
                <a:lnTo>
                  <a:pt x="94995" y="48640"/>
                </a:lnTo>
                <a:lnTo>
                  <a:pt x="93352" y="61745"/>
                </a:lnTo>
                <a:lnTo>
                  <a:pt x="88399" y="73424"/>
                </a:lnTo>
                <a:lnTo>
                  <a:pt x="81152" y="82676"/>
                </a:lnTo>
                <a:lnTo>
                  <a:pt x="70698" y="90817"/>
                </a:lnTo>
                <a:lnTo>
                  <a:pt x="58890" y="95437"/>
                </a:lnTo>
                <a:lnTo>
                  <a:pt x="47878" y="96646"/>
                </a:lnTo>
                <a:lnTo>
                  <a:pt x="34875" y="94960"/>
                </a:lnTo>
                <a:lnTo>
                  <a:pt x="23235" y="89878"/>
                </a:lnTo>
                <a:lnTo>
                  <a:pt x="13969" y="82422"/>
                </a:lnTo>
                <a:lnTo>
                  <a:pt x="6091" y="71985"/>
                </a:lnTo>
                <a:lnTo>
                  <a:pt x="1455" y="60186"/>
                </a:lnTo>
                <a:lnTo>
                  <a:pt x="0" y="47497"/>
                </a:lnTo>
                <a:lnTo>
                  <a:pt x="1686" y="34458"/>
                </a:lnTo>
                <a:lnTo>
                  <a:pt x="6769" y="22820"/>
                </a:lnTo>
                <a:lnTo>
                  <a:pt x="13842" y="13969"/>
                </a:lnTo>
                <a:lnTo>
                  <a:pt x="24266" y="5927"/>
                </a:lnTo>
                <a:lnTo>
                  <a:pt x="36087" y="1271"/>
                </a:lnTo>
                <a:lnTo>
                  <a:pt x="473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40355" y="759333"/>
            <a:ext cx="94995" cy="96646"/>
          </a:xfrm>
          <a:custGeom>
            <a:avLst/>
            <a:gdLst/>
            <a:ahLst/>
            <a:cxnLst/>
            <a:rect l="l" t="t" r="r" b="b"/>
            <a:pathLst>
              <a:path w="94995" h="96646">
                <a:moveTo>
                  <a:pt x="47370" y="0"/>
                </a:moveTo>
                <a:lnTo>
                  <a:pt x="60326" y="1738"/>
                </a:lnTo>
                <a:lnTo>
                  <a:pt x="71932" y="6911"/>
                </a:lnTo>
                <a:lnTo>
                  <a:pt x="81025" y="14224"/>
                </a:lnTo>
                <a:lnTo>
                  <a:pt x="88927" y="24667"/>
                </a:lnTo>
                <a:lnTo>
                  <a:pt x="93590" y="36477"/>
                </a:lnTo>
                <a:lnTo>
                  <a:pt x="94995" y="48640"/>
                </a:lnTo>
                <a:lnTo>
                  <a:pt x="93352" y="61745"/>
                </a:lnTo>
                <a:lnTo>
                  <a:pt x="88399" y="73424"/>
                </a:lnTo>
                <a:lnTo>
                  <a:pt x="81152" y="82676"/>
                </a:lnTo>
                <a:lnTo>
                  <a:pt x="70698" y="90817"/>
                </a:lnTo>
                <a:lnTo>
                  <a:pt x="58890" y="95437"/>
                </a:lnTo>
                <a:lnTo>
                  <a:pt x="47878" y="96646"/>
                </a:lnTo>
                <a:lnTo>
                  <a:pt x="34875" y="94960"/>
                </a:lnTo>
                <a:lnTo>
                  <a:pt x="23235" y="89878"/>
                </a:lnTo>
                <a:lnTo>
                  <a:pt x="13969" y="82422"/>
                </a:lnTo>
                <a:lnTo>
                  <a:pt x="6091" y="71985"/>
                </a:lnTo>
                <a:lnTo>
                  <a:pt x="1455" y="60186"/>
                </a:lnTo>
                <a:lnTo>
                  <a:pt x="0" y="47497"/>
                </a:lnTo>
                <a:lnTo>
                  <a:pt x="1686" y="34458"/>
                </a:lnTo>
                <a:lnTo>
                  <a:pt x="6769" y="22820"/>
                </a:lnTo>
                <a:lnTo>
                  <a:pt x="13843" y="13969"/>
                </a:lnTo>
                <a:lnTo>
                  <a:pt x="24266" y="5927"/>
                </a:lnTo>
                <a:lnTo>
                  <a:pt x="36087" y="1271"/>
                </a:lnTo>
                <a:lnTo>
                  <a:pt x="473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0600" y="1524000"/>
            <a:ext cx="7626268" cy="43071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0532">
              <a:lnSpc>
                <a:spcPts val="3433"/>
              </a:lnSpc>
              <a:spcBef>
                <a:spcPts val="190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chromatography</a:t>
            </a:r>
            <a:r>
              <a:rPr sz="28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dely</a:t>
            </a:r>
            <a:r>
              <a:rPr sz="2800" spc="-2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 </a:t>
            </a:r>
            <a:endParaRPr sz="2800">
              <a:latin typeface="Century Gothic"/>
              <a:cs typeface="Century Gothic"/>
            </a:endParaRPr>
          </a:p>
          <a:p>
            <a:pPr marL="12700" marR="200532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pharmaceut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cal</a:t>
            </a:r>
            <a:r>
              <a:rPr sz="2800" spc="-2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ndustry</a:t>
            </a:r>
            <a:r>
              <a:rPr sz="2800" spc="-11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fy</a:t>
            </a:r>
            <a:r>
              <a:rPr sz="2800" spc="-7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 </a:t>
            </a:r>
            <a:endParaRPr sz="2800">
              <a:latin typeface="Century Gothic"/>
              <a:cs typeface="Century Gothic"/>
            </a:endParaRPr>
          </a:p>
          <a:p>
            <a:pPr marL="12700" marR="200532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extract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lecu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800" spc="-13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nte</a:t>
            </a:r>
            <a:r>
              <a:rPr sz="28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from co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plex </a:t>
            </a:r>
            <a:endParaRPr sz="2800">
              <a:latin typeface="Century Gothic"/>
              <a:cs typeface="Century Gothic"/>
            </a:endParaRPr>
          </a:p>
          <a:p>
            <a:pPr marL="12700" marR="200532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xtures.</a:t>
            </a:r>
            <a:endParaRPr sz="2800">
              <a:latin typeface="Century Gothic"/>
              <a:cs typeface="Century Gothic"/>
            </a:endParaRPr>
          </a:p>
          <a:p>
            <a:pPr marL="12700" marR="11031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ecules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 to be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zyme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endParaRPr sz="2800">
              <a:latin typeface="Century Gothic"/>
              <a:cs typeface="Century Gothic"/>
            </a:endParaRPr>
          </a:p>
          <a:p>
            <a:pPr marL="12700" marR="11031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prote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ns</a:t>
            </a:r>
            <a:r>
              <a:rPr sz="2800" spc="-10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 a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2800" spc="-8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ac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ds,</a:t>
            </a:r>
            <a:r>
              <a:rPr sz="2800" spc="-8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but</a:t>
            </a:r>
            <a:r>
              <a:rPr sz="2800" spc="-4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endParaRPr sz="2800">
              <a:latin typeface="Century Gothic"/>
              <a:cs typeface="Century Gothic"/>
            </a:endParaRPr>
          </a:p>
          <a:p>
            <a:pPr marL="12700" marR="11031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og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cal</a:t>
            </a:r>
            <a:r>
              <a:rPr sz="2800" spc="-15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800" spc="-7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800" spc="-5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800" spc="-1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lect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vely </a:t>
            </a:r>
            <a:endParaRPr sz="2800">
              <a:latin typeface="Century Gothic"/>
              <a:cs typeface="Century Gothic"/>
            </a:endParaRPr>
          </a:p>
          <a:p>
            <a:pPr marL="12700" marR="11031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ret</a:t>
            </a:r>
            <a:r>
              <a:rPr sz="28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ned.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Once</a:t>
            </a:r>
            <a:r>
              <a:rPr sz="2800" spc="-5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solated,</a:t>
            </a:r>
            <a:r>
              <a:rPr sz="2800" spc="-11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3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og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cal</a:t>
            </a:r>
            <a:r>
              <a:rPr sz="2800" spc="-1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800" spc="-8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can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2800" spc="-3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lect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vely</a:t>
            </a:r>
            <a:r>
              <a:rPr sz="2800" spc="-43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amp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2800" spc="-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prod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ce</a:t>
            </a:r>
            <a:r>
              <a:rPr sz="2800" spc="-6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larger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quant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800" spc="-11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altho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gh</a:t>
            </a:r>
            <a:r>
              <a:rPr sz="2800" spc="-9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-2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arge</a:t>
            </a:r>
            <a:endParaRPr sz="2800">
              <a:latin typeface="Century Gothic"/>
              <a:cs typeface="Century Gothic"/>
            </a:endParaRPr>
          </a:p>
          <a:p>
            <a:pPr marL="12700" marR="52698">
              <a:lnSpc>
                <a:spcPts val="2805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ent</a:t>
            </a:r>
            <a:r>
              <a:rPr sz="28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ons.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948" y="1950350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9948" y="3401696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9948" y="4852544"/>
            <a:ext cx="322072" cy="3103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4552" y="881761"/>
            <a:ext cx="74549" cy="297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2850388" y="881761"/>
            <a:ext cx="74549" cy="297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764657" y="772160"/>
            <a:ext cx="38226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18" name="object 18"/>
          <p:cNvSpPr txBox="1"/>
          <p:nvPr/>
        </p:nvSpPr>
        <p:spPr>
          <a:xfrm>
            <a:off x="5802884" y="772160"/>
            <a:ext cx="74549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17" name="object 17"/>
          <p:cNvSpPr txBox="1"/>
          <p:nvPr/>
        </p:nvSpPr>
        <p:spPr>
          <a:xfrm>
            <a:off x="5877433" y="772160"/>
            <a:ext cx="150367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16" name="object 16"/>
          <p:cNvSpPr txBox="1"/>
          <p:nvPr/>
        </p:nvSpPr>
        <p:spPr>
          <a:xfrm>
            <a:off x="5764657" y="881761"/>
            <a:ext cx="188594" cy="64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5"/>
              </a:spcBef>
            </a:pPr>
            <a:endParaRPr sz="500"/>
          </a:p>
        </p:txBody>
      </p:sp>
      <p:sp>
        <p:nvSpPr>
          <p:cNvPr id="15" name="object 15"/>
          <p:cNvSpPr txBox="1"/>
          <p:nvPr/>
        </p:nvSpPr>
        <p:spPr>
          <a:xfrm>
            <a:off x="5953252" y="881761"/>
            <a:ext cx="74549" cy="297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764657" y="945896"/>
            <a:ext cx="38226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802884" y="945896"/>
            <a:ext cx="74549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877433" y="945896"/>
            <a:ext cx="75818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790440" y="766952"/>
            <a:ext cx="74549" cy="411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353308" y="766952"/>
            <a:ext cx="74549" cy="411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483485" y="772160"/>
            <a:ext cx="38226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8" name="object 8"/>
          <p:cNvSpPr txBox="1"/>
          <p:nvPr/>
        </p:nvSpPr>
        <p:spPr>
          <a:xfrm>
            <a:off x="2521712" y="772160"/>
            <a:ext cx="74549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7" name="object 7"/>
          <p:cNvSpPr txBox="1"/>
          <p:nvPr/>
        </p:nvSpPr>
        <p:spPr>
          <a:xfrm>
            <a:off x="2596261" y="772160"/>
            <a:ext cx="44195" cy="109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12"/>
              </a:spcBef>
            </a:pPr>
            <a:endParaRPr sz="850"/>
          </a:p>
        </p:txBody>
      </p:sp>
      <p:sp>
        <p:nvSpPr>
          <p:cNvPr id="6" name="object 6"/>
          <p:cNvSpPr txBox="1"/>
          <p:nvPr/>
        </p:nvSpPr>
        <p:spPr>
          <a:xfrm>
            <a:off x="2483485" y="881761"/>
            <a:ext cx="156971" cy="641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5"/>
              </a:spcBef>
            </a:pPr>
            <a:endParaRPr sz="500"/>
          </a:p>
        </p:txBody>
      </p:sp>
      <p:sp>
        <p:nvSpPr>
          <p:cNvPr id="5" name="object 5"/>
          <p:cNvSpPr txBox="1"/>
          <p:nvPr/>
        </p:nvSpPr>
        <p:spPr>
          <a:xfrm>
            <a:off x="2483485" y="945896"/>
            <a:ext cx="38226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521712" y="945896"/>
            <a:ext cx="74549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96261" y="945896"/>
            <a:ext cx="44195" cy="23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73696" y="777113"/>
            <a:ext cx="75920" cy="401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2752" y="128016"/>
            <a:ext cx="6416040" cy="842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2752" y="768095"/>
            <a:ext cx="3787140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9266" y="451103"/>
            <a:ext cx="5546064" cy="503682"/>
          </a:xfrm>
          <a:custGeom>
            <a:avLst/>
            <a:gdLst/>
            <a:ahLst/>
            <a:cxnLst/>
            <a:rect l="l" t="t" r="r" b="b"/>
            <a:pathLst>
              <a:path w="5546064" h="503682">
                <a:moveTo>
                  <a:pt x="3368649" y="121412"/>
                </a:moveTo>
                <a:lnTo>
                  <a:pt x="3366490" y="132239"/>
                </a:lnTo>
                <a:lnTo>
                  <a:pt x="3360958" y="142548"/>
                </a:lnTo>
                <a:lnTo>
                  <a:pt x="3352026" y="153505"/>
                </a:lnTo>
                <a:lnTo>
                  <a:pt x="3339693" y="165100"/>
                </a:lnTo>
                <a:lnTo>
                  <a:pt x="3333638" y="156677"/>
                </a:lnTo>
                <a:lnTo>
                  <a:pt x="3326761" y="144521"/>
                </a:lnTo>
                <a:lnTo>
                  <a:pt x="3322646" y="133104"/>
                </a:lnTo>
                <a:lnTo>
                  <a:pt x="3321278" y="122428"/>
                </a:lnTo>
                <a:lnTo>
                  <a:pt x="3313381" y="269624"/>
                </a:lnTo>
                <a:lnTo>
                  <a:pt x="3326485" y="257937"/>
                </a:lnTo>
                <a:lnTo>
                  <a:pt x="3334974" y="268472"/>
                </a:lnTo>
                <a:lnTo>
                  <a:pt x="3344768" y="280411"/>
                </a:lnTo>
                <a:lnTo>
                  <a:pt x="3353848" y="291226"/>
                </a:lnTo>
                <a:lnTo>
                  <a:pt x="3362219" y="300922"/>
                </a:lnTo>
                <a:lnTo>
                  <a:pt x="3369886" y="309503"/>
                </a:lnTo>
                <a:lnTo>
                  <a:pt x="3368649" y="121412"/>
                </a:lnTo>
                <a:close/>
              </a:path>
              <a:path w="5546064" h="503682">
                <a:moveTo>
                  <a:pt x="3252424" y="132118"/>
                </a:moveTo>
                <a:lnTo>
                  <a:pt x="3255062" y="143122"/>
                </a:lnTo>
                <a:lnTo>
                  <a:pt x="3259008" y="154532"/>
                </a:lnTo>
                <a:lnTo>
                  <a:pt x="3264263" y="166346"/>
                </a:lnTo>
                <a:lnTo>
                  <a:pt x="3270826" y="178564"/>
                </a:lnTo>
                <a:lnTo>
                  <a:pt x="3278697" y="191188"/>
                </a:lnTo>
                <a:lnTo>
                  <a:pt x="3287877" y="204216"/>
                </a:lnTo>
                <a:lnTo>
                  <a:pt x="3287110" y="204812"/>
                </a:lnTo>
                <a:lnTo>
                  <a:pt x="3275457" y="214306"/>
                </a:lnTo>
                <a:lnTo>
                  <a:pt x="3264991" y="223697"/>
                </a:lnTo>
                <a:lnTo>
                  <a:pt x="3255712" y="232984"/>
                </a:lnTo>
                <a:lnTo>
                  <a:pt x="3247626" y="242167"/>
                </a:lnTo>
                <a:lnTo>
                  <a:pt x="3240736" y="251247"/>
                </a:lnTo>
                <a:lnTo>
                  <a:pt x="3235045" y="260223"/>
                </a:lnTo>
                <a:lnTo>
                  <a:pt x="3230848" y="268244"/>
                </a:lnTo>
                <a:lnTo>
                  <a:pt x="3225950" y="280154"/>
                </a:lnTo>
                <a:lnTo>
                  <a:pt x="3222461" y="292375"/>
                </a:lnTo>
                <a:lnTo>
                  <a:pt x="3220373" y="304908"/>
                </a:lnTo>
                <a:lnTo>
                  <a:pt x="3219678" y="317754"/>
                </a:lnTo>
                <a:lnTo>
                  <a:pt x="3220019" y="326640"/>
                </a:lnTo>
                <a:lnTo>
                  <a:pt x="3221953" y="339944"/>
                </a:lnTo>
                <a:lnTo>
                  <a:pt x="3225600" y="352328"/>
                </a:lnTo>
                <a:lnTo>
                  <a:pt x="3230963" y="363789"/>
                </a:lnTo>
                <a:lnTo>
                  <a:pt x="3238047" y="374321"/>
                </a:lnTo>
                <a:lnTo>
                  <a:pt x="3246856" y="383921"/>
                </a:lnTo>
                <a:lnTo>
                  <a:pt x="3256117" y="391579"/>
                </a:lnTo>
                <a:lnTo>
                  <a:pt x="3266630" y="398093"/>
                </a:lnTo>
                <a:lnTo>
                  <a:pt x="3278086" y="403167"/>
                </a:lnTo>
                <a:lnTo>
                  <a:pt x="3290483" y="406795"/>
                </a:lnTo>
                <a:lnTo>
                  <a:pt x="3287877" y="321310"/>
                </a:lnTo>
                <a:lnTo>
                  <a:pt x="3287877" y="313817"/>
                </a:lnTo>
                <a:lnTo>
                  <a:pt x="3288040" y="310682"/>
                </a:lnTo>
                <a:lnTo>
                  <a:pt x="3290324" y="301281"/>
                </a:lnTo>
                <a:lnTo>
                  <a:pt x="3295306" y="291302"/>
                </a:lnTo>
                <a:lnTo>
                  <a:pt x="3305766" y="39158"/>
                </a:lnTo>
                <a:lnTo>
                  <a:pt x="3294473" y="44551"/>
                </a:lnTo>
                <a:lnTo>
                  <a:pt x="3284362" y="51563"/>
                </a:lnTo>
                <a:lnTo>
                  <a:pt x="3275431" y="60198"/>
                </a:lnTo>
                <a:lnTo>
                  <a:pt x="3267829" y="69559"/>
                </a:lnTo>
                <a:lnTo>
                  <a:pt x="3260421" y="81122"/>
                </a:lnTo>
                <a:lnTo>
                  <a:pt x="3255138" y="92750"/>
                </a:lnTo>
                <a:lnTo>
                  <a:pt x="3251973" y="104444"/>
                </a:lnTo>
                <a:lnTo>
                  <a:pt x="3250920" y="116205"/>
                </a:lnTo>
                <a:lnTo>
                  <a:pt x="3251094" y="121518"/>
                </a:lnTo>
                <a:lnTo>
                  <a:pt x="3252424" y="132118"/>
                </a:lnTo>
                <a:close/>
              </a:path>
              <a:path w="5546064" h="503682">
                <a:moveTo>
                  <a:pt x="67970" y="400050"/>
                </a:moveTo>
                <a:lnTo>
                  <a:pt x="141935" y="400050"/>
                </a:lnTo>
                <a:lnTo>
                  <a:pt x="141935" y="88900"/>
                </a:lnTo>
                <a:lnTo>
                  <a:pt x="211747" y="88900"/>
                </a:lnTo>
                <a:lnTo>
                  <a:pt x="211747" y="17018"/>
                </a:lnTo>
                <a:lnTo>
                  <a:pt x="0" y="17018"/>
                </a:lnTo>
                <a:lnTo>
                  <a:pt x="0" y="88900"/>
                </a:lnTo>
                <a:lnTo>
                  <a:pt x="67970" y="88900"/>
                </a:lnTo>
                <a:lnTo>
                  <a:pt x="67970" y="400050"/>
                </a:lnTo>
                <a:close/>
              </a:path>
              <a:path w="5546064" h="503682">
                <a:moveTo>
                  <a:pt x="5474944" y="7366"/>
                </a:moveTo>
                <a:lnTo>
                  <a:pt x="5474944" y="400050"/>
                </a:lnTo>
                <a:lnTo>
                  <a:pt x="5546064" y="400050"/>
                </a:lnTo>
                <a:lnTo>
                  <a:pt x="5546064" y="7366"/>
                </a:lnTo>
                <a:lnTo>
                  <a:pt x="5474944" y="7366"/>
                </a:lnTo>
                <a:close/>
              </a:path>
              <a:path w="5546064" h="503682">
                <a:moveTo>
                  <a:pt x="4077436" y="7366"/>
                </a:moveTo>
                <a:lnTo>
                  <a:pt x="4077436" y="400050"/>
                </a:lnTo>
                <a:lnTo>
                  <a:pt x="4148556" y="400050"/>
                </a:lnTo>
                <a:lnTo>
                  <a:pt x="4148556" y="7366"/>
                </a:lnTo>
                <a:lnTo>
                  <a:pt x="4077436" y="7366"/>
                </a:lnTo>
                <a:close/>
              </a:path>
              <a:path w="5546064" h="503682">
                <a:moveTo>
                  <a:pt x="329882" y="220895"/>
                </a:moveTo>
                <a:lnTo>
                  <a:pt x="334872" y="208518"/>
                </a:lnTo>
                <a:lnTo>
                  <a:pt x="341392" y="197830"/>
                </a:lnTo>
                <a:lnTo>
                  <a:pt x="349478" y="188849"/>
                </a:lnTo>
                <a:lnTo>
                  <a:pt x="361427" y="180372"/>
                </a:lnTo>
                <a:lnTo>
                  <a:pt x="373347" y="175970"/>
                </a:lnTo>
                <a:lnTo>
                  <a:pt x="386562" y="174498"/>
                </a:lnTo>
                <a:lnTo>
                  <a:pt x="390833" y="174649"/>
                </a:lnTo>
                <a:lnTo>
                  <a:pt x="403683" y="177279"/>
                </a:lnTo>
                <a:lnTo>
                  <a:pt x="414502" y="183134"/>
                </a:lnTo>
                <a:lnTo>
                  <a:pt x="425520" y="196172"/>
                </a:lnTo>
                <a:lnTo>
                  <a:pt x="430504" y="209169"/>
                </a:lnTo>
                <a:lnTo>
                  <a:pt x="432506" y="219401"/>
                </a:lnTo>
                <a:lnTo>
                  <a:pt x="433694" y="230087"/>
                </a:lnTo>
                <a:lnTo>
                  <a:pt x="434536" y="243056"/>
                </a:lnTo>
                <a:lnTo>
                  <a:pt x="435037" y="258308"/>
                </a:lnTo>
                <a:lnTo>
                  <a:pt x="435203" y="275844"/>
                </a:lnTo>
                <a:lnTo>
                  <a:pt x="435203" y="400050"/>
                </a:lnTo>
                <a:lnTo>
                  <a:pt x="505307" y="400050"/>
                </a:lnTo>
                <a:lnTo>
                  <a:pt x="505289" y="210226"/>
                </a:lnTo>
                <a:lnTo>
                  <a:pt x="504421" y="195175"/>
                </a:lnTo>
                <a:lnTo>
                  <a:pt x="502250" y="181366"/>
                </a:lnTo>
                <a:lnTo>
                  <a:pt x="498777" y="168800"/>
                </a:lnTo>
                <a:lnTo>
                  <a:pt x="494001" y="157476"/>
                </a:lnTo>
                <a:lnTo>
                  <a:pt x="487923" y="147395"/>
                </a:lnTo>
                <a:lnTo>
                  <a:pt x="480542" y="138557"/>
                </a:lnTo>
                <a:lnTo>
                  <a:pt x="470099" y="129322"/>
                </a:lnTo>
                <a:lnTo>
                  <a:pt x="459421" y="122167"/>
                </a:lnTo>
                <a:lnTo>
                  <a:pt x="448021" y="116609"/>
                </a:lnTo>
                <a:lnTo>
                  <a:pt x="435893" y="112642"/>
                </a:lnTo>
                <a:lnTo>
                  <a:pt x="423029" y="110265"/>
                </a:lnTo>
                <a:lnTo>
                  <a:pt x="409422" y="109474"/>
                </a:lnTo>
                <a:lnTo>
                  <a:pt x="404007" y="109613"/>
                </a:lnTo>
                <a:lnTo>
                  <a:pt x="391524" y="111009"/>
                </a:lnTo>
                <a:lnTo>
                  <a:pt x="379104" y="113919"/>
                </a:lnTo>
                <a:lnTo>
                  <a:pt x="366750" y="118363"/>
                </a:lnTo>
                <a:lnTo>
                  <a:pt x="356782" y="123103"/>
                </a:lnTo>
                <a:lnTo>
                  <a:pt x="346086" y="129355"/>
                </a:lnTo>
                <a:lnTo>
                  <a:pt x="335438" y="136792"/>
                </a:lnTo>
                <a:lnTo>
                  <a:pt x="324840" y="145415"/>
                </a:lnTo>
                <a:lnTo>
                  <a:pt x="324840" y="7366"/>
                </a:lnTo>
                <a:lnTo>
                  <a:pt x="254228" y="7366"/>
                </a:lnTo>
                <a:lnTo>
                  <a:pt x="254228" y="400050"/>
                </a:lnTo>
                <a:lnTo>
                  <a:pt x="324840" y="400050"/>
                </a:lnTo>
                <a:lnTo>
                  <a:pt x="324891" y="274996"/>
                </a:lnTo>
                <a:lnTo>
                  <a:pt x="325208" y="258585"/>
                </a:lnTo>
                <a:lnTo>
                  <a:pt x="325813" y="245276"/>
                </a:lnTo>
                <a:lnTo>
                  <a:pt x="326706" y="235069"/>
                </a:lnTo>
                <a:lnTo>
                  <a:pt x="327888" y="227965"/>
                </a:lnTo>
                <a:lnTo>
                  <a:pt x="329882" y="220895"/>
                </a:lnTo>
                <a:close/>
              </a:path>
              <a:path w="5546064" h="503682">
                <a:moveTo>
                  <a:pt x="4657318" y="78612"/>
                </a:moveTo>
                <a:lnTo>
                  <a:pt x="4665138" y="85075"/>
                </a:lnTo>
                <a:lnTo>
                  <a:pt x="4676673" y="90414"/>
                </a:lnTo>
                <a:lnTo>
                  <a:pt x="4689703" y="92201"/>
                </a:lnTo>
                <a:lnTo>
                  <a:pt x="4698875" y="91301"/>
                </a:lnTo>
                <a:lnTo>
                  <a:pt x="4710779" y="86910"/>
                </a:lnTo>
                <a:lnTo>
                  <a:pt x="4721326" y="78867"/>
                </a:lnTo>
                <a:lnTo>
                  <a:pt x="4727651" y="70985"/>
                </a:lnTo>
                <a:lnTo>
                  <a:pt x="4732825" y="59400"/>
                </a:lnTo>
                <a:lnTo>
                  <a:pt x="4734534" y="46355"/>
                </a:lnTo>
                <a:lnTo>
                  <a:pt x="4733474" y="35958"/>
                </a:lnTo>
                <a:lnTo>
                  <a:pt x="4729055" y="24037"/>
                </a:lnTo>
                <a:lnTo>
                  <a:pt x="4721199" y="13588"/>
                </a:lnTo>
                <a:lnTo>
                  <a:pt x="4713550" y="7221"/>
                </a:lnTo>
                <a:lnTo>
                  <a:pt x="4702048" y="1811"/>
                </a:lnTo>
                <a:lnTo>
                  <a:pt x="4689068" y="0"/>
                </a:lnTo>
                <a:lnTo>
                  <a:pt x="4679553" y="935"/>
                </a:lnTo>
                <a:lnTo>
                  <a:pt x="4667619" y="5334"/>
                </a:lnTo>
                <a:lnTo>
                  <a:pt x="4657191" y="13335"/>
                </a:lnTo>
                <a:lnTo>
                  <a:pt x="4651055" y="20817"/>
                </a:lnTo>
                <a:lnTo>
                  <a:pt x="4645739" y="32360"/>
                </a:lnTo>
                <a:lnTo>
                  <a:pt x="4643983" y="45338"/>
                </a:lnTo>
                <a:lnTo>
                  <a:pt x="4645116" y="56260"/>
                </a:lnTo>
                <a:lnTo>
                  <a:pt x="4649543" y="68171"/>
                </a:lnTo>
                <a:lnTo>
                  <a:pt x="4657318" y="78612"/>
                </a:lnTo>
                <a:close/>
              </a:path>
              <a:path w="5546064" h="503682">
                <a:moveTo>
                  <a:pt x="4209262" y="78612"/>
                </a:moveTo>
                <a:lnTo>
                  <a:pt x="4217082" y="85075"/>
                </a:lnTo>
                <a:lnTo>
                  <a:pt x="4228617" y="90414"/>
                </a:lnTo>
                <a:lnTo>
                  <a:pt x="4241647" y="92201"/>
                </a:lnTo>
                <a:lnTo>
                  <a:pt x="4250819" y="91301"/>
                </a:lnTo>
                <a:lnTo>
                  <a:pt x="4262723" y="86910"/>
                </a:lnTo>
                <a:lnTo>
                  <a:pt x="4273270" y="78867"/>
                </a:lnTo>
                <a:lnTo>
                  <a:pt x="4279595" y="70985"/>
                </a:lnTo>
                <a:lnTo>
                  <a:pt x="4284769" y="59400"/>
                </a:lnTo>
                <a:lnTo>
                  <a:pt x="4286478" y="46355"/>
                </a:lnTo>
                <a:lnTo>
                  <a:pt x="4285418" y="35958"/>
                </a:lnTo>
                <a:lnTo>
                  <a:pt x="4280999" y="24037"/>
                </a:lnTo>
                <a:lnTo>
                  <a:pt x="4273143" y="13588"/>
                </a:lnTo>
                <a:lnTo>
                  <a:pt x="4265494" y="7221"/>
                </a:lnTo>
                <a:lnTo>
                  <a:pt x="4253992" y="1811"/>
                </a:lnTo>
                <a:lnTo>
                  <a:pt x="4241012" y="0"/>
                </a:lnTo>
                <a:lnTo>
                  <a:pt x="4231497" y="935"/>
                </a:lnTo>
                <a:lnTo>
                  <a:pt x="4219563" y="5334"/>
                </a:lnTo>
                <a:lnTo>
                  <a:pt x="4209135" y="13335"/>
                </a:lnTo>
                <a:lnTo>
                  <a:pt x="4202999" y="20817"/>
                </a:lnTo>
                <a:lnTo>
                  <a:pt x="4197683" y="32360"/>
                </a:lnTo>
                <a:lnTo>
                  <a:pt x="4195927" y="45338"/>
                </a:lnTo>
                <a:lnTo>
                  <a:pt x="4197060" y="56260"/>
                </a:lnTo>
                <a:lnTo>
                  <a:pt x="4201487" y="68171"/>
                </a:lnTo>
                <a:lnTo>
                  <a:pt x="4209262" y="78612"/>
                </a:lnTo>
                <a:close/>
              </a:path>
              <a:path w="5546064" h="503682">
                <a:moveTo>
                  <a:pt x="2607538" y="78612"/>
                </a:moveTo>
                <a:lnTo>
                  <a:pt x="2615358" y="85075"/>
                </a:lnTo>
                <a:lnTo>
                  <a:pt x="2626893" y="90414"/>
                </a:lnTo>
                <a:lnTo>
                  <a:pt x="2639923" y="92201"/>
                </a:lnTo>
                <a:lnTo>
                  <a:pt x="2649095" y="91301"/>
                </a:lnTo>
                <a:lnTo>
                  <a:pt x="2660999" y="86910"/>
                </a:lnTo>
                <a:lnTo>
                  <a:pt x="2671546" y="78867"/>
                </a:lnTo>
                <a:lnTo>
                  <a:pt x="2677871" y="70985"/>
                </a:lnTo>
                <a:lnTo>
                  <a:pt x="2683045" y="59400"/>
                </a:lnTo>
                <a:lnTo>
                  <a:pt x="2684754" y="46355"/>
                </a:lnTo>
                <a:lnTo>
                  <a:pt x="2683694" y="35958"/>
                </a:lnTo>
                <a:lnTo>
                  <a:pt x="2679275" y="24037"/>
                </a:lnTo>
                <a:lnTo>
                  <a:pt x="2671419" y="13588"/>
                </a:lnTo>
                <a:lnTo>
                  <a:pt x="2663770" y="7221"/>
                </a:lnTo>
                <a:lnTo>
                  <a:pt x="2652268" y="1811"/>
                </a:lnTo>
                <a:lnTo>
                  <a:pt x="2639288" y="0"/>
                </a:lnTo>
                <a:lnTo>
                  <a:pt x="2629773" y="935"/>
                </a:lnTo>
                <a:lnTo>
                  <a:pt x="2617839" y="5334"/>
                </a:lnTo>
                <a:lnTo>
                  <a:pt x="2607411" y="13335"/>
                </a:lnTo>
                <a:lnTo>
                  <a:pt x="2601275" y="20817"/>
                </a:lnTo>
                <a:lnTo>
                  <a:pt x="2595959" y="32360"/>
                </a:lnTo>
                <a:lnTo>
                  <a:pt x="2594203" y="45338"/>
                </a:lnTo>
                <a:lnTo>
                  <a:pt x="2595336" y="56260"/>
                </a:lnTo>
                <a:lnTo>
                  <a:pt x="2599763" y="68171"/>
                </a:lnTo>
                <a:lnTo>
                  <a:pt x="2607538" y="78612"/>
                </a:lnTo>
                <a:close/>
              </a:path>
              <a:path w="5546064" h="503682">
                <a:moveTo>
                  <a:pt x="2531338" y="116712"/>
                </a:moveTo>
                <a:lnTo>
                  <a:pt x="2531338" y="12319"/>
                </a:lnTo>
                <a:lnTo>
                  <a:pt x="2460218" y="12319"/>
                </a:lnTo>
                <a:lnTo>
                  <a:pt x="2460218" y="116712"/>
                </a:lnTo>
                <a:lnTo>
                  <a:pt x="2423769" y="116712"/>
                </a:lnTo>
                <a:lnTo>
                  <a:pt x="2423769" y="177926"/>
                </a:lnTo>
                <a:lnTo>
                  <a:pt x="2460218" y="177926"/>
                </a:lnTo>
                <a:lnTo>
                  <a:pt x="2460218" y="400050"/>
                </a:lnTo>
                <a:lnTo>
                  <a:pt x="2531338" y="400050"/>
                </a:lnTo>
                <a:lnTo>
                  <a:pt x="2531338" y="177926"/>
                </a:lnTo>
                <a:lnTo>
                  <a:pt x="2573502" y="177926"/>
                </a:lnTo>
                <a:lnTo>
                  <a:pt x="2573502" y="116712"/>
                </a:lnTo>
                <a:lnTo>
                  <a:pt x="2531338" y="116712"/>
                </a:lnTo>
                <a:close/>
              </a:path>
              <a:path w="5546064" h="503682">
                <a:moveTo>
                  <a:pt x="5263735" y="110118"/>
                </a:moveTo>
                <a:lnTo>
                  <a:pt x="5250662" y="109474"/>
                </a:lnTo>
                <a:lnTo>
                  <a:pt x="5249140" y="109481"/>
                </a:lnTo>
                <a:lnTo>
                  <a:pt x="5235783" y="110261"/>
                </a:lnTo>
                <a:lnTo>
                  <a:pt x="5222936" y="112314"/>
                </a:lnTo>
                <a:lnTo>
                  <a:pt x="5210599" y="115640"/>
                </a:lnTo>
                <a:lnTo>
                  <a:pt x="5202592" y="208174"/>
                </a:lnTo>
                <a:lnTo>
                  <a:pt x="5210403" y="198374"/>
                </a:lnTo>
                <a:lnTo>
                  <a:pt x="5217009" y="192057"/>
                </a:lnTo>
                <a:lnTo>
                  <a:pt x="5227507" y="184619"/>
                </a:lnTo>
                <a:lnTo>
                  <a:pt x="5239032" y="179288"/>
                </a:lnTo>
                <a:lnTo>
                  <a:pt x="5251579" y="176079"/>
                </a:lnTo>
                <a:lnTo>
                  <a:pt x="5265140" y="175006"/>
                </a:lnTo>
                <a:lnTo>
                  <a:pt x="5275590" y="175594"/>
                </a:lnTo>
                <a:lnTo>
                  <a:pt x="5288488" y="178165"/>
                </a:lnTo>
                <a:lnTo>
                  <a:pt x="5300364" y="182764"/>
                </a:lnTo>
                <a:lnTo>
                  <a:pt x="5311210" y="189378"/>
                </a:lnTo>
                <a:lnTo>
                  <a:pt x="5321020" y="197993"/>
                </a:lnTo>
                <a:lnTo>
                  <a:pt x="5329064" y="207923"/>
                </a:lnTo>
                <a:lnTo>
                  <a:pt x="5335148" y="218729"/>
                </a:lnTo>
                <a:lnTo>
                  <a:pt x="5339501" y="230662"/>
                </a:lnTo>
                <a:lnTo>
                  <a:pt x="5342118" y="243729"/>
                </a:lnTo>
                <a:lnTo>
                  <a:pt x="5342991" y="257937"/>
                </a:lnTo>
                <a:lnTo>
                  <a:pt x="5342982" y="259442"/>
                </a:lnTo>
                <a:lnTo>
                  <a:pt x="5341961" y="273558"/>
                </a:lnTo>
                <a:lnTo>
                  <a:pt x="5339249" y="286561"/>
                </a:lnTo>
                <a:lnTo>
                  <a:pt x="5334850" y="298452"/>
                </a:lnTo>
                <a:lnTo>
                  <a:pt x="5328772" y="309230"/>
                </a:lnTo>
                <a:lnTo>
                  <a:pt x="5321020" y="318897"/>
                </a:lnTo>
                <a:lnTo>
                  <a:pt x="5313750" y="325713"/>
                </a:lnTo>
                <a:lnTo>
                  <a:pt x="5303180" y="332965"/>
                </a:lnTo>
                <a:lnTo>
                  <a:pt x="5291598" y="338136"/>
                </a:lnTo>
                <a:lnTo>
                  <a:pt x="5279002" y="341234"/>
                </a:lnTo>
                <a:lnTo>
                  <a:pt x="5265394" y="342265"/>
                </a:lnTo>
                <a:lnTo>
                  <a:pt x="5256098" y="341754"/>
                </a:lnTo>
                <a:lnTo>
                  <a:pt x="5243392" y="339194"/>
                </a:lnTo>
                <a:lnTo>
                  <a:pt x="5231609" y="334472"/>
                </a:lnTo>
                <a:lnTo>
                  <a:pt x="5220743" y="327582"/>
                </a:lnTo>
                <a:lnTo>
                  <a:pt x="5210784" y="318516"/>
                </a:lnTo>
                <a:lnTo>
                  <a:pt x="5202469" y="308018"/>
                </a:lnTo>
                <a:lnTo>
                  <a:pt x="5196401" y="297074"/>
                </a:lnTo>
                <a:lnTo>
                  <a:pt x="5192052" y="285114"/>
                </a:lnTo>
                <a:lnTo>
                  <a:pt x="5189434" y="272149"/>
                </a:lnTo>
                <a:lnTo>
                  <a:pt x="5188559" y="258191"/>
                </a:lnTo>
                <a:lnTo>
                  <a:pt x="5187453" y="126116"/>
                </a:lnTo>
                <a:lnTo>
                  <a:pt x="5176644" y="133265"/>
                </a:lnTo>
                <a:lnTo>
                  <a:pt x="5166345" y="141687"/>
                </a:lnTo>
                <a:lnTo>
                  <a:pt x="5156555" y="151384"/>
                </a:lnTo>
                <a:lnTo>
                  <a:pt x="5148359" y="161040"/>
                </a:lnTo>
                <a:lnTo>
                  <a:pt x="5141172" y="171225"/>
                </a:lnTo>
                <a:lnTo>
                  <a:pt x="5134943" y="181996"/>
                </a:lnTo>
                <a:lnTo>
                  <a:pt x="5129672" y="193352"/>
                </a:lnTo>
                <a:lnTo>
                  <a:pt x="5125360" y="205294"/>
                </a:lnTo>
                <a:lnTo>
                  <a:pt x="5122006" y="217825"/>
                </a:lnTo>
                <a:lnTo>
                  <a:pt x="5119610" y="230944"/>
                </a:lnTo>
                <a:lnTo>
                  <a:pt x="5118172" y="244653"/>
                </a:lnTo>
                <a:lnTo>
                  <a:pt x="5117693" y="258953"/>
                </a:lnTo>
                <a:lnTo>
                  <a:pt x="5118113" y="271647"/>
                </a:lnTo>
                <a:lnTo>
                  <a:pt x="5119545" y="285113"/>
                </a:lnTo>
                <a:lnTo>
                  <a:pt x="5121991" y="298059"/>
                </a:lnTo>
                <a:lnTo>
                  <a:pt x="5125447" y="310483"/>
                </a:lnTo>
                <a:lnTo>
                  <a:pt x="5129913" y="322385"/>
                </a:lnTo>
                <a:lnTo>
                  <a:pt x="5135386" y="333763"/>
                </a:lnTo>
                <a:lnTo>
                  <a:pt x="5141864" y="344616"/>
                </a:lnTo>
                <a:lnTo>
                  <a:pt x="5149344" y="354943"/>
                </a:lnTo>
                <a:lnTo>
                  <a:pt x="5157825" y="364744"/>
                </a:lnTo>
                <a:lnTo>
                  <a:pt x="5169852" y="376319"/>
                </a:lnTo>
                <a:lnTo>
                  <a:pt x="5180363" y="384569"/>
                </a:lnTo>
                <a:lnTo>
                  <a:pt x="5191319" y="391550"/>
                </a:lnTo>
                <a:lnTo>
                  <a:pt x="5202721" y="397262"/>
                </a:lnTo>
                <a:lnTo>
                  <a:pt x="5214571" y="401704"/>
                </a:lnTo>
                <a:lnTo>
                  <a:pt x="5226870" y="404877"/>
                </a:lnTo>
                <a:lnTo>
                  <a:pt x="5239620" y="406781"/>
                </a:lnTo>
                <a:lnTo>
                  <a:pt x="5252821" y="407416"/>
                </a:lnTo>
                <a:lnTo>
                  <a:pt x="5261247" y="407147"/>
                </a:lnTo>
                <a:lnTo>
                  <a:pt x="5274070" y="405641"/>
                </a:lnTo>
                <a:lnTo>
                  <a:pt x="5286375" y="402810"/>
                </a:lnTo>
                <a:lnTo>
                  <a:pt x="5298160" y="398653"/>
                </a:lnTo>
                <a:lnTo>
                  <a:pt x="5308524" y="393642"/>
                </a:lnTo>
                <a:lnTo>
                  <a:pt x="5319025" y="387178"/>
                </a:lnTo>
                <a:lnTo>
                  <a:pt x="5329502" y="379323"/>
                </a:lnTo>
                <a:lnTo>
                  <a:pt x="5339943" y="370078"/>
                </a:lnTo>
                <a:lnTo>
                  <a:pt x="5339943" y="400050"/>
                </a:lnTo>
                <a:lnTo>
                  <a:pt x="5411063" y="400050"/>
                </a:lnTo>
                <a:lnTo>
                  <a:pt x="5411063" y="116712"/>
                </a:lnTo>
                <a:lnTo>
                  <a:pt x="5339943" y="116712"/>
                </a:lnTo>
                <a:lnTo>
                  <a:pt x="5339943" y="147955"/>
                </a:lnTo>
                <a:lnTo>
                  <a:pt x="5330387" y="139068"/>
                </a:lnTo>
                <a:lnTo>
                  <a:pt x="5320213" y="131175"/>
                </a:lnTo>
                <a:lnTo>
                  <a:pt x="5309606" y="124485"/>
                </a:lnTo>
                <a:lnTo>
                  <a:pt x="5298541" y="118999"/>
                </a:lnTo>
                <a:lnTo>
                  <a:pt x="5288591" y="115275"/>
                </a:lnTo>
                <a:lnTo>
                  <a:pt x="5276383" y="112052"/>
                </a:lnTo>
                <a:lnTo>
                  <a:pt x="5263735" y="110118"/>
                </a:lnTo>
                <a:close/>
              </a:path>
              <a:path w="5546064" h="503682">
                <a:moveTo>
                  <a:pt x="5198771" y="120241"/>
                </a:moveTo>
                <a:lnTo>
                  <a:pt x="5187453" y="126116"/>
                </a:lnTo>
                <a:lnTo>
                  <a:pt x="5188559" y="258191"/>
                </a:lnTo>
                <a:lnTo>
                  <a:pt x="5188559" y="257983"/>
                </a:lnTo>
                <a:lnTo>
                  <a:pt x="5189461" y="243940"/>
                </a:lnTo>
                <a:lnTo>
                  <a:pt x="5192108" y="230957"/>
                </a:lnTo>
                <a:lnTo>
                  <a:pt x="5196489" y="219035"/>
                </a:lnTo>
                <a:lnTo>
                  <a:pt x="5202592" y="208174"/>
                </a:lnTo>
                <a:lnTo>
                  <a:pt x="5210599" y="115640"/>
                </a:lnTo>
                <a:lnTo>
                  <a:pt x="5198771" y="120241"/>
                </a:lnTo>
                <a:close/>
              </a:path>
              <a:path w="5546064" h="503682">
                <a:moveTo>
                  <a:pt x="1659934" y="390255"/>
                </a:moveTo>
                <a:lnTo>
                  <a:pt x="1670816" y="383021"/>
                </a:lnTo>
                <a:lnTo>
                  <a:pt x="1681250" y="374517"/>
                </a:lnTo>
                <a:lnTo>
                  <a:pt x="1691233" y="364744"/>
                </a:lnTo>
                <a:lnTo>
                  <a:pt x="1699017" y="355854"/>
                </a:lnTo>
                <a:lnTo>
                  <a:pt x="1706607" y="345575"/>
                </a:lnTo>
                <a:lnTo>
                  <a:pt x="1713182" y="334770"/>
                </a:lnTo>
                <a:lnTo>
                  <a:pt x="1718743" y="323439"/>
                </a:lnTo>
                <a:lnTo>
                  <a:pt x="1723290" y="311585"/>
                </a:lnTo>
                <a:lnTo>
                  <a:pt x="1726824" y="299208"/>
                </a:lnTo>
                <a:lnTo>
                  <a:pt x="1729348" y="286310"/>
                </a:lnTo>
                <a:lnTo>
                  <a:pt x="1730861" y="272891"/>
                </a:lnTo>
                <a:lnTo>
                  <a:pt x="1731365" y="258953"/>
                </a:lnTo>
                <a:lnTo>
                  <a:pt x="1730883" y="244614"/>
                </a:lnTo>
                <a:lnTo>
                  <a:pt x="1729444" y="230901"/>
                </a:lnTo>
                <a:lnTo>
                  <a:pt x="1727047" y="217779"/>
                </a:lnTo>
                <a:lnTo>
                  <a:pt x="1723695" y="205246"/>
                </a:lnTo>
                <a:lnTo>
                  <a:pt x="1719387" y="193302"/>
                </a:lnTo>
                <a:lnTo>
                  <a:pt x="1714126" y="181944"/>
                </a:lnTo>
                <a:lnTo>
                  <a:pt x="1707912" y="171172"/>
                </a:lnTo>
                <a:lnTo>
                  <a:pt x="1700746" y="160986"/>
                </a:lnTo>
                <a:lnTo>
                  <a:pt x="1692630" y="151384"/>
                </a:lnTo>
                <a:lnTo>
                  <a:pt x="1681505" y="140544"/>
                </a:lnTo>
                <a:lnTo>
                  <a:pt x="1671120" y="132301"/>
                </a:lnTo>
                <a:lnTo>
                  <a:pt x="1660230" y="125326"/>
                </a:lnTo>
                <a:lnTo>
                  <a:pt x="1648838" y="119619"/>
                </a:lnTo>
                <a:lnTo>
                  <a:pt x="1636944" y="115180"/>
                </a:lnTo>
                <a:lnTo>
                  <a:pt x="1624551" y="112010"/>
                </a:lnTo>
                <a:lnTo>
                  <a:pt x="1611658" y="110108"/>
                </a:lnTo>
                <a:lnTo>
                  <a:pt x="1598269" y="109474"/>
                </a:lnTo>
                <a:lnTo>
                  <a:pt x="1587209" y="109933"/>
                </a:lnTo>
                <a:lnTo>
                  <a:pt x="1574494" y="111665"/>
                </a:lnTo>
                <a:lnTo>
                  <a:pt x="1562217" y="114687"/>
                </a:lnTo>
                <a:lnTo>
                  <a:pt x="1550390" y="118999"/>
                </a:lnTo>
                <a:lnTo>
                  <a:pt x="1539407" y="124427"/>
                </a:lnTo>
                <a:lnTo>
                  <a:pt x="1528781" y="131076"/>
                </a:lnTo>
                <a:lnTo>
                  <a:pt x="1518560" y="138918"/>
                </a:lnTo>
                <a:lnTo>
                  <a:pt x="1508734" y="147955"/>
                </a:lnTo>
                <a:lnTo>
                  <a:pt x="1508734" y="116712"/>
                </a:lnTo>
                <a:lnTo>
                  <a:pt x="1438122" y="116712"/>
                </a:lnTo>
                <a:lnTo>
                  <a:pt x="1438122" y="503682"/>
                </a:lnTo>
                <a:lnTo>
                  <a:pt x="1508734" y="503682"/>
                </a:lnTo>
                <a:lnTo>
                  <a:pt x="1508734" y="370078"/>
                </a:lnTo>
                <a:lnTo>
                  <a:pt x="1519094" y="379255"/>
                </a:lnTo>
                <a:lnTo>
                  <a:pt x="1529563" y="387106"/>
                </a:lnTo>
                <a:lnTo>
                  <a:pt x="1527657" y="318897"/>
                </a:lnTo>
                <a:lnTo>
                  <a:pt x="1526752" y="317929"/>
                </a:lnTo>
                <a:lnTo>
                  <a:pt x="1519123" y="308152"/>
                </a:lnTo>
                <a:lnTo>
                  <a:pt x="1513189" y="297264"/>
                </a:lnTo>
                <a:lnTo>
                  <a:pt x="1508950" y="285266"/>
                </a:lnTo>
                <a:lnTo>
                  <a:pt x="1506407" y="272157"/>
                </a:lnTo>
                <a:lnTo>
                  <a:pt x="1505559" y="257937"/>
                </a:lnTo>
                <a:lnTo>
                  <a:pt x="1505560" y="257486"/>
                </a:lnTo>
                <a:lnTo>
                  <a:pt x="1506486" y="243324"/>
                </a:lnTo>
                <a:lnTo>
                  <a:pt x="1509159" y="230299"/>
                </a:lnTo>
                <a:lnTo>
                  <a:pt x="1513579" y="218406"/>
                </a:lnTo>
                <a:lnTo>
                  <a:pt x="1519745" y="207639"/>
                </a:lnTo>
                <a:lnTo>
                  <a:pt x="1527657" y="197993"/>
                </a:lnTo>
                <a:lnTo>
                  <a:pt x="1534959" y="191345"/>
                </a:lnTo>
                <a:lnTo>
                  <a:pt x="1545576" y="184218"/>
                </a:lnTo>
                <a:lnTo>
                  <a:pt x="1557185" y="179109"/>
                </a:lnTo>
                <a:lnTo>
                  <a:pt x="1569794" y="176034"/>
                </a:lnTo>
                <a:lnTo>
                  <a:pt x="1583410" y="175006"/>
                </a:lnTo>
                <a:lnTo>
                  <a:pt x="1593351" y="175558"/>
                </a:lnTo>
                <a:lnTo>
                  <a:pt x="1606214" y="178137"/>
                </a:lnTo>
                <a:lnTo>
                  <a:pt x="1618052" y="182809"/>
                </a:lnTo>
                <a:lnTo>
                  <a:pt x="1628866" y="189559"/>
                </a:lnTo>
                <a:lnTo>
                  <a:pt x="1638655" y="198374"/>
                </a:lnTo>
                <a:lnTo>
                  <a:pt x="1646615" y="208321"/>
                </a:lnTo>
                <a:lnTo>
                  <a:pt x="1652698" y="219197"/>
                </a:lnTo>
                <a:lnTo>
                  <a:pt x="1657036" y="231134"/>
                </a:lnTo>
                <a:lnTo>
                  <a:pt x="1659634" y="244132"/>
                </a:lnTo>
                <a:lnTo>
                  <a:pt x="1660499" y="258191"/>
                </a:lnTo>
                <a:lnTo>
                  <a:pt x="1660496" y="259086"/>
                </a:lnTo>
                <a:lnTo>
                  <a:pt x="1659525" y="272983"/>
                </a:lnTo>
                <a:lnTo>
                  <a:pt x="1656823" y="285886"/>
                </a:lnTo>
                <a:lnTo>
                  <a:pt x="1652385" y="297784"/>
                </a:lnTo>
                <a:lnTo>
                  <a:pt x="1646204" y="308664"/>
                </a:lnTo>
                <a:lnTo>
                  <a:pt x="1638274" y="318516"/>
                </a:lnTo>
                <a:lnTo>
                  <a:pt x="1631343" y="325130"/>
                </a:lnTo>
                <a:lnTo>
                  <a:pt x="1620753" y="332638"/>
                </a:lnTo>
                <a:lnTo>
                  <a:pt x="1609234" y="337991"/>
                </a:lnTo>
                <a:lnTo>
                  <a:pt x="1596786" y="341197"/>
                </a:lnTo>
                <a:lnTo>
                  <a:pt x="1583410" y="342265"/>
                </a:lnTo>
                <a:lnTo>
                  <a:pt x="1572994" y="341671"/>
                </a:lnTo>
                <a:lnTo>
                  <a:pt x="1560172" y="339081"/>
                </a:lnTo>
                <a:lnTo>
                  <a:pt x="1550644" y="398653"/>
                </a:lnTo>
                <a:lnTo>
                  <a:pt x="1558329" y="401514"/>
                </a:lnTo>
                <a:lnTo>
                  <a:pt x="1570447" y="404793"/>
                </a:lnTo>
                <a:lnTo>
                  <a:pt x="1583073" y="406760"/>
                </a:lnTo>
                <a:lnTo>
                  <a:pt x="1596237" y="407416"/>
                </a:lnTo>
                <a:lnTo>
                  <a:pt x="1598905" y="407390"/>
                </a:lnTo>
                <a:lnTo>
                  <a:pt x="1611984" y="406502"/>
                </a:lnTo>
                <a:lnTo>
                  <a:pt x="1624629" y="404344"/>
                </a:lnTo>
                <a:lnTo>
                  <a:pt x="1636838" y="400917"/>
                </a:lnTo>
                <a:lnTo>
                  <a:pt x="1648607" y="396221"/>
                </a:lnTo>
                <a:lnTo>
                  <a:pt x="1659934" y="390255"/>
                </a:lnTo>
                <a:close/>
              </a:path>
              <a:path w="5546064" h="503682">
                <a:moveTo>
                  <a:pt x="1527657" y="318897"/>
                </a:moveTo>
                <a:lnTo>
                  <a:pt x="1529563" y="387106"/>
                </a:lnTo>
                <a:lnTo>
                  <a:pt x="1540080" y="393572"/>
                </a:lnTo>
                <a:lnTo>
                  <a:pt x="1550644" y="398653"/>
                </a:lnTo>
                <a:lnTo>
                  <a:pt x="1560172" y="339081"/>
                </a:lnTo>
                <a:lnTo>
                  <a:pt x="1548347" y="334426"/>
                </a:lnTo>
                <a:lnTo>
                  <a:pt x="1537511" y="327700"/>
                </a:lnTo>
                <a:lnTo>
                  <a:pt x="1527657" y="318897"/>
                </a:lnTo>
                <a:close/>
              </a:path>
              <a:path w="5546064" h="503682">
                <a:moveTo>
                  <a:pt x="1219039" y="110118"/>
                </a:moveTo>
                <a:lnTo>
                  <a:pt x="1205966" y="109474"/>
                </a:lnTo>
                <a:lnTo>
                  <a:pt x="1204444" y="109481"/>
                </a:lnTo>
                <a:lnTo>
                  <a:pt x="1191087" y="110261"/>
                </a:lnTo>
                <a:lnTo>
                  <a:pt x="1178240" y="112314"/>
                </a:lnTo>
                <a:lnTo>
                  <a:pt x="1165903" y="115640"/>
                </a:lnTo>
                <a:lnTo>
                  <a:pt x="1157896" y="208174"/>
                </a:lnTo>
                <a:lnTo>
                  <a:pt x="1165707" y="198374"/>
                </a:lnTo>
                <a:lnTo>
                  <a:pt x="1172313" y="192057"/>
                </a:lnTo>
                <a:lnTo>
                  <a:pt x="1182811" y="184619"/>
                </a:lnTo>
                <a:lnTo>
                  <a:pt x="1194336" y="179288"/>
                </a:lnTo>
                <a:lnTo>
                  <a:pt x="1206883" y="176079"/>
                </a:lnTo>
                <a:lnTo>
                  <a:pt x="1220444" y="175006"/>
                </a:lnTo>
                <a:lnTo>
                  <a:pt x="1230894" y="175594"/>
                </a:lnTo>
                <a:lnTo>
                  <a:pt x="1243792" y="178165"/>
                </a:lnTo>
                <a:lnTo>
                  <a:pt x="1255668" y="182764"/>
                </a:lnTo>
                <a:lnTo>
                  <a:pt x="1266514" y="189378"/>
                </a:lnTo>
                <a:lnTo>
                  <a:pt x="1276324" y="197993"/>
                </a:lnTo>
                <a:lnTo>
                  <a:pt x="1284368" y="207923"/>
                </a:lnTo>
                <a:lnTo>
                  <a:pt x="1290452" y="218729"/>
                </a:lnTo>
                <a:lnTo>
                  <a:pt x="1294805" y="230662"/>
                </a:lnTo>
                <a:lnTo>
                  <a:pt x="1297422" y="243729"/>
                </a:lnTo>
                <a:lnTo>
                  <a:pt x="1298295" y="257937"/>
                </a:lnTo>
                <a:lnTo>
                  <a:pt x="1298286" y="259442"/>
                </a:lnTo>
                <a:lnTo>
                  <a:pt x="1297265" y="273558"/>
                </a:lnTo>
                <a:lnTo>
                  <a:pt x="1294553" y="286561"/>
                </a:lnTo>
                <a:lnTo>
                  <a:pt x="1290154" y="298452"/>
                </a:lnTo>
                <a:lnTo>
                  <a:pt x="1284076" y="309230"/>
                </a:lnTo>
                <a:lnTo>
                  <a:pt x="1276324" y="318897"/>
                </a:lnTo>
                <a:lnTo>
                  <a:pt x="1269054" y="325713"/>
                </a:lnTo>
                <a:lnTo>
                  <a:pt x="1258484" y="332965"/>
                </a:lnTo>
                <a:lnTo>
                  <a:pt x="1246902" y="338136"/>
                </a:lnTo>
                <a:lnTo>
                  <a:pt x="1234306" y="341234"/>
                </a:lnTo>
                <a:lnTo>
                  <a:pt x="1220698" y="342265"/>
                </a:lnTo>
                <a:lnTo>
                  <a:pt x="1211402" y="341754"/>
                </a:lnTo>
                <a:lnTo>
                  <a:pt x="1198696" y="339194"/>
                </a:lnTo>
                <a:lnTo>
                  <a:pt x="1186913" y="334472"/>
                </a:lnTo>
                <a:lnTo>
                  <a:pt x="1176047" y="327582"/>
                </a:lnTo>
                <a:lnTo>
                  <a:pt x="1166088" y="318516"/>
                </a:lnTo>
                <a:lnTo>
                  <a:pt x="1157773" y="308018"/>
                </a:lnTo>
                <a:lnTo>
                  <a:pt x="1151705" y="297074"/>
                </a:lnTo>
                <a:lnTo>
                  <a:pt x="1147356" y="285114"/>
                </a:lnTo>
                <a:lnTo>
                  <a:pt x="1144738" y="272149"/>
                </a:lnTo>
                <a:lnTo>
                  <a:pt x="1143863" y="258191"/>
                </a:lnTo>
                <a:lnTo>
                  <a:pt x="1142757" y="126116"/>
                </a:lnTo>
                <a:lnTo>
                  <a:pt x="1131948" y="133265"/>
                </a:lnTo>
                <a:lnTo>
                  <a:pt x="1121649" y="141687"/>
                </a:lnTo>
                <a:lnTo>
                  <a:pt x="1111859" y="151384"/>
                </a:lnTo>
                <a:lnTo>
                  <a:pt x="1103663" y="161040"/>
                </a:lnTo>
                <a:lnTo>
                  <a:pt x="1096476" y="171225"/>
                </a:lnTo>
                <a:lnTo>
                  <a:pt x="1090247" y="181996"/>
                </a:lnTo>
                <a:lnTo>
                  <a:pt x="1084976" y="193352"/>
                </a:lnTo>
                <a:lnTo>
                  <a:pt x="1080664" y="205294"/>
                </a:lnTo>
                <a:lnTo>
                  <a:pt x="1077310" y="217825"/>
                </a:lnTo>
                <a:lnTo>
                  <a:pt x="1074914" y="230944"/>
                </a:lnTo>
                <a:lnTo>
                  <a:pt x="1073476" y="244653"/>
                </a:lnTo>
                <a:lnTo>
                  <a:pt x="1072997" y="258953"/>
                </a:lnTo>
                <a:lnTo>
                  <a:pt x="1073417" y="271647"/>
                </a:lnTo>
                <a:lnTo>
                  <a:pt x="1074849" y="285113"/>
                </a:lnTo>
                <a:lnTo>
                  <a:pt x="1077295" y="298059"/>
                </a:lnTo>
                <a:lnTo>
                  <a:pt x="1080751" y="310483"/>
                </a:lnTo>
                <a:lnTo>
                  <a:pt x="1085217" y="322385"/>
                </a:lnTo>
                <a:lnTo>
                  <a:pt x="1090690" y="333763"/>
                </a:lnTo>
                <a:lnTo>
                  <a:pt x="1097168" y="344616"/>
                </a:lnTo>
                <a:lnTo>
                  <a:pt x="1104648" y="354943"/>
                </a:lnTo>
                <a:lnTo>
                  <a:pt x="1113129" y="364744"/>
                </a:lnTo>
                <a:lnTo>
                  <a:pt x="1125156" y="376319"/>
                </a:lnTo>
                <a:lnTo>
                  <a:pt x="1135667" y="384569"/>
                </a:lnTo>
                <a:lnTo>
                  <a:pt x="1146623" y="391550"/>
                </a:lnTo>
                <a:lnTo>
                  <a:pt x="1158025" y="397262"/>
                </a:lnTo>
                <a:lnTo>
                  <a:pt x="1169875" y="401704"/>
                </a:lnTo>
                <a:lnTo>
                  <a:pt x="1182174" y="404877"/>
                </a:lnTo>
                <a:lnTo>
                  <a:pt x="1194924" y="406781"/>
                </a:lnTo>
                <a:lnTo>
                  <a:pt x="1208125" y="407416"/>
                </a:lnTo>
                <a:lnTo>
                  <a:pt x="1216551" y="407147"/>
                </a:lnTo>
                <a:lnTo>
                  <a:pt x="1229374" y="405641"/>
                </a:lnTo>
                <a:lnTo>
                  <a:pt x="1241679" y="402810"/>
                </a:lnTo>
                <a:lnTo>
                  <a:pt x="1253464" y="398653"/>
                </a:lnTo>
                <a:lnTo>
                  <a:pt x="1263828" y="393642"/>
                </a:lnTo>
                <a:lnTo>
                  <a:pt x="1274329" y="387178"/>
                </a:lnTo>
                <a:lnTo>
                  <a:pt x="1284806" y="379323"/>
                </a:lnTo>
                <a:lnTo>
                  <a:pt x="1295247" y="370078"/>
                </a:lnTo>
                <a:lnTo>
                  <a:pt x="1295247" y="400050"/>
                </a:lnTo>
                <a:lnTo>
                  <a:pt x="1366367" y="400050"/>
                </a:lnTo>
                <a:lnTo>
                  <a:pt x="1366367" y="116712"/>
                </a:lnTo>
                <a:lnTo>
                  <a:pt x="1295247" y="116712"/>
                </a:lnTo>
                <a:lnTo>
                  <a:pt x="1295247" y="147955"/>
                </a:lnTo>
                <a:lnTo>
                  <a:pt x="1285691" y="139068"/>
                </a:lnTo>
                <a:lnTo>
                  <a:pt x="1275517" y="131175"/>
                </a:lnTo>
                <a:lnTo>
                  <a:pt x="1264910" y="124485"/>
                </a:lnTo>
                <a:lnTo>
                  <a:pt x="1253845" y="118999"/>
                </a:lnTo>
                <a:lnTo>
                  <a:pt x="1243895" y="115275"/>
                </a:lnTo>
                <a:lnTo>
                  <a:pt x="1231687" y="112052"/>
                </a:lnTo>
                <a:lnTo>
                  <a:pt x="1219039" y="110118"/>
                </a:lnTo>
                <a:close/>
              </a:path>
              <a:path w="5546064" h="503682">
                <a:moveTo>
                  <a:pt x="1154075" y="120241"/>
                </a:moveTo>
                <a:lnTo>
                  <a:pt x="1142757" y="126116"/>
                </a:lnTo>
                <a:lnTo>
                  <a:pt x="1143863" y="258191"/>
                </a:lnTo>
                <a:lnTo>
                  <a:pt x="1143863" y="257983"/>
                </a:lnTo>
                <a:lnTo>
                  <a:pt x="1144765" y="243940"/>
                </a:lnTo>
                <a:lnTo>
                  <a:pt x="1147412" y="230957"/>
                </a:lnTo>
                <a:lnTo>
                  <a:pt x="1151793" y="219035"/>
                </a:lnTo>
                <a:lnTo>
                  <a:pt x="1157896" y="208174"/>
                </a:lnTo>
                <a:lnTo>
                  <a:pt x="1165903" y="115640"/>
                </a:lnTo>
                <a:lnTo>
                  <a:pt x="1154075" y="120241"/>
                </a:lnTo>
                <a:close/>
              </a:path>
              <a:path w="5546064" h="503682">
                <a:moveTo>
                  <a:pt x="4653508" y="116712"/>
                </a:moveTo>
                <a:lnTo>
                  <a:pt x="4653508" y="400050"/>
                </a:lnTo>
                <a:lnTo>
                  <a:pt x="4724628" y="400050"/>
                </a:lnTo>
                <a:lnTo>
                  <a:pt x="4724628" y="116712"/>
                </a:lnTo>
                <a:lnTo>
                  <a:pt x="4653508" y="116712"/>
                </a:lnTo>
                <a:close/>
              </a:path>
              <a:path w="5546064" h="503682">
                <a:moveTo>
                  <a:pt x="4205452" y="116712"/>
                </a:moveTo>
                <a:lnTo>
                  <a:pt x="4205452" y="400050"/>
                </a:lnTo>
                <a:lnTo>
                  <a:pt x="4276572" y="400050"/>
                </a:lnTo>
                <a:lnTo>
                  <a:pt x="4276572" y="116712"/>
                </a:lnTo>
                <a:lnTo>
                  <a:pt x="4205452" y="116712"/>
                </a:lnTo>
                <a:close/>
              </a:path>
              <a:path w="5546064" h="503682">
                <a:moveTo>
                  <a:pt x="2603728" y="116712"/>
                </a:moveTo>
                <a:lnTo>
                  <a:pt x="2603728" y="400050"/>
                </a:lnTo>
                <a:lnTo>
                  <a:pt x="2674848" y="400050"/>
                </a:lnTo>
                <a:lnTo>
                  <a:pt x="2674848" y="116712"/>
                </a:lnTo>
                <a:lnTo>
                  <a:pt x="2603728" y="116712"/>
                </a:lnTo>
                <a:close/>
              </a:path>
              <a:path w="5546064" h="503682">
                <a:moveTo>
                  <a:pt x="2203170" y="116712"/>
                </a:moveTo>
                <a:lnTo>
                  <a:pt x="2131288" y="116712"/>
                </a:lnTo>
                <a:lnTo>
                  <a:pt x="2131314" y="242083"/>
                </a:lnTo>
                <a:lnTo>
                  <a:pt x="2131591" y="259039"/>
                </a:lnTo>
                <a:lnTo>
                  <a:pt x="2132174" y="274454"/>
                </a:lnTo>
                <a:lnTo>
                  <a:pt x="2133063" y="288329"/>
                </a:lnTo>
                <a:lnTo>
                  <a:pt x="2134257" y="300663"/>
                </a:lnTo>
                <a:lnTo>
                  <a:pt x="2135756" y="311457"/>
                </a:lnTo>
                <a:lnTo>
                  <a:pt x="2139670" y="328422"/>
                </a:lnTo>
                <a:lnTo>
                  <a:pt x="2147607" y="348192"/>
                </a:lnTo>
                <a:lnTo>
                  <a:pt x="2154065" y="359366"/>
                </a:lnTo>
                <a:lnTo>
                  <a:pt x="2161626" y="369484"/>
                </a:lnTo>
                <a:lnTo>
                  <a:pt x="2170289" y="378555"/>
                </a:lnTo>
                <a:lnTo>
                  <a:pt x="2180056" y="386588"/>
                </a:lnTo>
                <a:lnTo>
                  <a:pt x="2191591" y="393687"/>
                </a:lnTo>
                <a:lnTo>
                  <a:pt x="2202504" y="398621"/>
                </a:lnTo>
                <a:lnTo>
                  <a:pt x="2214341" y="402464"/>
                </a:lnTo>
                <a:lnTo>
                  <a:pt x="2227112" y="405212"/>
                </a:lnTo>
                <a:lnTo>
                  <a:pt x="2240826" y="406864"/>
                </a:lnTo>
                <a:lnTo>
                  <a:pt x="2255494" y="407416"/>
                </a:lnTo>
                <a:lnTo>
                  <a:pt x="2266533" y="407107"/>
                </a:lnTo>
                <a:lnTo>
                  <a:pt x="2280339" y="405750"/>
                </a:lnTo>
                <a:lnTo>
                  <a:pt x="2293224" y="403311"/>
                </a:lnTo>
                <a:lnTo>
                  <a:pt x="2305190" y="399791"/>
                </a:lnTo>
                <a:lnTo>
                  <a:pt x="2316235" y="395191"/>
                </a:lnTo>
                <a:lnTo>
                  <a:pt x="2326360" y="389509"/>
                </a:lnTo>
                <a:lnTo>
                  <a:pt x="2338641" y="380347"/>
                </a:lnTo>
                <a:lnTo>
                  <a:pt x="2347602" y="371557"/>
                </a:lnTo>
                <a:lnTo>
                  <a:pt x="2355574" y="361616"/>
                </a:lnTo>
                <a:lnTo>
                  <a:pt x="2362549" y="350536"/>
                </a:lnTo>
                <a:lnTo>
                  <a:pt x="2368524" y="338328"/>
                </a:lnTo>
                <a:lnTo>
                  <a:pt x="2373780" y="321363"/>
                </a:lnTo>
                <a:lnTo>
                  <a:pt x="2375783" y="310883"/>
                </a:lnTo>
                <a:lnTo>
                  <a:pt x="2377422" y="298950"/>
                </a:lnTo>
                <a:lnTo>
                  <a:pt x="2378696" y="285567"/>
                </a:lnTo>
                <a:lnTo>
                  <a:pt x="2379607" y="270735"/>
                </a:lnTo>
                <a:lnTo>
                  <a:pt x="2380153" y="254454"/>
                </a:lnTo>
                <a:lnTo>
                  <a:pt x="2380335" y="236728"/>
                </a:lnTo>
                <a:lnTo>
                  <a:pt x="2380335" y="116712"/>
                </a:lnTo>
                <a:lnTo>
                  <a:pt x="2309215" y="116712"/>
                </a:lnTo>
                <a:lnTo>
                  <a:pt x="2309210" y="258115"/>
                </a:lnTo>
                <a:lnTo>
                  <a:pt x="2308873" y="275466"/>
                </a:lnTo>
                <a:lnTo>
                  <a:pt x="2308014" y="289532"/>
                </a:lnTo>
                <a:lnTo>
                  <a:pt x="2306642" y="300322"/>
                </a:lnTo>
                <a:lnTo>
                  <a:pt x="2304770" y="307848"/>
                </a:lnTo>
                <a:lnTo>
                  <a:pt x="2302382" y="313487"/>
                </a:lnTo>
                <a:lnTo>
                  <a:pt x="2295432" y="324471"/>
                </a:lnTo>
                <a:lnTo>
                  <a:pt x="2286355" y="332740"/>
                </a:lnTo>
                <a:lnTo>
                  <a:pt x="2281427" y="335697"/>
                </a:lnTo>
                <a:lnTo>
                  <a:pt x="2269688" y="339869"/>
                </a:lnTo>
                <a:lnTo>
                  <a:pt x="2256129" y="341249"/>
                </a:lnTo>
                <a:lnTo>
                  <a:pt x="2249853" y="340957"/>
                </a:lnTo>
                <a:lnTo>
                  <a:pt x="2237151" y="338212"/>
                </a:lnTo>
                <a:lnTo>
                  <a:pt x="2226284" y="332613"/>
                </a:lnTo>
                <a:lnTo>
                  <a:pt x="2222770" y="329878"/>
                </a:lnTo>
                <a:lnTo>
                  <a:pt x="2214503" y="320457"/>
                </a:lnTo>
                <a:lnTo>
                  <a:pt x="2208631" y="308483"/>
                </a:lnTo>
                <a:lnTo>
                  <a:pt x="2205724" y="296402"/>
                </a:lnTo>
                <a:lnTo>
                  <a:pt x="2204299" y="284566"/>
                </a:lnTo>
                <a:lnTo>
                  <a:pt x="2203451" y="270178"/>
                </a:lnTo>
                <a:lnTo>
                  <a:pt x="2203170" y="253237"/>
                </a:lnTo>
                <a:lnTo>
                  <a:pt x="2203170" y="116712"/>
                </a:lnTo>
                <a:close/>
              </a:path>
              <a:path w="5546064" h="503682">
                <a:moveTo>
                  <a:pt x="4847183" y="260350"/>
                </a:moveTo>
                <a:lnTo>
                  <a:pt x="4848462" y="244145"/>
                </a:lnTo>
                <a:lnTo>
                  <a:pt x="4851553" y="231464"/>
                </a:lnTo>
                <a:lnTo>
                  <a:pt x="4856481" y="219777"/>
                </a:lnTo>
                <a:lnTo>
                  <a:pt x="4863238" y="209086"/>
                </a:lnTo>
                <a:lnTo>
                  <a:pt x="4871821" y="199390"/>
                </a:lnTo>
                <a:lnTo>
                  <a:pt x="4885794" y="188552"/>
                </a:lnTo>
                <a:lnTo>
                  <a:pt x="4896888" y="182855"/>
                </a:lnTo>
                <a:lnTo>
                  <a:pt x="4909007" y="178779"/>
                </a:lnTo>
                <a:lnTo>
                  <a:pt x="4922155" y="176331"/>
                </a:lnTo>
                <a:lnTo>
                  <a:pt x="4936337" y="175513"/>
                </a:lnTo>
                <a:lnTo>
                  <a:pt x="4937167" y="175516"/>
                </a:lnTo>
                <a:lnTo>
                  <a:pt x="4950848" y="176334"/>
                </a:lnTo>
                <a:lnTo>
                  <a:pt x="4963331" y="178620"/>
                </a:lnTo>
                <a:lnTo>
                  <a:pt x="4974564" y="182372"/>
                </a:lnTo>
                <a:lnTo>
                  <a:pt x="4987031" y="189029"/>
                </a:lnTo>
                <a:lnTo>
                  <a:pt x="4997257" y="196792"/>
                </a:lnTo>
                <a:lnTo>
                  <a:pt x="5007584" y="206629"/>
                </a:lnTo>
                <a:lnTo>
                  <a:pt x="5066766" y="173990"/>
                </a:lnTo>
                <a:lnTo>
                  <a:pt x="5052739" y="156525"/>
                </a:lnTo>
                <a:lnTo>
                  <a:pt x="5043631" y="147653"/>
                </a:lnTo>
                <a:lnTo>
                  <a:pt x="5033770" y="139651"/>
                </a:lnTo>
                <a:lnTo>
                  <a:pt x="5023153" y="132513"/>
                </a:lnTo>
                <a:lnTo>
                  <a:pt x="5011775" y="126237"/>
                </a:lnTo>
                <a:lnTo>
                  <a:pt x="4999357" y="120720"/>
                </a:lnTo>
                <a:lnTo>
                  <a:pt x="4987622" y="116671"/>
                </a:lnTo>
                <a:lnTo>
                  <a:pt x="4975424" y="113522"/>
                </a:lnTo>
                <a:lnTo>
                  <a:pt x="4962766" y="111273"/>
                </a:lnTo>
                <a:lnTo>
                  <a:pt x="4949651" y="109923"/>
                </a:lnTo>
                <a:lnTo>
                  <a:pt x="4936083" y="109474"/>
                </a:lnTo>
                <a:lnTo>
                  <a:pt x="4926960" y="109675"/>
                </a:lnTo>
                <a:lnTo>
                  <a:pt x="4913735" y="110716"/>
                </a:lnTo>
                <a:lnTo>
                  <a:pt x="4900918" y="112644"/>
                </a:lnTo>
                <a:lnTo>
                  <a:pt x="4888504" y="115454"/>
                </a:lnTo>
                <a:lnTo>
                  <a:pt x="4876491" y="119145"/>
                </a:lnTo>
                <a:lnTo>
                  <a:pt x="4864878" y="123714"/>
                </a:lnTo>
                <a:lnTo>
                  <a:pt x="4853660" y="129159"/>
                </a:lnTo>
                <a:lnTo>
                  <a:pt x="4839628" y="137613"/>
                </a:lnTo>
                <a:lnTo>
                  <a:pt x="4829244" y="145292"/>
                </a:lnTo>
                <a:lnTo>
                  <a:pt x="4819703" y="153734"/>
                </a:lnTo>
                <a:lnTo>
                  <a:pt x="4811003" y="162940"/>
                </a:lnTo>
                <a:lnTo>
                  <a:pt x="4803145" y="172909"/>
                </a:lnTo>
                <a:lnTo>
                  <a:pt x="4796129" y="183642"/>
                </a:lnTo>
                <a:lnTo>
                  <a:pt x="4788997" y="197173"/>
                </a:lnTo>
                <a:lnTo>
                  <a:pt x="4784158" y="208953"/>
                </a:lnTo>
                <a:lnTo>
                  <a:pt x="4780394" y="221072"/>
                </a:lnTo>
                <a:lnTo>
                  <a:pt x="4777706" y="233530"/>
                </a:lnTo>
                <a:lnTo>
                  <a:pt x="4776093" y="246326"/>
                </a:lnTo>
                <a:lnTo>
                  <a:pt x="4775555" y="259461"/>
                </a:lnTo>
                <a:lnTo>
                  <a:pt x="4775918" y="270346"/>
                </a:lnTo>
                <a:lnTo>
                  <a:pt x="4777352" y="283311"/>
                </a:lnTo>
                <a:lnTo>
                  <a:pt x="4779876" y="295885"/>
                </a:lnTo>
                <a:lnTo>
                  <a:pt x="4783492" y="308066"/>
                </a:lnTo>
                <a:lnTo>
                  <a:pt x="4788199" y="319856"/>
                </a:lnTo>
                <a:lnTo>
                  <a:pt x="4794000" y="331253"/>
                </a:lnTo>
                <a:lnTo>
                  <a:pt x="4800895" y="342258"/>
                </a:lnTo>
                <a:lnTo>
                  <a:pt x="4808886" y="352871"/>
                </a:lnTo>
                <a:lnTo>
                  <a:pt x="4817973" y="363093"/>
                </a:lnTo>
                <a:lnTo>
                  <a:pt x="4825505" y="370387"/>
                </a:lnTo>
                <a:lnTo>
                  <a:pt x="4834994" y="378141"/>
                </a:lnTo>
                <a:lnTo>
                  <a:pt x="4845150" y="384989"/>
                </a:lnTo>
                <a:lnTo>
                  <a:pt x="4855974" y="390930"/>
                </a:lnTo>
                <a:lnTo>
                  <a:pt x="4867466" y="395960"/>
                </a:lnTo>
                <a:lnTo>
                  <a:pt x="4879625" y="400080"/>
                </a:lnTo>
                <a:lnTo>
                  <a:pt x="4892453" y="403287"/>
                </a:lnTo>
                <a:lnTo>
                  <a:pt x="4905947" y="405579"/>
                </a:lnTo>
                <a:lnTo>
                  <a:pt x="4920110" y="406956"/>
                </a:lnTo>
                <a:lnTo>
                  <a:pt x="4934940" y="407416"/>
                </a:lnTo>
                <a:lnTo>
                  <a:pt x="4937241" y="407404"/>
                </a:lnTo>
                <a:lnTo>
                  <a:pt x="4951766" y="406779"/>
                </a:lnTo>
                <a:lnTo>
                  <a:pt x="4965681" y="405199"/>
                </a:lnTo>
                <a:lnTo>
                  <a:pt x="4978985" y="402665"/>
                </a:lnTo>
                <a:lnTo>
                  <a:pt x="4991681" y="399177"/>
                </a:lnTo>
                <a:lnTo>
                  <a:pt x="5003769" y="394736"/>
                </a:lnTo>
                <a:lnTo>
                  <a:pt x="5015249" y="389342"/>
                </a:lnTo>
                <a:lnTo>
                  <a:pt x="5026125" y="382997"/>
                </a:lnTo>
                <a:lnTo>
                  <a:pt x="5036395" y="375700"/>
                </a:lnTo>
                <a:lnTo>
                  <a:pt x="5046063" y="367452"/>
                </a:lnTo>
                <a:lnTo>
                  <a:pt x="5055127" y="358254"/>
                </a:lnTo>
                <a:lnTo>
                  <a:pt x="5063591" y="348107"/>
                </a:lnTo>
                <a:lnTo>
                  <a:pt x="5007584" y="309753"/>
                </a:lnTo>
                <a:lnTo>
                  <a:pt x="5004287" y="313567"/>
                </a:lnTo>
                <a:lnTo>
                  <a:pt x="4995023" y="322348"/>
                </a:lnTo>
                <a:lnTo>
                  <a:pt x="4984732" y="329526"/>
                </a:lnTo>
                <a:lnTo>
                  <a:pt x="4973413" y="335103"/>
                </a:lnTo>
                <a:lnTo>
                  <a:pt x="4961066" y="339084"/>
                </a:lnTo>
                <a:lnTo>
                  <a:pt x="4947692" y="341470"/>
                </a:lnTo>
                <a:lnTo>
                  <a:pt x="4933289" y="342265"/>
                </a:lnTo>
                <a:lnTo>
                  <a:pt x="4929924" y="342220"/>
                </a:lnTo>
                <a:lnTo>
                  <a:pt x="4915944" y="341001"/>
                </a:lnTo>
                <a:lnTo>
                  <a:pt x="4903065" y="338109"/>
                </a:lnTo>
                <a:lnTo>
                  <a:pt x="4891278" y="333546"/>
                </a:lnTo>
                <a:lnTo>
                  <a:pt x="4880570" y="327311"/>
                </a:lnTo>
                <a:lnTo>
                  <a:pt x="4870932" y="319405"/>
                </a:lnTo>
                <a:lnTo>
                  <a:pt x="4862343" y="309630"/>
                </a:lnTo>
                <a:lnTo>
                  <a:pt x="4855729" y="298902"/>
                </a:lnTo>
                <a:lnTo>
                  <a:pt x="4850989" y="287113"/>
                </a:lnTo>
                <a:lnTo>
                  <a:pt x="4848137" y="274262"/>
                </a:lnTo>
                <a:lnTo>
                  <a:pt x="4847183" y="260350"/>
                </a:lnTo>
                <a:close/>
              </a:path>
              <a:path w="5546064" h="503682">
                <a:moveTo>
                  <a:pt x="4412462" y="145796"/>
                </a:moveTo>
                <a:lnTo>
                  <a:pt x="4412462" y="116712"/>
                </a:lnTo>
                <a:lnTo>
                  <a:pt x="4341342" y="116712"/>
                </a:lnTo>
                <a:lnTo>
                  <a:pt x="4341342" y="400050"/>
                </a:lnTo>
                <a:lnTo>
                  <a:pt x="4412462" y="400050"/>
                </a:lnTo>
                <a:lnTo>
                  <a:pt x="4412505" y="276365"/>
                </a:lnTo>
                <a:lnTo>
                  <a:pt x="4412812" y="259988"/>
                </a:lnTo>
                <a:lnTo>
                  <a:pt x="4413415" y="246611"/>
                </a:lnTo>
                <a:lnTo>
                  <a:pt x="4414314" y="236232"/>
                </a:lnTo>
                <a:lnTo>
                  <a:pt x="4417676" y="221081"/>
                </a:lnTo>
                <a:lnTo>
                  <a:pt x="4422638" y="208669"/>
                </a:lnTo>
                <a:lnTo>
                  <a:pt x="4429065" y="197962"/>
                </a:lnTo>
                <a:lnTo>
                  <a:pt x="4436973" y="188975"/>
                </a:lnTo>
                <a:lnTo>
                  <a:pt x="4448980" y="180391"/>
                </a:lnTo>
                <a:lnTo>
                  <a:pt x="4460912" y="175971"/>
                </a:lnTo>
                <a:lnTo>
                  <a:pt x="4474057" y="174498"/>
                </a:lnTo>
                <a:lnTo>
                  <a:pt x="4478358" y="174652"/>
                </a:lnTo>
                <a:lnTo>
                  <a:pt x="4491140" y="177308"/>
                </a:lnTo>
                <a:lnTo>
                  <a:pt x="4501997" y="183261"/>
                </a:lnTo>
                <a:lnTo>
                  <a:pt x="4512733" y="195907"/>
                </a:lnTo>
                <a:lnTo>
                  <a:pt x="4517745" y="208661"/>
                </a:lnTo>
                <a:lnTo>
                  <a:pt x="4519725" y="218939"/>
                </a:lnTo>
                <a:lnTo>
                  <a:pt x="4520859" y="229574"/>
                </a:lnTo>
                <a:lnTo>
                  <a:pt x="4521669" y="242628"/>
                </a:lnTo>
                <a:lnTo>
                  <a:pt x="4522155" y="258095"/>
                </a:lnTo>
                <a:lnTo>
                  <a:pt x="4522317" y="275971"/>
                </a:lnTo>
                <a:lnTo>
                  <a:pt x="4522317" y="400050"/>
                </a:lnTo>
                <a:lnTo>
                  <a:pt x="4592675" y="400050"/>
                </a:lnTo>
                <a:lnTo>
                  <a:pt x="4592661" y="210516"/>
                </a:lnTo>
                <a:lnTo>
                  <a:pt x="4591812" y="195410"/>
                </a:lnTo>
                <a:lnTo>
                  <a:pt x="4589653" y="181570"/>
                </a:lnTo>
                <a:lnTo>
                  <a:pt x="4586183" y="168994"/>
                </a:lnTo>
                <a:lnTo>
                  <a:pt x="4581403" y="157677"/>
                </a:lnTo>
                <a:lnTo>
                  <a:pt x="4575312" y="147617"/>
                </a:lnTo>
                <a:lnTo>
                  <a:pt x="4567910" y="138811"/>
                </a:lnTo>
                <a:lnTo>
                  <a:pt x="4557033" y="129278"/>
                </a:lnTo>
                <a:lnTo>
                  <a:pt x="4546286" y="122148"/>
                </a:lnTo>
                <a:lnTo>
                  <a:pt x="4534847" y="116603"/>
                </a:lnTo>
                <a:lnTo>
                  <a:pt x="4522719" y="112642"/>
                </a:lnTo>
                <a:lnTo>
                  <a:pt x="4509905" y="110266"/>
                </a:lnTo>
                <a:lnTo>
                  <a:pt x="4496409" y="109474"/>
                </a:lnTo>
                <a:lnTo>
                  <a:pt x="4493600" y="109511"/>
                </a:lnTo>
                <a:lnTo>
                  <a:pt x="4480974" y="110615"/>
                </a:lnTo>
                <a:lnTo>
                  <a:pt x="4468541" y="113235"/>
                </a:lnTo>
                <a:lnTo>
                  <a:pt x="4456277" y="117348"/>
                </a:lnTo>
                <a:lnTo>
                  <a:pt x="4445320" y="122598"/>
                </a:lnTo>
                <a:lnTo>
                  <a:pt x="4434908" y="128871"/>
                </a:lnTo>
                <a:lnTo>
                  <a:pt x="4423955" y="136607"/>
                </a:lnTo>
                <a:lnTo>
                  <a:pt x="4412462" y="145796"/>
                </a:lnTo>
                <a:close/>
              </a:path>
              <a:path w="5546064" h="503682">
                <a:moveTo>
                  <a:pt x="3801719" y="260350"/>
                </a:moveTo>
                <a:lnTo>
                  <a:pt x="3802998" y="244145"/>
                </a:lnTo>
                <a:lnTo>
                  <a:pt x="3806089" y="231464"/>
                </a:lnTo>
                <a:lnTo>
                  <a:pt x="3811017" y="219777"/>
                </a:lnTo>
                <a:lnTo>
                  <a:pt x="3817774" y="209086"/>
                </a:lnTo>
                <a:lnTo>
                  <a:pt x="3826357" y="199390"/>
                </a:lnTo>
                <a:lnTo>
                  <a:pt x="3840330" y="188552"/>
                </a:lnTo>
                <a:lnTo>
                  <a:pt x="3851424" y="182855"/>
                </a:lnTo>
                <a:lnTo>
                  <a:pt x="3863543" y="178779"/>
                </a:lnTo>
                <a:lnTo>
                  <a:pt x="3876691" y="176331"/>
                </a:lnTo>
                <a:lnTo>
                  <a:pt x="3890873" y="175513"/>
                </a:lnTo>
                <a:lnTo>
                  <a:pt x="3891703" y="175516"/>
                </a:lnTo>
                <a:lnTo>
                  <a:pt x="3905384" y="176334"/>
                </a:lnTo>
                <a:lnTo>
                  <a:pt x="3917867" y="178620"/>
                </a:lnTo>
                <a:lnTo>
                  <a:pt x="3929100" y="182372"/>
                </a:lnTo>
                <a:lnTo>
                  <a:pt x="3941567" y="189029"/>
                </a:lnTo>
                <a:lnTo>
                  <a:pt x="3951793" y="196792"/>
                </a:lnTo>
                <a:lnTo>
                  <a:pt x="3962120" y="206629"/>
                </a:lnTo>
                <a:lnTo>
                  <a:pt x="4021302" y="173990"/>
                </a:lnTo>
                <a:lnTo>
                  <a:pt x="4007275" y="156525"/>
                </a:lnTo>
                <a:lnTo>
                  <a:pt x="3998167" y="147653"/>
                </a:lnTo>
                <a:lnTo>
                  <a:pt x="3988306" y="139651"/>
                </a:lnTo>
                <a:lnTo>
                  <a:pt x="3977689" y="132513"/>
                </a:lnTo>
                <a:lnTo>
                  <a:pt x="3966311" y="126237"/>
                </a:lnTo>
                <a:lnTo>
                  <a:pt x="3953893" y="120720"/>
                </a:lnTo>
                <a:lnTo>
                  <a:pt x="3942158" y="116671"/>
                </a:lnTo>
                <a:lnTo>
                  <a:pt x="3929960" y="113522"/>
                </a:lnTo>
                <a:lnTo>
                  <a:pt x="3917302" y="111273"/>
                </a:lnTo>
                <a:lnTo>
                  <a:pt x="3904187" y="109923"/>
                </a:lnTo>
                <a:lnTo>
                  <a:pt x="3890619" y="109474"/>
                </a:lnTo>
                <a:lnTo>
                  <a:pt x="3881496" y="109675"/>
                </a:lnTo>
                <a:lnTo>
                  <a:pt x="3868271" y="110716"/>
                </a:lnTo>
                <a:lnTo>
                  <a:pt x="3855454" y="112644"/>
                </a:lnTo>
                <a:lnTo>
                  <a:pt x="3843040" y="115454"/>
                </a:lnTo>
                <a:lnTo>
                  <a:pt x="3831027" y="119145"/>
                </a:lnTo>
                <a:lnTo>
                  <a:pt x="3819414" y="123714"/>
                </a:lnTo>
                <a:lnTo>
                  <a:pt x="3808196" y="129159"/>
                </a:lnTo>
                <a:lnTo>
                  <a:pt x="3794164" y="137613"/>
                </a:lnTo>
                <a:lnTo>
                  <a:pt x="3783780" y="145292"/>
                </a:lnTo>
                <a:lnTo>
                  <a:pt x="3774239" y="153734"/>
                </a:lnTo>
                <a:lnTo>
                  <a:pt x="3765539" y="162940"/>
                </a:lnTo>
                <a:lnTo>
                  <a:pt x="3757681" y="172909"/>
                </a:lnTo>
                <a:lnTo>
                  <a:pt x="3750665" y="183642"/>
                </a:lnTo>
                <a:lnTo>
                  <a:pt x="3743533" y="197173"/>
                </a:lnTo>
                <a:lnTo>
                  <a:pt x="3738694" y="208953"/>
                </a:lnTo>
                <a:lnTo>
                  <a:pt x="3734930" y="221072"/>
                </a:lnTo>
                <a:lnTo>
                  <a:pt x="3732242" y="233530"/>
                </a:lnTo>
                <a:lnTo>
                  <a:pt x="3730629" y="246326"/>
                </a:lnTo>
                <a:lnTo>
                  <a:pt x="3730091" y="259461"/>
                </a:lnTo>
                <a:lnTo>
                  <a:pt x="3730454" y="270346"/>
                </a:lnTo>
                <a:lnTo>
                  <a:pt x="3731888" y="283311"/>
                </a:lnTo>
                <a:lnTo>
                  <a:pt x="3734412" y="295885"/>
                </a:lnTo>
                <a:lnTo>
                  <a:pt x="3738028" y="308066"/>
                </a:lnTo>
                <a:lnTo>
                  <a:pt x="3742735" y="319856"/>
                </a:lnTo>
                <a:lnTo>
                  <a:pt x="3748536" y="331253"/>
                </a:lnTo>
                <a:lnTo>
                  <a:pt x="3755431" y="342258"/>
                </a:lnTo>
                <a:lnTo>
                  <a:pt x="3763422" y="352871"/>
                </a:lnTo>
                <a:lnTo>
                  <a:pt x="3772509" y="363093"/>
                </a:lnTo>
                <a:lnTo>
                  <a:pt x="3780041" y="370387"/>
                </a:lnTo>
                <a:lnTo>
                  <a:pt x="3789530" y="378141"/>
                </a:lnTo>
                <a:lnTo>
                  <a:pt x="3799686" y="384989"/>
                </a:lnTo>
                <a:lnTo>
                  <a:pt x="3810510" y="390930"/>
                </a:lnTo>
                <a:lnTo>
                  <a:pt x="3822002" y="395960"/>
                </a:lnTo>
                <a:lnTo>
                  <a:pt x="3834161" y="400080"/>
                </a:lnTo>
                <a:lnTo>
                  <a:pt x="3846989" y="403287"/>
                </a:lnTo>
                <a:lnTo>
                  <a:pt x="3860483" y="405579"/>
                </a:lnTo>
                <a:lnTo>
                  <a:pt x="3874646" y="406956"/>
                </a:lnTo>
                <a:lnTo>
                  <a:pt x="3889476" y="407416"/>
                </a:lnTo>
                <a:lnTo>
                  <a:pt x="3891777" y="407404"/>
                </a:lnTo>
                <a:lnTo>
                  <a:pt x="3906302" y="406779"/>
                </a:lnTo>
                <a:lnTo>
                  <a:pt x="3920217" y="405199"/>
                </a:lnTo>
                <a:lnTo>
                  <a:pt x="3933521" y="402665"/>
                </a:lnTo>
                <a:lnTo>
                  <a:pt x="3946217" y="399177"/>
                </a:lnTo>
                <a:lnTo>
                  <a:pt x="3958305" y="394736"/>
                </a:lnTo>
                <a:lnTo>
                  <a:pt x="3969785" y="389342"/>
                </a:lnTo>
                <a:lnTo>
                  <a:pt x="3980661" y="382997"/>
                </a:lnTo>
                <a:lnTo>
                  <a:pt x="3990931" y="375700"/>
                </a:lnTo>
                <a:lnTo>
                  <a:pt x="4000599" y="367452"/>
                </a:lnTo>
                <a:lnTo>
                  <a:pt x="4009663" y="358254"/>
                </a:lnTo>
                <a:lnTo>
                  <a:pt x="4018127" y="348107"/>
                </a:lnTo>
                <a:lnTo>
                  <a:pt x="3962120" y="309753"/>
                </a:lnTo>
                <a:lnTo>
                  <a:pt x="3958823" y="313567"/>
                </a:lnTo>
                <a:lnTo>
                  <a:pt x="3949559" y="322348"/>
                </a:lnTo>
                <a:lnTo>
                  <a:pt x="3939268" y="329526"/>
                </a:lnTo>
                <a:lnTo>
                  <a:pt x="3927949" y="335103"/>
                </a:lnTo>
                <a:lnTo>
                  <a:pt x="3915602" y="339084"/>
                </a:lnTo>
                <a:lnTo>
                  <a:pt x="3902228" y="341470"/>
                </a:lnTo>
                <a:lnTo>
                  <a:pt x="3887825" y="342265"/>
                </a:lnTo>
                <a:lnTo>
                  <a:pt x="3884460" y="342220"/>
                </a:lnTo>
                <a:lnTo>
                  <a:pt x="3870480" y="341001"/>
                </a:lnTo>
                <a:lnTo>
                  <a:pt x="3857601" y="338109"/>
                </a:lnTo>
                <a:lnTo>
                  <a:pt x="3845814" y="333546"/>
                </a:lnTo>
                <a:lnTo>
                  <a:pt x="3835106" y="327311"/>
                </a:lnTo>
                <a:lnTo>
                  <a:pt x="3825468" y="319405"/>
                </a:lnTo>
                <a:lnTo>
                  <a:pt x="3816879" y="309630"/>
                </a:lnTo>
                <a:lnTo>
                  <a:pt x="3810265" y="298902"/>
                </a:lnTo>
                <a:lnTo>
                  <a:pt x="3805525" y="287113"/>
                </a:lnTo>
                <a:lnTo>
                  <a:pt x="3802673" y="274262"/>
                </a:lnTo>
                <a:lnTo>
                  <a:pt x="3801719" y="260350"/>
                </a:lnTo>
                <a:close/>
              </a:path>
              <a:path w="5546064" h="503682">
                <a:moveTo>
                  <a:pt x="2797403" y="260350"/>
                </a:moveTo>
                <a:lnTo>
                  <a:pt x="2798682" y="244145"/>
                </a:lnTo>
                <a:lnTo>
                  <a:pt x="2801773" y="231464"/>
                </a:lnTo>
                <a:lnTo>
                  <a:pt x="2806701" y="219777"/>
                </a:lnTo>
                <a:lnTo>
                  <a:pt x="2813458" y="209086"/>
                </a:lnTo>
                <a:lnTo>
                  <a:pt x="2822041" y="199390"/>
                </a:lnTo>
                <a:lnTo>
                  <a:pt x="2836014" y="188552"/>
                </a:lnTo>
                <a:lnTo>
                  <a:pt x="2847108" y="182855"/>
                </a:lnTo>
                <a:lnTo>
                  <a:pt x="2859227" y="178779"/>
                </a:lnTo>
                <a:lnTo>
                  <a:pt x="2872375" y="176331"/>
                </a:lnTo>
                <a:lnTo>
                  <a:pt x="2886557" y="175513"/>
                </a:lnTo>
                <a:lnTo>
                  <a:pt x="2887387" y="175516"/>
                </a:lnTo>
                <a:lnTo>
                  <a:pt x="2901068" y="176334"/>
                </a:lnTo>
                <a:lnTo>
                  <a:pt x="2913551" y="178620"/>
                </a:lnTo>
                <a:lnTo>
                  <a:pt x="2924784" y="182372"/>
                </a:lnTo>
                <a:lnTo>
                  <a:pt x="2937251" y="189029"/>
                </a:lnTo>
                <a:lnTo>
                  <a:pt x="2947477" y="196792"/>
                </a:lnTo>
                <a:lnTo>
                  <a:pt x="2957804" y="206629"/>
                </a:lnTo>
                <a:lnTo>
                  <a:pt x="3016986" y="173990"/>
                </a:lnTo>
                <a:lnTo>
                  <a:pt x="3002959" y="156525"/>
                </a:lnTo>
                <a:lnTo>
                  <a:pt x="2993851" y="147653"/>
                </a:lnTo>
                <a:lnTo>
                  <a:pt x="2983990" y="139651"/>
                </a:lnTo>
                <a:lnTo>
                  <a:pt x="2973373" y="132513"/>
                </a:lnTo>
                <a:lnTo>
                  <a:pt x="2961995" y="126237"/>
                </a:lnTo>
                <a:lnTo>
                  <a:pt x="2949577" y="120720"/>
                </a:lnTo>
                <a:lnTo>
                  <a:pt x="2937842" y="116671"/>
                </a:lnTo>
                <a:lnTo>
                  <a:pt x="2925644" y="113522"/>
                </a:lnTo>
                <a:lnTo>
                  <a:pt x="2912986" y="111273"/>
                </a:lnTo>
                <a:lnTo>
                  <a:pt x="2899871" y="109923"/>
                </a:lnTo>
                <a:lnTo>
                  <a:pt x="2886303" y="109474"/>
                </a:lnTo>
                <a:lnTo>
                  <a:pt x="2877180" y="109675"/>
                </a:lnTo>
                <a:lnTo>
                  <a:pt x="2863955" y="110716"/>
                </a:lnTo>
                <a:lnTo>
                  <a:pt x="2851138" y="112644"/>
                </a:lnTo>
                <a:lnTo>
                  <a:pt x="2838724" y="115454"/>
                </a:lnTo>
                <a:lnTo>
                  <a:pt x="2826711" y="119145"/>
                </a:lnTo>
                <a:lnTo>
                  <a:pt x="2815098" y="123714"/>
                </a:lnTo>
                <a:lnTo>
                  <a:pt x="2803880" y="129159"/>
                </a:lnTo>
                <a:lnTo>
                  <a:pt x="2789848" y="137613"/>
                </a:lnTo>
                <a:lnTo>
                  <a:pt x="2779464" y="145292"/>
                </a:lnTo>
                <a:lnTo>
                  <a:pt x="2769923" y="153734"/>
                </a:lnTo>
                <a:lnTo>
                  <a:pt x="2761223" y="162940"/>
                </a:lnTo>
                <a:lnTo>
                  <a:pt x="2753365" y="172909"/>
                </a:lnTo>
                <a:lnTo>
                  <a:pt x="2746349" y="183642"/>
                </a:lnTo>
                <a:lnTo>
                  <a:pt x="2739217" y="197173"/>
                </a:lnTo>
                <a:lnTo>
                  <a:pt x="2734378" y="208953"/>
                </a:lnTo>
                <a:lnTo>
                  <a:pt x="2730614" y="221072"/>
                </a:lnTo>
                <a:lnTo>
                  <a:pt x="2727926" y="233530"/>
                </a:lnTo>
                <a:lnTo>
                  <a:pt x="2726313" y="246326"/>
                </a:lnTo>
                <a:lnTo>
                  <a:pt x="2725775" y="259461"/>
                </a:lnTo>
                <a:lnTo>
                  <a:pt x="2726138" y="270346"/>
                </a:lnTo>
                <a:lnTo>
                  <a:pt x="2727572" y="283311"/>
                </a:lnTo>
                <a:lnTo>
                  <a:pt x="2730096" y="295885"/>
                </a:lnTo>
                <a:lnTo>
                  <a:pt x="2733712" y="308066"/>
                </a:lnTo>
                <a:lnTo>
                  <a:pt x="2738419" y="319856"/>
                </a:lnTo>
                <a:lnTo>
                  <a:pt x="2744220" y="331253"/>
                </a:lnTo>
                <a:lnTo>
                  <a:pt x="2751115" y="342258"/>
                </a:lnTo>
                <a:lnTo>
                  <a:pt x="2759106" y="352871"/>
                </a:lnTo>
                <a:lnTo>
                  <a:pt x="2768193" y="363093"/>
                </a:lnTo>
                <a:lnTo>
                  <a:pt x="2775725" y="370387"/>
                </a:lnTo>
                <a:lnTo>
                  <a:pt x="2785214" y="378141"/>
                </a:lnTo>
                <a:lnTo>
                  <a:pt x="2795370" y="384989"/>
                </a:lnTo>
                <a:lnTo>
                  <a:pt x="2806194" y="390930"/>
                </a:lnTo>
                <a:lnTo>
                  <a:pt x="2817686" y="395960"/>
                </a:lnTo>
                <a:lnTo>
                  <a:pt x="2829845" y="400080"/>
                </a:lnTo>
                <a:lnTo>
                  <a:pt x="2842673" y="403287"/>
                </a:lnTo>
                <a:lnTo>
                  <a:pt x="2856167" y="405579"/>
                </a:lnTo>
                <a:lnTo>
                  <a:pt x="2870330" y="406956"/>
                </a:lnTo>
                <a:lnTo>
                  <a:pt x="2885160" y="407416"/>
                </a:lnTo>
                <a:lnTo>
                  <a:pt x="2887461" y="407404"/>
                </a:lnTo>
                <a:lnTo>
                  <a:pt x="2901986" y="406779"/>
                </a:lnTo>
                <a:lnTo>
                  <a:pt x="2915901" y="405199"/>
                </a:lnTo>
                <a:lnTo>
                  <a:pt x="2929205" y="402665"/>
                </a:lnTo>
                <a:lnTo>
                  <a:pt x="2941901" y="399177"/>
                </a:lnTo>
                <a:lnTo>
                  <a:pt x="2953989" y="394736"/>
                </a:lnTo>
                <a:lnTo>
                  <a:pt x="2965469" y="389342"/>
                </a:lnTo>
                <a:lnTo>
                  <a:pt x="2976345" y="382997"/>
                </a:lnTo>
                <a:lnTo>
                  <a:pt x="2986615" y="375700"/>
                </a:lnTo>
                <a:lnTo>
                  <a:pt x="2996283" y="367452"/>
                </a:lnTo>
                <a:lnTo>
                  <a:pt x="3005347" y="358254"/>
                </a:lnTo>
                <a:lnTo>
                  <a:pt x="3013811" y="348107"/>
                </a:lnTo>
                <a:lnTo>
                  <a:pt x="2957804" y="309753"/>
                </a:lnTo>
                <a:lnTo>
                  <a:pt x="2954507" y="313567"/>
                </a:lnTo>
                <a:lnTo>
                  <a:pt x="2945243" y="322348"/>
                </a:lnTo>
                <a:lnTo>
                  <a:pt x="2934952" y="329526"/>
                </a:lnTo>
                <a:lnTo>
                  <a:pt x="2923633" y="335103"/>
                </a:lnTo>
                <a:lnTo>
                  <a:pt x="2911286" y="339084"/>
                </a:lnTo>
                <a:lnTo>
                  <a:pt x="2897912" y="341470"/>
                </a:lnTo>
                <a:lnTo>
                  <a:pt x="2883509" y="342265"/>
                </a:lnTo>
                <a:lnTo>
                  <a:pt x="2880144" y="342220"/>
                </a:lnTo>
                <a:lnTo>
                  <a:pt x="2866164" y="341001"/>
                </a:lnTo>
                <a:lnTo>
                  <a:pt x="2853285" y="338109"/>
                </a:lnTo>
                <a:lnTo>
                  <a:pt x="2841498" y="333546"/>
                </a:lnTo>
                <a:lnTo>
                  <a:pt x="2830790" y="327311"/>
                </a:lnTo>
                <a:lnTo>
                  <a:pt x="2821152" y="319405"/>
                </a:lnTo>
                <a:lnTo>
                  <a:pt x="2812563" y="309630"/>
                </a:lnTo>
                <a:lnTo>
                  <a:pt x="2805949" y="298902"/>
                </a:lnTo>
                <a:lnTo>
                  <a:pt x="2801209" y="287113"/>
                </a:lnTo>
                <a:lnTo>
                  <a:pt x="2798357" y="274262"/>
                </a:lnTo>
                <a:lnTo>
                  <a:pt x="2797403" y="260350"/>
                </a:lnTo>
                <a:close/>
              </a:path>
              <a:path w="5546064" h="503682">
                <a:moveTo>
                  <a:pt x="1852481" y="215252"/>
                </a:moveTo>
                <a:lnTo>
                  <a:pt x="1859615" y="203060"/>
                </a:lnTo>
                <a:lnTo>
                  <a:pt x="1867085" y="193401"/>
                </a:lnTo>
                <a:lnTo>
                  <a:pt x="1874875" y="186309"/>
                </a:lnTo>
                <a:lnTo>
                  <a:pt x="1884589" y="114033"/>
                </a:lnTo>
                <a:lnTo>
                  <a:pt x="1872271" y="117706"/>
                </a:lnTo>
                <a:lnTo>
                  <a:pt x="1860491" y="122457"/>
                </a:lnTo>
                <a:lnTo>
                  <a:pt x="1852481" y="215252"/>
                </a:lnTo>
                <a:close/>
              </a:path>
              <a:path w="5546064" h="503682">
                <a:moveTo>
                  <a:pt x="1776831" y="259969"/>
                </a:moveTo>
                <a:lnTo>
                  <a:pt x="1777283" y="272870"/>
                </a:lnTo>
                <a:lnTo>
                  <a:pt x="1778784" y="286288"/>
                </a:lnTo>
                <a:lnTo>
                  <a:pt x="1781340" y="299176"/>
                </a:lnTo>
                <a:lnTo>
                  <a:pt x="1784951" y="311532"/>
                </a:lnTo>
                <a:lnTo>
                  <a:pt x="1789617" y="323353"/>
                </a:lnTo>
                <a:lnTo>
                  <a:pt x="1795342" y="334638"/>
                </a:lnTo>
                <a:lnTo>
                  <a:pt x="1802124" y="345384"/>
                </a:lnTo>
                <a:lnTo>
                  <a:pt x="1809966" y="355589"/>
                </a:lnTo>
                <a:lnTo>
                  <a:pt x="1818868" y="365251"/>
                </a:lnTo>
                <a:lnTo>
                  <a:pt x="1829983" y="375326"/>
                </a:lnTo>
                <a:lnTo>
                  <a:pt x="1840106" y="382839"/>
                </a:lnTo>
                <a:lnTo>
                  <a:pt x="1850818" y="389353"/>
                </a:lnTo>
                <a:lnTo>
                  <a:pt x="1862118" y="394868"/>
                </a:lnTo>
                <a:lnTo>
                  <a:pt x="1874008" y="399383"/>
                </a:lnTo>
                <a:lnTo>
                  <a:pt x="1886486" y="402895"/>
                </a:lnTo>
                <a:lnTo>
                  <a:pt x="1899553" y="405406"/>
                </a:lnTo>
                <a:lnTo>
                  <a:pt x="1913209" y="406913"/>
                </a:lnTo>
                <a:lnTo>
                  <a:pt x="1927453" y="407416"/>
                </a:lnTo>
                <a:lnTo>
                  <a:pt x="1940987" y="407019"/>
                </a:lnTo>
                <a:lnTo>
                  <a:pt x="1954422" y="405765"/>
                </a:lnTo>
                <a:lnTo>
                  <a:pt x="1967206" y="403654"/>
                </a:lnTo>
                <a:lnTo>
                  <a:pt x="1979336" y="400685"/>
                </a:lnTo>
                <a:lnTo>
                  <a:pt x="1990809" y="396859"/>
                </a:lnTo>
                <a:lnTo>
                  <a:pt x="2001621" y="392175"/>
                </a:lnTo>
                <a:lnTo>
                  <a:pt x="2018903" y="382003"/>
                </a:lnTo>
                <a:lnTo>
                  <a:pt x="2028845" y="374349"/>
                </a:lnTo>
                <a:lnTo>
                  <a:pt x="2038233" y="365655"/>
                </a:lnTo>
                <a:lnTo>
                  <a:pt x="2047065" y="355931"/>
                </a:lnTo>
                <a:lnTo>
                  <a:pt x="2055342" y="345186"/>
                </a:lnTo>
                <a:lnTo>
                  <a:pt x="1995398" y="316992"/>
                </a:lnTo>
                <a:lnTo>
                  <a:pt x="1987138" y="324262"/>
                </a:lnTo>
                <a:lnTo>
                  <a:pt x="1976428" y="331657"/>
                </a:lnTo>
                <a:lnTo>
                  <a:pt x="1965050" y="337409"/>
                </a:lnTo>
                <a:lnTo>
                  <a:pt x="1953008" y="341518"/>
                </a:lnTo>
                <a:lnTo>
                  <a:pt x="1940305" y="343983"/>
                </a:lnTo>
                <a:lnTo>
                  <a:pt x="1926945" y="344805"/>
                </a:lnTo>
                <a:lnTo>
                  <a:pt x="1919167" y="344555"/>
                </a:lnTo>
                <a:lnTo>
                  <a:pt x="1905677" y="342776"/>
                </a:lnTo>
                <a:lnTo>
                  <a:pt x="1893333" y="339272"/>
                </a:lnTo>
                <a:lnTo>
                  <a:pt x="1882134" y="334027"/>
                </a:lnTo>
                <a:lnTo>
                  <a:pt x="1872081" y="327025"/>
                </a:lnTo>
                <a:lnTo>
                  <a:pt x="1860517" y="314981"/>
                </a:lnTo>
                <a:lnTo>
                  <a:pt x="1853790" y="304304"/>
                </a:lnTo>
                <a:lnTo>
                  <a:pt x="1848843" y="292316"/>
                </a:lnTo>
                <a:lnTo>
                  <a:pt x="1845665" y="279019"/>
                </a:lnTo>
                <a:lnTo>
                  <a:pt x="2074011" y="279019"/>
                </a:lnTo>
                <a:lnTo>
                  <a:pt x="2074265" y="265430"/>
                </a:lnTo>
                <a:lnTo>
                  <a:pt x="2074148" y="258086"/>
                </a:lnTo>
                <a:lnTo>
                  <a:pt x="2073219" y="243898"/>
                </a:lnTo>
                <a:lnTo>
                  <a:pt x="2071360" y="230318"/>
                </a:lnTo>
                <a:lnTo>
                  <a:pt x="2068573" y="217345"/>
                </a:lnTo>
                <a:lnTo>
                  <a:pt x="2064858" y="204980"/>
                </a:lnTo>
                <a:lnTo>
                  <a:pt x="2060215" y="193223"/>
                </a:lnTo>
                <a:lnTo>
                  <a:pt x="2054642" y="182074"/>
                </a:lnTo>
                <a:lnTo>
                  <a:pt x="2048142" y="171533"/>
                </a:lnTo>
                <a:lnTo>
                  <a:pt x="2040713" y="161599"/>
                </a:lnTo>
                <a:lnTo>
                  <a:pt x="2032355" y="152273"/>
                </a:lnTo>
                <a:lnTo>
                  <a:pt x="2020920" y="141761"/>
                </a:lnTo>
                <a:lnTo>
                  <a:pt x="2010805" y="134186"/>
                </a:lnTo>
                <a:lnTo>
                  <a:pt x="2000100" y="127624"/>
                </a:lnTo>
                <a:lnTo>
                  <a:pt x="1988805" y="122074"/>
                </a:lnTo>
                <a:lnTo>
                  <a:pt x="1976922" y="117535"/>
                </a:lnTo>
                <a:lnTo>
                  <a:pt x="1964450" y="114007"/>
                </a:lnTo>
                <a:lnTo>
                  <a:pt x="1951391" y="111488"/>
                </a:lnTo>
                <a:lnTo>
                  <a:pt x="1937746" y="109977"/>
                </a:lnTo>
                <a:lnTo>
                  <a:pt x="1923516" y="109474"/>
                </a:lnTo>
                <a:lnTo>
                  <a:pt x="1910837" y="109920"/>
                </a:lnTo>
                <a:lnTo>
                  <a:pt x="1897445" y="111438"/>
                </a:lnTo>
                <a:lnTo>
                  <a:pt x="1884589" y="114033"/>
                </a:lnTo>
                <a:lnTo>
                  <a:pt x="1874875" y="186309"/>
                </a:lnTo>
                <a:lnTo>
                  <a:pt x="1878213" y="183938"/>
                </a:lnTo>
                <a:lnTo>
                  <a:pt x="1889262" y="177641"/>
                </a:lnTo>
                <a:lnTo>
                  <a:pt x="1901089" y="173143"/>
                </a:lnTo>
                <a:lnTo>
                  <a:pt x="1913692" y="170444"/>
                </a:lnTo>
                <a:lnTo>
                  <a:pt x="1927072" y="169545"/>
                </a:lnTo>
                <a:lnTo>
                  <a:pt x="1940035" y="170427"/>
                </a:lnTo>
                <a:lnTo>
                  <a:pt x="1952602" y="173197"/>
                </a:lnTo>
                <a:lnTo>
                  <a:pt x="1964321" y="177856"/>
                </a:lnTo>
                <a:lnTo>
                  <a:pt x="1975205" y="184404"/>
                </a:lnTo>
                <a:lnTo>
                  <a:pt x="1982891" y="190634"/>
                </a:lnTo>
                <a:lnTo>
                  <a:pt x="1991548" y="200144"/>
                </a:lnTo>
                <a:lnTo>
                  <a:pt x="1998220" y="210931"/>
                </a:lnTo>
                <a:lnTo>
                  <a:pt x="2002891" y="223012"/>
                </a:lnTo>
                <a:lnTo>
                  <a:pt x="1848713" y="223012"/>
                </a:lnTo>
                <a:lnTo>
                  <a:pt x="1852481" y="215252"/>
                </a:lnTo>
                <a:lnTo>
                  <a:pt x="1860491" y="122457"/>
                </a:lnTo>
                <a:lnTo>
                  <a:pt x="1849247" y="128289"/>
                </a:lnTo>
                <a:lnTo>
                  <a:pt x="1838541" y="135201"/>
                </a:lnTo>
                <a:lnTo>
                  <a:pt x="1828373" y="143195"/>
                </a:lnTo>
                <a:lnTo>
                  <a:pt x="1818741" y="152273"/>
                </a:lnTo>
                <a:lnTo>
                  <a:pt x="1809225" y="162953"/>
                </a:lnTo>
                <a:lnTo>
                  <a:pt x="1801633" y="173226"/>
                </a:lnTo>
                <a:lnTo>
                  <a:pt x="1795053" y="184031"/>
                </a:lnTo>
                <a:lnTo>
                  <a:pt x="1789485" y="195367"/>
                </a:lnTo>
                <a:lnTo>
                  <a:pt x="1784930" y="207232"/>
                </a:lnTo>
                <a:lnTo>
                  <a:pt x="1781387" y="219626"/>
                </a:lnTo>
                <a:lnTo>
                  <a:pt x="1778856" y="232547"/>
                </a:lnTo>
                <a:lnTo>
                  <a:pt x="1777337" y="245995"/>
                </a:lnTo>
                <a:lnTo>
                  <a:pt x="1776831" y="259969"/>
                </a:lnTo>
                <a:close/>
              </a:path>
              <a:path w="5546064" h="503682">
                <a:moveTo>
                  <a:pt x="969365" y="400050"/>
                </a:moveTo>
                <a:lnTo>
                  <a:pt x="969365" y="285496"/>
                </a:lnTo>
                <a:lnTo>
                  <a:pt x="968984" y="271653"/>
                </a:lnTo>
                <a:lnTo>
                  <a:pt x="969016" y="265489"/>
                </a:lnTo>
                <a:lnTo>
                  <a:pt x="969491" y="248354"/>
                </a:lnTo>
                <a:lnTo>
                  <a:pt x="970536" y="233176"/>
                </a:lnTo>
                <a:lnTo>
                  <a:pt x="972151" y="219954"/>
                </a:lnTo>
                <a:lnTo>
                  <a:pt x="974336" y="208687"/>
                </a:lnTo>
                <a:lnTo>
                  <a:pt x="977090" y="199377"/>
                </a:lnTo>
                <a:lnTo>
                  <a:pt x="980414" y="192024"/>
                </a:lnTo>
                <a:lnTo>
                  <a:pt x="986627" y="182801"/>
                </a:lnTo>
                <a:lnTo>
                  <a:pt x="996667" y="174471"/>
                </a:lnTo>
                <a:lnTo>
                  <a:pt x="1008100" y="171704"/>
                </a:lnTo>
                <a:lnTo>
                  <a:pt x="1013434" y="171704"/>
                </a:lnTo>
                <a:lnTo>
                  <a:pt x="1020292" y="173736"/>
                </a:lnTo>
                <a:lnTo>
                  <a:pt x="1028674" y="177926"/>
                </a:lnTo>
                <a:lnTo>
                  <a:pt x="1050772" y="116712"/>
                </a:lnTo>
                <a:lnTo>
                  <a:pt x="1046418" y="114760"/>
                </a:lnTo>
                <a:lnTo>
                  <a:pt x="1033932" y="110795"/>
                </a:lnTo>
                <a:lnTo>
                  <a:pt x="1021943" y="109474"/>
                </a:lnTo>
                <a:lnTo>
                  <a:pt x="1009591" y="110601"/>
                </a:lnTo>
                <a:lnTo>
                  <a:pt x="997433" y="114221"/>
                </a:lnTo>
                <a:lnTo>
                  <a:pt x="986002" y="120396"/>
                </a:lnTo>
                <a:lnTo>
                  <a:pt x="983419" y="122201"/>
                </a:lnTo>
                <a:lnTo>
                  <a:pt x="974299" y="130332"/>
                </a:lnTo>
                <a:lnTo>
                  <a:pt x="966397" y="140399"/>
                </a:lnTo>
                <a:lnTo>
                  <a:pt x="959713" y="152400"/>
                </a:lnTo>
                <a:lnTo>
                  <a:pt x="959713" y="116712"/>
                </a:lnTo>
                <a:lnTo>
                  <a:pt x="898753" y="116712"/>
                </a:lnTo>
                <a:lnTo>
                  <a:pt x="898753" y="400050"/>
                </a:lnTo>
                <a:lnTo>
                  <a:pt x="969365" y="400050"/>
                </a:lnTo>
                <a:close/>
              </a:path>
              <a:path w="5546064" h="503682">
                <a:moveTo>
                  <a:pt x="636329" y="215252"/>
                </a:moveTo>
                <a:lnTo>
                  <a:pt x="643463" y="203060"/>
                </a:lnTo>
                <a:lnTo>
                  <a:pt x="650933" y="193401"/>
                </a:lnTo>
                <a:lnTo>
                  <a:pt x="658723" y="186309"/>
                </a:lnTo>
                <a:lnTo>
                  <a:pt x="668437" y="114033"/>
                </a:lnTo>
                <a:lnTo>
                  <a:pt x="656119" y="117706"/>
                </a:lnTo>
                <a:lnTo>
                  <a:pt x="644339" y="122457"/>
                </a:lnTo>
                <a:lnTo>
                  <a:pt x="636329" y="215252"/>
                </a:lnTo>
                <a:close/>
              </a:path>
              <a:path w="5546064" h="503682">
                <a:moveTo>
                  <a:pt x="560679" y="259969"/>
                </a:moveTo>
                <a:lnTo>
                  <a:pt x="561131" y="272870"/>
                </a:lnTo>
                <a:lnTo>
                  <a:pt x="562632" y="286288"/>
                </a:lnTo>
                <a:lnTo>
                  <a:pt x="565188" y="299176"/>
                </a:lnTo>
                <a:lnTo>
                  <a:pt x="568799" y="311532"/>
                </a:lnTo>
                <a:lnTo>
                  <a:pt x="573465" y="323353"/>
                </a:lnTo>
                <a:lnTo>
                  <a:pt x="579190" y="334638"/>
                </a:lnTo>
                <a:lnTo>
                  <a:pt x="585972" y="345384"/>
                </a:lnTo>
                <a:lnTo>
                  <a:pt x="593814" y="355589"/>
                </a:lnTo>
                <a:lnTo>
                  <a:pt x="602716" y="365251"/>
                </a:lnTo>
                <a:lnTo>
                  <a:pt x="613831" y="375326"/>
                </a:lnTo>
                <a:lnTo>
                  <a:pt x="623954" y="382839"/>
                </a:lnTo>
                <a:lnTo>
                  <a:pt x="634666" y="389353"/>
                </a:lnTo>
                <a:lnTo>
                  <a:pt x="645966" y="394868"/>
                </a:lnTo>
                <a:lnTo>
                  <a:pt x="657856" y="399383"/>
                </a:lnTo>
                <a:lnTo>
                  <a:pt x="670334" y="402895"/>
                </a:lnTo>
                <a:lnTo>
                  <a:pt x="683401" y="405406"/>
                </a:lnTo>
                <a:lnTo>
                  <a:pt x="697057" y="406913"/>
                </a:lnTo>
                <a:lnTo>
                  <a:pt x="711301" y="407416"/>
                </a:lnTo>
                <a:lnTo>
                  <a:pt x="724835" y="407019"/>
                </a:lnTo>
                <a:lnTo>
                  <a:pt x="738270" y="405765"/>
                </a:lnTo>
                <a:lnTo>
                  <a:pt x="751054" y="403654"/>
                </a:lnTo>
                <a:lnTo>
                  <a:pt x="763184" y="400685"/>
                </a:lnTo>
                <a:lnTo>
                  <a:pt x="774657" y="396859"/>
                </a:lnTo>
                <a:lnTo>
                  <a:pt x="785469" y="392175"/>
                </a:lnTo>
                <a:lnTo>
                  <a:pt x="802751" y="382003"/>
                </a:lnTo>
                <a:lnTo>
                  <a:pt x="812693" y="374349"/>
                </a:lnTo>
                <a:lnTo>
                  <a:pt x="822081" y="365655"/>
                </a:lnTo>
                <a:lnTo>
                  <a:pt x="830913" y="355931"/>
                </a:lnTo>
                <a:lnTo>
                  <a:pt x="839190" y="345186"/>
                </a:lnTo>
                <a:lnTo>
                  <a:pt x="779246" y="316992"/>
                </a:lnTo>
                <a:lnTo>
                  <a:pt x="770986" y="324262"/>
                </a:lnTo>
                <a:lnTo>
                  <a:pt x="760276" y="331657"/>
                </a:lnTo>
                <a:lnTo>
                  <a:pt x="748898" y="337409"/>
                </a:lnTo>
                <a:lnTo>
                  <a:pt x="736856" y="341518"/>
                </a:lnTo>
                <a:lnTo>
                  <a:pt x="724153" y="343983"/>
                </a:lnTo>
                <a:lnTo>
                  <a:pt x="710793" y="344805"/>
                </a:lnTo>
                <a:lnTo>
                  <a:pt x="703015" y="344555"/>
                </a:lnTo>
                <a:lnTo>
                  <a:pt x="689525" y="342776"/>
                </a:lnTo>
                <a:lnTo>
                  <a:pt x="677181" y="339272"/>
                </a:lnTo>
                <a:lnTo>
                  <a:pt x="665982" y="334027"/>
                </a:lnTo>
                <a:lnTo>
                  <a:pt x="655929" y="327025"/>
                </a:lnTo>
                <a:lnTo>
                  <a:pt x="644365" y="314981"/>
                </a:lnTo>
                <a:lnTo>
                  <a:pt x="637638" y="304304"/>
                </a:lnTo>
                <a:lnTo>
                  <a:pt x="632691" y="292316"/>
                </a:lnTo>
                <a:lnTo>
                  <a:pt x="629513" y="279019"/>
                </a:lnTo>
                <a:lnTo>
                  <a:pt x="857859" y="279019"/>
                </a:lnTo>
                <a:lnTo>
                  <a:pt x="858113" y="265430"/>
                </a:lnTo>
                <a:lnTo>
                  <a:pt x="857996" y="258086"/>
                </a:lnTo>
                <a:lnTo>
                  <a:pt x="857067" y="243898"/>
                </a:lnTo>
                <a:lnTo>
                  <a:pt x="855208" y="230318"/>
                </a:lnTo>
                <a:lnTo>
                  <a:pt x="852421" y="217345"/>
                </a:lnTo>
                <a:lnTo>
                  <a:pt x="848706" y="204980"/>
                </a:lnTo>
                <a:lnTo>
                  <a:pt x="844063" y="193223"/>
                </a:lnTo>
                <a:lnTo>
                  <a:pt x="838490" y="182074"/>
                </a:lnTo>
                <a:lnTo>
                  <a:pt x="831990" y="171533"/>
                </a:lnTo>
                <a:lnTo>
                  <a:pt x="824561" y="161599"/>
                </a:lnTo>
                <a:lnTo>
                  <a:pt x="816203" y="152273"/>
                </a:lnTo>
                <a:lnTo>
                  <a:pt x="804768" y="141761"/>
                </a:lnTo>
                <a:lnTo>
                  <a:pt x="794653" y="134186"/>
                </a:lnTo>
                <a:lnTo>
                  <a:pt x="783948" y="127624"/>
                </a:lnTo>
                <a:lnTo>
                  <a:pt x="772653" y="122074"/>
                </a:lnTo>
                <a:lnTo>
                  <a:pt x="760770" y="117535"/>
                </a:lnTo>
                <a:lnTo>
                  <a:pt x="748298" y="114007"/>
                </a:lnTo>
                <a:lnTo>
                  <a:pt x="735239" y="111488"/>
                </a:lnTo>
                <a:lnTo>
                  <a:pt x="721594" y="109977"/>
                </a:lnTo>
                <a:lnTo>
                  <a:pt x="707364" y="109474"/>
                </a:lnTo>
                <a:lnTo>
                  <a:pt x="694685" y="109920"/>
                </a:lnTo>
                <a:lnTo>
                  <a:pt x="681293" y="111438"/>
                </a:lnTo>
                <a:lnTo>
                  <a:pt x="668437" y="114033"/>
                </a:lnTo>
                <a:lnTo>
                  <a:pt x="658723" y="186309"/>
                </a:lnTo>
                <a:lnTo>
                  <a:pt x="662061" y="183938"/>
                </a:lnTo>
                <a:lnTo>
                  <a:pt x="673110" y="177641"/>
                </a:lnTo>
                <a:lnTo>
                  <a:pt x="684937" y="173143"/>
                </a:lnTo>
                <a:lnTo>
                  <a:pt x="697540" y="170444"/>
                </a:lnTo>
                <a:lnTo>
                  <a:pt x="710920" y="169545"/>
                </a:lnTo>
                <a:lnTo>
                  <a:pt x="723883" y="170427"/>
                </a:lnTo>
                <a:lnTo>
                  <a:pt x="736450" y="173197"/>
                </a:lnTo>
                <a:lnTo>
                  <a:pt x="748169" y="177856"/>
                </a:lnTo>
                <a:lnTo>
                  <a:pt x="759053" y="184404"/>
                </a:lnTo>
                <a:lnTo>
                  <a:pt x="766739" y="190634"/>
                </a:lnTo>
                <a:lnTo>
                  <a:pt x="775396" y="200144"/>
                </a:lnTo>
                <a:lnTo>
                  <a:pt x="782068" y="210931"/>
                </a:lnTo>
                <a:lnTo>
                  <a:pt x="786739" y="223012"/>
                </a:lnTo>
                <a:lnTo>
                  <a:pt x="632561" y="223012"/>
                </a:lnTo>
                <a:lnTo>
                  <a:pt x="636329" y="215252"/>
                </a:lnTo>
                <a:lnTo>
                  <a:pt x="644339" y="122457"/>
                </a:lnTo>
                <a:lnTo>
                  <a:pt x="633095" y="128289"/>
                </a:lnTo>
                <a:lnTo>
                  <a:pt x="622389" y="135201"/>
                </a:lnTo>
                <a:lnTo>
                  <a:pt x="612221" y="143195"/>
                </a:lnTo>
                <a:lnTo>
                  <a:pt x="602589" y="152273"/>
                </a:lnTo>
                <a:lnTo>
                  <a:pt x="593073" y="162953"/>
                </a:lnTo>
                <a:lnTo>
                  <a:pt x="585481" y="173226"/>
                </a:lnTo>
                <a:lnTo>
                  <a:pt x="578901" y="184031"/>
                </a:lnTo>
                <a:lnTo>
                  <a:pt x="573333" y="195367"/>
                </a:lnTo>
                <a:lnTo>
                  <a:pt x="568778" y="207232"/>
                </a:lnTo>
                <a:lnTo>
                  <a:pt x="565235" y="219626"/>
                </a:lnTo>
                <a:lnTo>
                  <a:pt x="562704" y="232547"/>
                </a:lnTo>
                <a:lnTo>
                  <a:pt x="561185" y="245995"/>
                </a:lnTo>
                <a:lnTo>
                  <a:pt x="560679" y="259969"/>
                </a:lnTo>
                <a:close/>
              </a:path>
              <a:path w="5546064" h="503682">
                <a:moveTo>
                  <a:pt x="3375634" y="216408"/>
                </a:moveTo>
                <a:lnTo>
                  <a:pt x="3389620" y="202347"/>
                </a:lnTo>
                <a:lnTo>
                  <a:pt x="3400065" y="191266"/>
                </a:lnTo>
                <a:lnTo>
                  <a:pt x="3408974" y="181197"/>
                </a:lnTo>
                <a:lnTo>
                  <a:pt x="3416356" y="172144"/>
                </a:lnTo>
                <a:lnTo>
                  <a:pt x="3422216" y="164110"/>
                </a:lnTo>
                <a:lnTo>
                  <a:pt x="3429072" y="152232"/>
                </a:lnTo>
                <a:lnTo>
                  <a:pt x="3433815" y="140211"/>
                </a:lnTo>
                <a:lnTo>
                  <a:pt x="3436661" y="127864"/>
                </a:lnTo>
                <a:lnTo>
                  <a:pt x="3437610" y="115188"/>
                </a:lnTo>
                <a:lnTo>
                  <a:pt x="3437021" y="106435"/>
                </a:lnTo>
                <a:lnTo>
                  <a:pt x="3434369" y="94711"/>
                </a:lnTo>
                <a:lnTo>
                  <a:pt x="3429582" y="83054"/>
                </a:lnTo>
                <a:lnTo>
                  <a:pt x="3422662" y="71465"/>
                </a:lnTo>
                <a:lnTo>
                  <a:pt x="3413607" y="59944"/>
                </a:lnTo>
                <a:lnTo>
                  <a:pt x="3406072" y="52498"/>
                </a:lnTo>
                <a:lnTo>
                  <a:pt x="3396177" y="45329"/>
                </a:lnTo>
                <a:lnTo>
                  <a:pt x="3385069" y="39765"/>
                </a:lnTo>
                <a:lnTo>
                  <a:pt x="3372740" y="35801"/>
                </a:lnTo>
                <a:lnTo>
                  <a:pt x="3359184" y="33428"/>
                </a:lnTo>
                <a:lnTo>
                  <a:pt x="3344392" y="32638"/>
                </a:lnTo>
                <a:lnTo>
                  <a:pt x="3331894" y="33215"/>
                </a:lnTo>
                <a:lnTo>
                  <a:pt x="3318239" y="35381"/>
                </a:lnTo>
                <a:lnTo>
                  <a:pt x="3305766" y="39158"/>
                </a:lnTo>
                <a:lnTo>
                  <a:pt x="3295306" y="291302"/>
                </a:lnTo>
                <a:lnTo>
                  <a:pt x="3302990" y="280748"/>
                </a:lnTo>
                <a:lnTo>
                  <a:pt x="3313381" y="269624"/>
                </a:lnTo>
                <a:lnTo>
                  <a:pt x="3321278" y="122428"/>
                </a:lnTo>
                <a:lnTo>
                  <a:pt x="3321278" y="116205"/>
                </a:lnTo>
                <a:lnTo>
                  <a:pt x="3323564" y="110744"/>
                </a:lnTo>
                <a:lnTo>
                  <a:pt x="3328136" y="106045"/>
                </a:lnTo>
                <a:lnTo>
                  <a:pt x="3332708" y="101346"/>
                </a:lnTo>
                <a:lnTo>
                  <a:pt x="3338296" y="99060"/>
                </a:lnTo>
                <a:lnTo>
                  <a:pt x="3352012" y="99060"/>
                </a:lnTo>
                <a:lnTo>
                  <a:pt x="3357854" y="101092"/>
                </a:lnTo>
                <a:lnTo>
                  <a:pt x="3362172" y="105283"/>
                </a:lnTo>
                <a:lnTo>
                  <a:pt x="3366490" y="109474"/>
                </a:lnTo>
                <a:lnTo>
                  <a:pt x="3368649" y="114808"/>
                </a:lnTo>
                <a:lnTo>
                  <a:pt x="3368649" y="121412"/>
                </a:lnTo>
                <a:lnTo>
                  <a:pt x="3369886" y="309503"/>
                </a:lnTo>
                <a:lnTo>
                  <a:pt x="3376854" y="316975"/>
                </a:lnTo>
                <a:lnTo>
                  <a:pt x="3383127" y="323342"/>
                </a:lnTo>
                <a:lnTo>
                  <a:pt x="3371322" y="329884"/>
                </a:lnTo>
                <a:lnTo>
                  <a:pt x="3358280" y="335987"/>
                </a:lnTo>
                <a:lnTo>
                  <a:pt x="3346231" y="340330"/>
                </a:lnTo>
                <a:lnTo>
                  <a:pt x="3335169" y="342926"/>
                </a:lnTo>
                <a:lnTo>
                  <a:pt x="3325088" y="343788"/>
                </a:lnTo>
                <a:lnTo>
                  <a:pt x="3321887" y="343694"/>
                </a:lnTo>
                <a:lnTo>
                  <a:pt x="3309076" y="340971"/>
                </a:lnTo>
                <a:lnTo>
                  <a:pt x="3298418" y="334391"/>
                </a:lnTo>
                <a:lnTo>
                  <a:pt x="3291433" y="328168"/>
                </a:lnTo>
                <a:lnTo>
                  <a:pt x="3287877" y="321310"/>
                </a:lnTo>
                <a:lnTo>
                  <a:pt x="3290483" y="406795"/>
                </a:lnTo>
                <a:lnTo>
                  <a:pt x="3303822" y="408974"/>
                </a:lnTo>
                <a:lnTo>
                  <a:pt x="3318103" y="409701"/>
                </a:lnTo>
                <a:lnTo>
                  <a:pt x="3321193" y="409670"/>
                </a:lnTo>
                <a:lnTo>
                  <a:pt x="3332523" y="409024"/>
                </a:lnTo>
                <a:lnTo>
                  <a:pt x="3344055" y="407547"/>
                </a:lnTo>
                <a:lnTo>
                  <a:pt x="3355789" y="405240"/>
                </a:lnTo>
                <a:lnTo>
                  <a:pt x="3367724" y="402104"/>
                </a:lnTo>
                <a:lnTo>
                  <a:pt x="3379858" y="398139"/>
                </a:lnTo>
                <a:lnTo>
                  <a:pt x="3392190" y="393347"/>
                </a:lnTo>
                <a:lnTo>
                  <a:pt x="3404721" y="387728"/>
                </a:lnTo>
                <a:lnTo>
                  <a:pt x="3417448" y="381283"/>
                </a:lnTo>
                <a:lnTo>
                  <a:pt x="3430371" y="374015"/>
                </a:lnTo>
                <a:lnTo>
                  <a:pt x="3455644" y="400050"/>
                </a:lnTo>
                <a:lnTo>
                  <a:pt x="3544036" y="400050"/>
                </a:lnTo>
                <a:lnTo>
                  <a:pt x="3482568" y="334899"/>
                </a:lnTo>
                <a:lnTo>
                  <a:pt x="3501999" y="317246"/>
                </a:lnTo>
                <a:lnTo>
                  <a:pt x="3521811" y="299338"/>
                </a:lnTo>
                <a:lnTo>
                  <a:pt x="3478377" y="249555"/>
                </a:lnTo>
                <a:lnTo>
                  <a:pt x="3472925" y="254208"/>
                </a:lnTo>
                <a:lnTo>
                  <a:pt x="3459594" y="265511"/>
                </a:lnTo>
                <a:lnTo>
                  <a:pt x="3448963" y="274409"/>
                </a:lnTo>
                <a:lnTo>
                  <a:pt x="3441039" y="280901"/>
                </a:lnTo>
                <a:lnTo>
                  <a:pt x="3435832" y="284988"/>
                </a:lnTo>
                <a:lnTo>
                  <a:pt x="3435113" y="284263"/>
                </a:lnTo>
                <a:lnTo>
                  <a:pt x="3430468" y="279395"/>
                </a:lnTo>
                <a:lnTo>
                  <a:pt x="3424539" y="272919"/>
                </a:lnTo>
                <a:lnTo>
                  <a:pt x="3417326" y="264835"/>
                </a:lnTo>
                <a:lnTo>
                  <a:pt x="3408829" y="255141"/>
                </a:lnTo>
                <a:lnTo>
                  <a:pt x="3399048" y="243839"/>
                </a:lnTo>
                <a:lnTo>
                  <a:pt x="3387983" y="230927"/>
                </a:lnTo>
                <a:lnTo>
                  <a:pt x="3375634" y="216408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92775" y="567816"/>
            <a:ext cx="71120" cy="283337"/>
          </a:xfrm>
          <a:custGeom>
            <a:avLst/>
            <a:gdLst/>
            <a:ahLst/>
            <a:cxnLst/>
            <a:rect l="l" t="t" r="r" b="b"/>
            <a:pathLst>
              <a:path w="71120" h="283337">
                <a:moveTo>
                  <a:pt x="0" y="0"/>
                </a:moveTo>
                <a:lnTo>
                  <a:pt x="0" y="283337"/>
                </a:lnTo>
                <a:lnTo>
                  <a:pt x="71120" y="283337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4719" y="567816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0" y="283337"/>
                </a:lnTo>
                <a:lnTo>
                  <a:pt x="71119" y="283337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2995" y="567816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0" y="283337"/>
                </a:lnTo>
                <a:lnTo>
                  <a:pt x="71119" y="283337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14210" y="458470"/>
            <a:ext cx="71120" cy="392683"/>
          </a:xfrm>
          <a:custGeom>
            <a:avLst/>
            <a:gdLst/>
            <a:ahLst/>
            <a:cxnLst/>
            <a:rect l="l" t="t" r="r" b="b"/>
            <a:pathLst>
              <a:path w="71120" h="392683">
                <a:moveTo>
                  <a:pt x="0" y="0"/>
                </a:moveTo>
                <a:lnTo>
                  <a:pt x="0" y="392683"/>
                </a:lnTo>
                <a:lnTo>
                  <a:pt x="71120" y="392683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16703" y="458470"/>
            <a:ext cx="71120" cy="392683"/>
          </a:xfrm>
          <a:custGeom>
            <a:avLst/>
            <a:gdLst/>
            <a:ahLst/>
            <a:cxnLst/>
            <a:rect l="l" t="t" r="r" b="b"/>
            <a:pathLst>
              <a:path w="71120" h="392683">
                <a:moveTo>
                  <a:pt x="0" y="0"/>
                </a:moveTo>
                <a:lnTo>
                  <a:pt x="0" y="392683"/>
                </a:lnTo>
                <a:lnTo>
                  <a:pt x="71120" y="392683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27144" y="709040"/>
            <a:ext cx="95250" cy="85851"/>
          </a:xfrm>
          <a:custGeom>
            <a:avLst/>
            <a:gdLst/>
            <a:ahLst/>
            <a:cxnLst/>
            <a:rect l="l" t="t" r="r" b="b"/>
            <a:pathLst>
              <a:path w="95250" h="85851">
                <a:moveTo>
                  <a:pt x="38607" y="0"/>
                </a:moveTo>
                <a:lnTo>
                  <a:pt x="25503" y="11687"/>
                </a:lnTo>
                <a:lnTo>
                  <a:pt x="15112" y="22811"/>
                </a:lnTo>
                <a:lnTo>
                  <a:pt x="7428" y="33365"/>
                </a:lnTo>
                <a:lnTo>
                  <a:pt x="2446" y="43344"/>
                </a:lnTo>
                <a:lnTo>
                  <a:pt x="163" y="52745"/>
                </a:lnTo>
                <a:lnTo>
                  <a:pt x="0" y="55880"/>
                </a:lnTo>
                <a:lnTo>
                  <a:pt x="0" y="63373"/>
                </a:lnTo>
                <a:lnTo>
                  <a:pt x="3555" y="70231"/>
                </a:lnTo>
                <a:lnTo>
                  <a:pt x="10540" y="76454"/>
                </a:lnTo>
                <a:lnTo>
                  <a:pt x="21199" y="83034"/>
                </a:lnTo>
                <a:lnTo>
                  <a:pt x="34009" y="85757"/>
                </a:lnTo>
                <a:lnTo>
                  <a:pt x="37210" y="85851"/>
                </a:lnTo>
                <a:lnTo>
                  <a:pt x="47292" y="84989"/>
                </a:lnTo>
                <a:lnTo>
                  <a:pt x="58353" y="82393"/>
                </a:lnTo>
                <a:lnTo>
                  <a:pt x="70402" y="78050"/>
                </a:lnTo>
                <a:lnTo>
                  <a:pt x="83445" y="71947"/>
                </a:lnTo>
                <a:lnTo>
                  <a:pt x="95250" y="65405"/>
                </a:lnTo>
                <a:lnTo>
                  <a:pt x="88976" y="59038"/>
                </a:lnTo>
                <a:lnTo>
                  <a:pt x="82008" y="51566"/>
                </a:lnTo>
                <a:lnTo>
                  <a:pt x="74341" y="42985"/>
                </a:lnTo>
                <a:lnTo>
                  <a:pt x="65970" y="33289"/>
                </a:lnTo>
                <a:lnTo>
                  <a:pt x="56890" y="22474"/>
                </a:lnTo>
                <a:lnTo>
                  <a:pt x="47097" y="10535"/>
                </a:lnTo>
                <a:lnTo>
                  <a:pt x="3860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27826" y="626110"/>
            <a:ext cx="154432" cy="167259"/>
          </a:xfrm>
          <a:custGeom>
            <a:avLst/>
            <a:gdLst/>
            <a:ahLst/>
            <a:cxnLst/>
            <a:rect l="l" t="t" r="r" b="b"/>
            <a:pathLst>
              <a:path w="154432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2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4826" y="626110"/>
            <a:ext cx="154940" cy="167259"/>
          </a:xfrm>
          <a:custGeom>
            <a:avLst/>
            <a:gdLst/>
            <a:ahLst/>
            <a:cxnLst/>
            <a:rect l="l" t="t" r="r" b="b"/>
            <a:pathLst>
              <a:path w="154940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0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5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40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83130" y="626110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3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4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7980" y="620649"/>
            <a:ext cx="154177" cy="53466"/>
          </a:xfrm>
          <a:custGeom>
            <a:avLst/>
            <a:gdLst/>
            <a:ahLst/>
            <a:cxnLst/>
            <a:rect l="l" t="t" r="r" b="b"/>
            <a:pathLst>
              <a:path w="154177" h="53466">
                <a:moveTo>
                  <a:pt x="78358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7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1827" y="620649"/>
            <a:ext cx="154178" cy="53466"/>
          </a:xfrm>
          <a:custGeom>
            <a:avLst/>
            <a:gdLst/>
            <a:ahLst/>
            <a:cxnLst/>
            <a:rect l="l" t="t" r="r" b="b"/>
            <a:pathLst>
              <a:path w="154178" h="53466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8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92775" y="567816"/>
            <a:ext cx="71120" cy="283337"/>
          </a:xfrm>
          <a:custGeom>
            <a:avLst/>
            <a:gdLst/>
            <a:ahLst/>
            <a:cxnLst/>
            <a:rect l="l" t="t" r="r" b="b"/>
            <a:pathLst>
              <a:path w="71120" h="283337">
                <a:moveTo>
                  <a:pt x="0" y="0"/>
                </a:moveTo>
                <a:lnTo>
                  <a:pt x="71120" y="0"/>
                </a:lnTo>
                <a:lnTo>
                  <a:pt x="71120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44719" y="567816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42995" y="567816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70555" y="567816"/>
            <a:ext cx="249046" cy="290703"/>
          </a:xfrm>
          <a:custGeom>
            <a:avLst/>
            <a:gdLst/>
            <a:ahLst/>
            <a:cxnLst/>
            <a:rect l="l" t="t" r="r" b="b"/>
            <a:pathLst>
              <a:path w="249046" h="290703">
                <a:moveTo>
                  <a:pt x="0" y="0"/>
                </a:moveTo>
                <a:lnTo>
                  <a:pt x="71881" y="0"/>
                </a:lnTo>
                <a:lnTo>
                  <a:pt x="71881" y="136525"/>
                </a:lnTo>
                <a:lnTo>
                  <a:pt x="72162" y="153465"/>
                </a:lnTo>
                <a:lnTo>
                  <a:pt x="73010" y="167853"/>
                </a:lnTo>
                <a:lnTo>
                  <a:pt x="74435" y="179689"/>
                </a:lnTo>
                <a:lnTo>
                  <a:pt x="76445" y="188973"/>
                </a:lnTo>
                <a:lnTo>
                  <a:pt x="83214" y="203744"/>
                </a:lnTo>
                <a:lnTo>
                  <a:pt x="91482" y="213165"/>
                </a:lnTo>
                <a:lnTo>
                  <a:pt x="105863" y="221499"/>
                </a:lnTo>
                <a:lnTo>
                  <a:pt x="118564" y="224244"/>
                </a:lnTo>
                <a:lnTo>
                  <a:pt x="124841" y="224536"/>
                </a:lnTo>
                <a:lnTo>
                  <a:pt x="138399" y="223156"/>
                </a:lnTo>
                <a:lnTo>
                  <a:pt x="150138" y="218984"/>
                </a:lnTo>
                <a:lnTo>
                  <a:pt x="164143" y="207758"/>
                </a:lnTo>
                <a:lnTo>
                  <a:pt x="171093" y="196774"/>
                </a:lnTo>
                <a:lnTo>
                  <a:pt x="175354" y="183609"/>
                </a:lnTo>
                <a:lnTo>
                  <a:pt x="176725" y="172819"/>
                </a:lnTo>
                <a:lnTo>
                  <a:pt x="177585" y="158753"/>
                </a:lnTo>
                <a:lnTo>
                  <a:pt x="177922" y="141402"/>
                </a:lnTo>
                <a:lnTo>
                  <a:pt x="177927" y="138811"/>
                </a:lnTo>
                <a:lnTo>
                  <a:pt x="177927" y="0"/>
                </a:lnTo>
                <a:lnTo>
                  <a:pt x="249046" y="0"/>
                </a:lnTo>
                <a:lnTo>
                  <a:pt x="249046" y="120015"/>
                </a:lnTo>
                <a:lnTo>
                  <a:pt x="248864" y="137741"/>
                </a:lnTo>
                <a:lnTo>
                  <a:pt x="248318" y="154022"/>
                </a:lnTo>
                <a:lnTo>
                  <a:pt x="247408" y="168854"/>
                </a:lnTo>
                <a:lnTo>
                  <a:pt x="246133" y="182237"/>
                </a:lnTo>
                <a:lnTo>
                  <a:pt x="244494" y="194170"/>
                </a:lnTo>
                <a:lnTo>
                  <a:pt x="242491" y="204650"/>
                </a:lnTo>
                <a:lnTo>
                  <a:pt x="237393" y="221248"/>
                </a:lnTo>
                <a:lnTo>
                  <a:pt x="231261" y="233823"/>
                </a:lnTo>
                <a:lnTo>
                  <a:pt x="224285" y="244903"/>
                </a:lnTo>
                <a:lnTo>
                  <a:pt x="216314" y="254844"/>
                </a:lnTo>
                <a:lnTo>
                  <a:pt x="207353" y="263634"/>
                </a:lnTo>
                <a:lnTo>
                  <a:pt x="197406" y="271264"/>
                </a:lnTo>
                <a:lnTo>
                  <a:pt x="184946" y="278478"/>
                </a:lnTo>
                <a:lnTo>
                  <a:pt x="173901" y="283078"/>
                </a:lnTo>
                <a:lnTo>
                  <a:pt x="161936" y="286598"/>
                </a:lnTo>
                <a:lnTo>
                  <a:pt x="149050" y="289037"/>
                </a:lnTo>
                <a:lnTo>
                  <a:pt x="135244" y="290394"/>
                </a:lnTo>
                <a:lnTo>
                  <a:pt x="124206" y="290703"/>
                </a:lnTo>
                <a:lnTo>
                  <a:pt x="109538" y="290151"/>
                </a:lnTo>
                <a:lnTo>
                  <a:pt x="95823" y="288499"/>
                </a:lnTo>
                <a:lnTo>
                  <a:pt x="83052" y="285751"/>
                </a:lnTo>
                <a:lnTo>
                  <a:pt x="71215" y="281908"/>
                </a:lnTo>
                <a:lnTo>
                  <a:pt x="60303" y="276974"/>
                </a:lnTo>
                <a:lnTo>
                  <a:pt x="50304" y="270954"/>
                </a:lnTo>
                <a:lnTo>
                  <a:pt x="39001" y="261842"/>
                </a:lnTo>
                <a:lnTo>
                  <a:pt x="30337" y="252771"/>
                </a:lnTo>
                <a:lnTo>
                  <a:pt x="22777" y="242653"/>
                </a:lnTo>
                <a:lnTo>
                  <a:pt x="16319" y="231479"/>
                </a:lnTo>
                <a:lnTo>
                  <a:pt x="10964" y="219241"/>
                </a:lnTo>
                <a:lnTo>
                  <a:pt x="6272" y="203996"/>
                </a:lnTo>
                <a:lnTo>
                  <a:pt x="2968" y="183950"/>
                </a:lnTo>
                <a:lnTo>
                  <a:pt x="1774" y="171616"/>
                </a:lnTo>
                <a:lnTo>
                  <a:pt x="886" y="157741"/>
                </a:lnTo>
                <a:lnTo>
                  <a:pt x="303" y="142326"/>
                </a:lnTo>
                <a:lnTo>
                  <a:pt x="25" y="125370"/>
                </a:lnTo>
                <a:lnTo>
                  <a:pt x="0" y="1179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56960" y="560577"/>
            <a:ext cx="293369" cy="297942"/>
          </a:xfrm>
          <a:custGeom>
            <a:avLst/>
            <a:gdLst/>
            <a:ahLst/>
            <a:cxnLst/>
            <a:rect l="l" t="t" r="r" b="b"/>
            <a:pathLst>
              <a:path w="293369" h="297942">
                <a:moveTo>
                  <a:pt x="132968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8"/>
                </a:lnTo>
                <a:lnTo>
                  <a:pt x="293369" y="7238"/>
                </a:lnTo>
                <a:lnTo>
                  <a:pt x="293369" y="290575"/>
                </a:lnTo>
                <a:lnTo>
                  <a:pt x="222250" y="290575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6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7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14822" y="560577"/>
            <a:ext cx="291211" cy="297942"/>
          </a:xfrm>
          <a:custGeom>
            <a:avLst/>
            <a:gdLst/>
            <a:ahLst/>
            <a:cxnLst/>
            <a:rect l="l" t="t" r="r" b="b"/>
            <a:pathLst>
              <a:path w="291211" h="297942">
                <a:moveTo>
                  <a:pt x="160527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6"/>
                </a:lnTo>
                <a:lnTo>
                  <a:pt x="232028" y="97155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1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7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6" y="209931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3" y="232791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8" y="200279"/>
                </a:lnTo>
                <a:lnTo>
                  <a:pt x="288036" y="238633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2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7" y="253619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0609" y="560577"/>
            <a:ext cx="251332" cy="290575"/>
          </a:xfrm>
          <a:custGeom>
            <a:avLst/>
            <a:gdLst/>
            <a:ahLst/>
            <a:cxnLst/>
            <a:rect l="l" t="t" r="r" b="b"/>
            <a:pathLst>
              <a:path w="251332" h="290575">
                <a:moveTo>
                  <a:pt x="155066" y="0"/>
                </a:moveTo>
                <a:lnTo>
                  <a:pt x="168563" y="792"/>
                </a:lnTo>
                <a:lnTo>
                  <a:pt x="181377" y="3168"/>
                </a:lnTo>
                <a:lnTo>
                  <a:pt x="193505" y="7129"/>
                </a:lnTo>
                <a:lnTo>
                  <a:pt x="204944" y="12674"/>
                </a:lnTo>
                <a:lnTo>
                  <a:pt x="215690" y="19804"/>
                </a:lnTo>
                <a:lnTo>
                  <a:pt x="225741" y="28518"/>
                </a:lnTo>
                <a:lnTo>
                  <a:pt x="233969" y="38143"/>
                </a:lnTo>
                <a:lnTo>
                  <a:pt x="240060" y="48203"/>
                </a:lnTo>
                <a:lnTo>
                  <a:pt x="244841" y="59520"/>
                </a:lnTo>
                <a:lnTo>
                  <a:pt x="248310" y="72096"/>
                </a:lnTo>
                <a:lnTo>
                  <a:pt x="250470" y="85936"/>
                </a:lnTo>
                <a:lnTo>
                  <a:pt x="251318" y="101042"/>
                </a:lnTo>
                <a:lnTo>
                  <a:pt x="251332" y="103377"/>
                </a:lnTo>
                <a:lnTo>
                  <a:pt x="251332" y="290575"/>
                </a:lnTo>
                <a:lnTo>
                  <a:pt x="180975" y="290575"/>
                </a:lnTo>
                <a:lnTo>
                  <a:pt x="180975" y="166497"/>
                </a:lnTo>
                <a:lnTo>
                  <a:pt x="180812" y="148621"/>
                </a:lnTo>
                <a:lnTo>
                  <a:pt x="180326" y="133154"/>
                </a:lnTo>
                <a:lnTo>
                  <a:pt x="179516" y="120100"/>
                </a:lnTo>
                <a:lnTo>
                  <a:pt x="178382" y="109465"/>
                </a:lnTo>
                <a:lnTo>
                  <a:pt x="176924" y="101253"/>
                </a:lnTo>
                <a:lnTo>
                  <a:pt x="171391" y="86433"/>
                </a:lnTo>
                <a:lnTo>
                  <a:pt x="163882" y="76590"/>
                </a:lnTo>
                <a:lnTo>
                  <a:pt x="149798" y="67834"/>
                </a:lnTo>
                <a:lnTo>
                  <a:pt x="137015" y="65178"/>
                </a:lnTo>
                <a:lnTo>
                  <a:pt x="132714" y="65024"/>
                </a:lnTo>
                <a:lnTo>
                  <a:pt x="119570" y="66497"/>
                </a:lnTo>
                <a:lnTo>
                  <a:pt x="107638" y="70917"/>
                </a:lnTo>
                <a:lnTo>
                  <a:pt x="96968" y="78284"/>
                </a:lnTo>
                <a:lnTo>
                  <a:pt x="87722" y="88488"/>
                </a:lnTo>
                <a:lnTo>
                  <a:pt x="81295" y="99195"/>
                </a:lnTo>
                <a:lnTo>
                  <a:pt x="76333" y="111607"/>
                </a:lnTo>
                <a:lnTo>
                  <a:pt x="74167" y="119380"/>
                </a:lnTo>
                <a:lnTo>
                  <a:pt x="72072" y="137137"/>
                </a:lnTo>
                <a:lnTo>
                  <a:pt x="71469" y="150514"/>
                </a:lnTo>
                <a:lnTo>
                  <a:pt x="71162" y="166891"/>
                </a:lnTo>
                <a:lnTo>
                  <a:pt x="71119" y="176911"/>
                </a:lnTo>
                <a:lnTo>
                  <a:pt x="7111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19" y="7238"/>
                </a:lnTo>
                <a:lnTo>
                  <a:pt x="71119" y="36322"/>
                </a:lnTo>
                <a:lnTo>
                  <a:pt x="82613" y="27133"/>
                </a:lnTo>
                <a:lnTo>
                  <a:pt x="93565" y="19397"/>
                </a:lnTo>
                <a:lnTo>
                  <a:pt x="103977" y="13124"/>
                </a:lnTo>
                <a:lnTo>
                  <a:pt x="113849" y="8324"/>
                </a:lnTo>
                <a:lnTo>
                  <a:pt x="127198" y="3761"/>
                </a:lnTo>
                <a:lnTo>
                  <a:pt x="139632" y="1141"/>
                </a:lnTo>
                <a:lnTo>
                  <a:pt x="152257" y="37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69358" y="560577"/>
            <a:ext cx="291211" cy="297942"/>
          </a:xfrm>
          <a:custGeom>
            <a:avLst/>
            <a:gdLst/>
            <a:ahLst/>
            <a:cxnLst/>
            <a:rect l="l" t="t" r="r" b="b"/>
            <a:pathLst>
              <a:path w="291211" h="297942">
                <a:moveTo>
                  <a:pt x="160527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6"/>
                </a:lnTo>
                <a:lnTo>
                  <a:pt x="232028" y="97155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1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7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6" y="209931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3" y="232791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8" y="200279"/>
                </a:lnTo>
                <a:lnTo>
                  <a:pt x="288036" y="238633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4" y="297942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7" y="253619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65041" y="560577"/>
            <a:ext cx="291211" cy="297942"/>
          </a:xfrm>
          <a:custGeom>
            <a:avLst/>
            <a:gdLst/>
            <a:ahLst/>
            <a:cxnLst/>
            <a:rect l="l" t="t" r="r" b="b"/>
            <a:pathLst>
              <a:path w="291211" h="297942">
                <a:moveTo>
                  <a:pt x="160528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6"/>
                </a:lnTo>
                <a:lnTo>
                  <a:pt x="232029" y="97155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2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8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7" y="209931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4" y="232791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9" y="200279"/>
                </a:lnTo>
                <a:lnTo>
                  <a:pt x="288036" y="238633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2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8" y="253619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16098" y="56057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4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79" y="169545"/>
                </a:lnTo>
                <a:lnTo>
                  <a:pt x="68833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0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1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7389" y="560577"/>
            <a:ext cx="293243" cy="394208"/>
          </a:xfrm>
          <a:custGeom>
            <a:avLst/>
            <a:gdLst/>
            <a:ahLst/>
            <a:cxnLst/>
            <a:rect l="l" t="t" r="r" b="b"/>
            <a:pathLst>
              <a:path w="293243" h="394208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9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70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5" y="297942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4"/>
                </a:lnTo>
                <a:lnTo>
                  <a:pt x="70612" y="394208"/>
                </a:lnTo>
                <a:lnTo>
                  <a:pt x="0" y="394208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1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2264" y="560577"/>
            <a:ext cx="293369" cy="297942"/>
          </a:xfrm>
          <a:custGeom>
            <a:avLst/>
            <a:gdLst/>
            <a:ahLst/>
            <a:cxnLst/>
            <a:rect l="l" t="t" r="r" b="b"/>
            <a:pathLst>
              <a:path w="293369" h="297942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8"/>
                </a:lnTo>
                <a:lnTo>
                  <a:pt x="293369" y="7238"/>
                </a:lnTo>
                <a:lnTo>
                  <a:pt x="293369" y="290575"/>
                </a:lnTo>
                <a:lnTo>
                  <a:pt x="222250" y="290575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7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8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38020" y="560577"/>
            <a:ext cx="152019" cy="290575"/>
          </a:xfrm>
          <a:custGeom>
            <a:avLst/>
            <a:gdLst/>
            <a:ahLst/>
            <a:cxnLst/>
            <a:rect l="l" t="t" r="r" b="b"/>
            <a:pathLst>
              <a:path w="152019" h="290575">
                <a:moveTo>
                  <a:pt x="123190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9" y="7238"/>
                </a:lnTo>
                <a:lnTo>
                  <a:pt x="129921" y="68452"/>
                </a:lnTo>
                <a:lnTo>
                  <a:pt x="121538" y="64262"/>
                </a:lnTo>
                <a:lnTo>
                  <a:pt x="114681" y="62230"/>
                </a:lnTo>
                <a:lnTo>
                  <a:pt x="109347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1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1" y="162179"/>
                </a:lnTo>
                <a:lnTo>
                  <a:pt x="70612" y="176022"/>
                </a:lnTo>
                <a:lnTo>
                  <a:pt x="70612" y="290575"/>
                </a:lnTo>
                <a:lnTo>
                  <a:pt x="0" y="290575"/>
                </a:lnTo>
                <a:lnTo>
                  <a:pt x="0" y="7238"/>
                </a:lnTo>
                <a:lnTo>
                  <a:pt x="60960" y="7238"/>
                </a:lnTo>
                <a:lnTo>
                  <a:pt x="60960" y="42925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9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99946" y="560577"/>
            <a:ext cx="297434" cy="297942"/>
          </a:xfrm>
          <a:custGeom>
            <a:avLst/>
            <a:gdLst/>
            <a:ahLst/>
            <a:cxnLst/>
            <a:rect l="l" t="t" r="r" b="b"/>
            <a:pathLst>
              <a:path w="297434" h="297942">
                <a:moveTo>
                  <a:pt x="146684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4" y="155956"/>
                </a:lnTo>
                <a:lnTo>
                  <a:pt x="297179" y="169545"/>
                </a:lnTo>
                <a:lnTo>
                  <a:pt x="68834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4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0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2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60545" y="550163"/>
            <a:ext cx="47370" cy="66039"/>
          </a:xfrm>
          <a:custGeom>
            <a:avLst/>
            <a:gdLst/>
            <a:ahLst/>
            <a:cxnLst/>
            <a:rect l="l" t="t" r="r" b="b"/>
            <a:pathLst>
              <a:path w="47370" h="66039">
                <a:moveTo>
                  <a:pt x="23621" y="0"/>
                </a:moveTo>
                <a:lnTo>
                  <a:pt x="17017" y="0"/>
                </a:lnTo>
                <a:lnTo>
                  <a:pt x="11429" y="2286"/>
                </a:lnTo>
                <a:lnTo>
                  <a:pt x="6857" y="6985"/>
                </a:lnTo>
                <a:lnTo>
                  <a:pt x="2285" y="11684"/>
                </a:lnTo>
                <a:lnTo>
                  <a:pt x="0" y="17145"/>
                </a:lnTo>
                <a:lnTo>
                  <a:pt x="0" y="23368"/>
                </a:lnTo>
                <a:lnTo>
                  <a:pt x="1368" y="34044"/>
                </a:lnTo>
                <a:lnTo>
                  <a:pt x="5483" y="45461"/>
                </a:lnTo>
                <a:lnTo>
                  <a:pt x="12360" y="57617"/>
                </a:lnTo>
                <a:lnTo>
                  <a:pt x="18414" y="66039"/>
                </a:lnTo>
                <a:lnTo>
                  <a:pt x="30747" y="54445"/>
                </a:lnTo>
                <a:lnTo>
                  <a:pt x="39679" y="43488"/>
                </a:lnTo>
                <a:lnTo>
                  <a:pt x="45211" y="33179"/>
                </a:lnTo>
                <a:lnTo>
                  <a:pt x="47343" y="23529"/>
                </a:lnTo>
                <a:lnTo>
                  <a:pt x="47370" y="22351"/>
                </a:lnTo>
                <a:lnTo>
                  <a:pt x="47370" y="15748"/>
                </a:lnTo>
                <a:lnTo>
                  <a:pt x="45212" y="10413"/>
                </a:lnTo>
                <a:lnTo>
                  <a:pt x="40893" y="6223"/>
                </a:lnTo>
                <a:lnTo>
                  <a:pt x="36575" y="2032"/>
                </a:lnTo>
                <a:lnTo>
                  <a:pt x="30733" y="0"/>
                </a:lnTo>
                <a:lnTo>
                  <a:pt x="2362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58945" y="483742"/>
            <a:ext cx="324357" cy="377063"/>
          </a:xfrm>
          <a:custGeom>
            <a:avLst/>
            <a:gdLst/>
            <a:ahLst/>
            <a:cxnLst/>
            <a:rect l="l" t="t" r="r" b="b"/>
            <a:pathLst>
              <a:path w="324357" h="377063">
                <a:moveTo>
                  <a:pt x="124713" y="0"/>
                </a:moveTo>
                <a:lnTo>
                  <a:pt x="139505" y="789"/>
                </a:lnTo>
                <a:lnTo>
                  <a:pt x="153062" y="3162"/>
                </a:lnTo>
                <a:lnTo>
                  <a:pt x="165390" y="7126"/>
                </a:lnTo>
                <a:lnTo>
                  <a:pt x="176498" y="12690"/>
                </a:lnTo>
                <a:lnTo>
                  <a:pt x="186393" y="19859"/>
                </a:lnTo>
                <a:lnTo>
                  <a:pt x="193928" y="27305"/>
                </a:lnTo>
                <a:lnTo>
                  <a:pt x="202983" y="38826"/>
                </a:lnTo>
                <a:lnTo>
                  <a:pt x="209904" y="50415"/>
                </a:lnTo>
                <a:lnTo>
                  <a:pt x="214690" y="62072"/>
                </a:lnTo>
                <a:lnTo>
                  <a:pt x="217343" y="73796"/>
                </a:lnTo>
                <a:lnTo>
                  <a:pt x="217931" y="82550"/>
                </a:lnTo>
                <a:lnTo>
                  <a:pt x="216983" y="95225"/>
                </a:lnTo>
                <a:lnTo>
                  <a:pt x="214137" y="107572"/>
                </a:lnTo>
                <a:lnTo>
                  <a:pt x="209394" y="119593"/>
                </a:lnTo>
                <a:lnTo>
                  <a:pt x="202537" y="131471"/>
                </a:lnTo>
                <a:lnTo>
                  <a:pt x="196677" y="139505"/>
                </a:lnTo>
                <a:lnTo>
                  <a:pt x="189295" y="148558"/>
                </a:lnTo>
                <a:lnTo>
                  <a:pt x="180386" y="158627"/>
                </a:lnTo>
                <a:lnTo>
                  <a:pt x="169942" y="169708"/>
                </a:lnTo>
                <a:lnTo>
                  <a:pt x="157957" y="181799"/>
                </a:lnTo>
                <a:lnTo>
                  <a:pt x="155955" y="183769"/>
                </a:lnTo>
                <a:lnTo>
                  <a:pt x="168305" y="198288"/>
                </a:lnTo>
                <a:lnTo>
                  <a:pt x="179370" y="211200"/>
                </a:lnTo>
                <a:lnTo>
                  <a:pt x="189151" y="222502"/>
                </a:lnTo>
                <a:lnTo>
                  <a:pt x="197648" y="232196"/>
                </a:lnTo>
                <a:lnTo>
                  <a:pt x="204861" y="240280"/>
                </a:lnTo>
                <a:lnTo>
                  <a:pt x="210789" y="246756"/>
                </a:lnTo>
                <a:lnTo>
                  <a:pt x="215434" y="251624"/>
                </a:lnTo>
                <a:lnTo>
                  <a:pt x="216153" y="252349"/>
                </a:lnTo>
                <a:lnTo>
                  <a:pt x="221360" y="248262"/>
                </a:lnTo>
                <a:lnTo>
                  <a:pt x="229284" y="241770"/>
                </a:lnTo>
                <a:lnTo>
                  <a:pt x="239916" y="232872"/>
                </a:lnTo>
                <a:lnTo>
                  <a:pt x="253246" y="221569"/>
                </a:lnTo>
                <a:lnTo>
                  <a:pt x="258699" y="216916"/>
                </a:lnTo>
                <a:lnTo>
                  <a:pt x="302132" y="266700"/>
                </a:lnTo>
                <a:lnTo>
                  <a:pt x="282320" y="284607"/>
                </a:lnTo>
                <a:lnTo>
                  <a:pt x="262889" y="302260"/>
                </a:lnTo>
                <a:lnTo>
                  <a:pt x="324357" y="367411"/>
                </a:lnTo>
                <a:lnTo>
                  <a:pt x="235965" y="367411"/>
                </a:lnTo>
                <a:lnTo>
                  <a:pt x="210692" y="341376"/>
                </a:lnTo>
                <a:lnTo>
                  <a:pt x="197770" y="348644"/>
                </a:lnTo>
                <a:lnTo>
                  <a:pt x="185042" y="355089"/>
                </a:lnTo>
                <a:lnTo>
                  <a:pt x="172512" y="360708"/>
                </a:lnTo>
                <a:lnTo>
                  <a:pt x="160179" y="365500"/>
                </a:lnTo>
                <a:lnTo>
                  <a:pt x="148045" y="369465"/>
                </a:lnTo>
                <a:lnTo>
                  <a:pt x="136111" y="372601"/>
                </a:lnTo>
                <a:lnTo>
                  <a:pt x="124377" y="374908"/>
                </a:lnTo>
                <a:lnTo>
                  <a:pt x="112844" y="376385"/>
                </a:lnTo>
                <a:lnTo>
                  <a:pt x="101514" y="377031"/>
                </a:lnTo>
                <a:lnTo>
                  <a:pt x="98425" y="377063"/>
                </a:lnTo>
                <a:lnTo>
                  <a:pt x="84143" y="376335"/>
                </a:lnTo>
                <a:lnTo>
                  <a:pt x="70804" y="374156"/>
                </a:lnTo>
                <a:lnTo>
                  <a:pt x="58407" y="370528"/>
                </a:lnTo>
                <a:lnTo>
                  <a:pt x="46952" y="365454"/>
                </a:lnTo>
                <a:lnTo>
                  <a:pt x="36439" y="358940"/>
                </a:lnTo>
                <a:lnTo>
                  <a:pt x="27177" y="351282"/>
                </a:lnTo>
                <a:lnTo>
                  <a:pt x="18368" y="341682"/>
                </a:lnTo>
                <a:lnTo>
                  <a:pt x="11284" y="331150"/>
                </a:lnTo>
                <a:lnTo>
                  <a:pt x="5921" y="319689"/>
                </a:lnTo>
                <a:lnTo>
                  <a:pt x="2275" y="307305"/>
                </a:lnTo>
                <a:lnTo>
                  <a:pt x="341" y="294001"/>
                </a:lnTo>
                <a:lnTo>
                  <a:pt x="0" y="285115"/>
                </a:lnTo>
                <a:lnTo>
                  <a:pt x="694" y="272269"/>
                </a:lnTo>
                <a:lnTo>
                  <a:pt x="2782" y="259736"/>
                </a:lnTo>
                <a:lnTo>
                  <a:pt x="6272" y="247515"/>
                </a:lnTo>
                <a:lnTo>
                  <a:pt x="11170" y="235605"/>
                </a:lnTo>
                <a:lnTo>
                  <a:pt x="15366" y="227584"/>
                </a:lnTo>
                <a:lnTo>
                  <a:pt x="21058" y="218608"/>
                </a:lnTo>
                <a:lnTo>
                  <a:pt x="27948" y="209528"/>
                </a:lnTo>
                <a:lnTo>
                  <a:pt x="36034" y="200345"/>
                </a:lnTo>
                <a:lnTo>
                  <a:pt x="45312" y="191058"/>
                </a:lnTo>
                <a:lnTo>
                  <a:pt x="55779" y="181667"/>
                </a:lnTo>
                <a:lnTo>
                  <a:pt x="67431" y="172173"/>
                </a:lnTo>
                <a:lnTo>
                  <a:pt x="68199" y="171577"/>
                </a:lnTo>
                <a:lnTo>
                  <a:pt x="59019" y="158549"/>
                </a:lnTo>
                <a:lnTo>
                  <a:pt x="51147" y="145925"/>
                </a:lnTo>
                <a:lnTo>
                  <a:pt x="44584" y="133707"/>
                </a:lnTo>
                <a:lnTo>
                  <a:pt x="39330" y="121893"/>
                </a:lnTo>
                <a:lnTo>
                  <a:pt x="35383" y="110483"/>
                </a:lnTo>
                <a:lnTo>
                  <a:pt x="32745" y="99479"/>
                </a:lnTo>
                <a:lnTo>
                  <a:pt x="31416" y="88879"/>
                </a:lnTo>
                <a:lnTo>
                  <a:pt x="31241" y="83566"/>
                </a:lnTo>
                <a:lnTo>
                  <a:pt x="32295" y="71805"/>
                </a:lnTo>
                <a:lnTo>
                  <a:pt x="35460" y="60111"/>
                </a:lnTo>
                <a:lnTo>
                  <a:pt x="40743" y="48483"/>
                </a:lnTo>
                <a:lnTo>
                  <a:pt x="48151" y="36920"/>
                </a:lnTo>
                <a:lnTo>
                  <a:pt x="55752" y="27559"/>
                </a:lnTo>
                <a:lnTo>
                  <a:pt x="64683" y="18924"/>
                </a:lnTo>
                <a:lnTo>
                  <a:pt x="74794" y="11912"/>
                </a:lnTo>
                <a:lnTo>
                  <a:pt x="86087" y="6519"/>
                </a:lnTo>
                <a:lnTo>
                  <a:pt x="98561" y="2742"/>
                </a:lnTo>
                <a:lnTo>
                  <a:pt x="112216" y="576"/>
                </a:lnTo>
                <a:lnTo>
                  <a:pt x="12471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9266" y="468122"/>
            <a:ext cx="211747" cy="383031"/>
          </a:xfrm>
          <a:custGeom>
            <a:avLst/>
            <a:gdLst/>
            <a:ahLst/>
            <a:cxnLst/>
            <a:rect l="l" t="t" r="r" b="b"/>
            <a:pathLst>
              <a:path w="211747" h="383031">
                <a:moveTo>
                  <a:pt x="0" y="0"/>
                </a:moveTo>
                <a:lnTo>
                  <a:pt x="211747" y="0"/>
                </a:lnTo>
                <a:lnTo>
                  <a:pt x="211747" y="71881"/>
                </a:lnTo>
                <a:lnTo>
                  <a:pt x="141935" y="71881"/>
                </a:lnTo>
                <a:lnTo>
                  <a:pt x="141935" y="383031"/>
                </a:lnTo>
                <a:lnTo>
                  <a:pt x="67970" y="383031"/>
                </a:lnTo>
                <a:lnTo>
                  <a:pt x="67970" y="71881"/>
                </a:lnTo>
                <a:lnTo>
                  <a:pt x="0" y="71881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3036" y="463423"/>
            <a:ext cx="149733" cy="387730"/>
          </a:xfrm>
          <a:custGeom>
            <a:avLst/>
            <a:gdLst/>
            <a:ahLst/>
            <a:cxnLst/>
            <a:rect l="l" t="t" r="r" b="b"/>
            <a:pathLst>
              <a:path w="149733" h="387730">
                <a:moveTo>
                  <a:pt x="36449" y="0"/>
                </a:moveTo>
                <a:lnTo>
                  <a:pt x="107568" y="0"/>
                </a:lnTo>
                <a:lnTo>
                  <a:pt x="107568" y="104393"/>
                </a:lnTo>
                <a:lnTo>
                  <a:pt x="149733" y="104393"/>
                </a:lnTo>
                <a:lnTo>
                  <a:pt x="149733" y="165607"/>
                </a:lnTo>
                <a:lnTo>
                  <a:pt x="107568" y="165607"/>
                </a:lnTo>
                <a:lnTo>
                  <a:pt x="107568" y="387730"/>
                </a:lnTo>
                <a:lnTo>
                  <a:pt x="36449" y="387730"/>
                </a:lnTo>
                <a:lnTo>
                  <a:pt x="36449" y="165607"/>
                </a:lnTo>
                <a:lnTo>
                  <a:pt x="0" y="165607"/>
                </a:lnTo>
                <a:lnTo>
                  <a:pt x="0" y="104393"/>
                </a:lnTo>
                <a:lnTo>
                  <a:pt x="36449" y="104393"/>
                </a:lnTo>
                <a:lnTo>
                  <a:pt x="36449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4210" y="458470"/>
            <a:ext cx="71120" cy="392683"/>
          </a:xfrm>
          <a:custGeom>
            <a:avLst/>
            <a:gdLst/>
            <a:ahLst/>
            <a:cxnLst/>
            <a:rect l="l" t="t" r="r" b="b"/>
            <a:pathLst>
              <a:path w="71120" h="392683">
                <a:moveTo>
                  <a:pt x="0" y="0"/>
                </a:moveTo>
                <a:lnTo>
                  <a:pt x="71120" y="0"/>
                </a:lnTo>
                <a:lnTo>
                  <a:pt x="71120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16703" y="458470"/>
            <a:ext cx="71120" cy="392683"/>
          </a:xfrm>
          <a:custGeom>
            <a:avLst/>
            <a:gdLst/>
            <a:ahLst/>
            <a:cxnLst/>
            <a:rect l="l" t="t" r="r" b="b"/>
            <a:pathLst>
              <a:path w="71120" h="392683">
                <a:moveTo>
                  <a:pt x="0" y="0"/>
                </a:moveTo>
                <a:lnTo>
                  <a:pt x="71120" y="0"/>
                </a:lnTo>
                <a:lnTo>
                  <a:pt x="71120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3495" y="458470"/>
            <a:ext cx="251079" cy="392683"/>
          </a:xfrm>
          <a:custGeom>
            <a:avLst/>
            <a:gdLst/>
            <a:ahLst/>
            <a:cxnLst/>
            <a:rect l="l" t="t" r="r" b="b"/>
            <a:pathLst>
              <a:path w="251079" h="392683">
                <a:moveTo>
                  <a:pt x="0" y="0"/>
                </a:moveTo>
                <a:lnTo>
                  <a:pt x="70612" y="0"/>
                </a:lnTo>
                <a:lnTo>
                  <a:pt x="70612" y="138049"/>
                </a:lnTo>
                <a:lnTo>
                  <a:pt x="81210" y="129426"/>
                </a:lnTo>
                <a:lnTo>
                  <a:pt x="91857" y="121989"/>
                </a:lnTo>
                <a:lnTo>
                  <a:pt x="102554" y="115737"/>
                </a:lnTo>
                <a:lnTo>
                  <a:pt x="112522" y="110997"/>
                </a:lnTo>
                <a:lnTo>
                  <a:pt x="124876" y="106553"/>
                </a:lnTo>
                <a:lnTo>
                  <a:pt x="137295" y="103643"/>
                </a:lnTo>
                <a:lnTo>
                  <a:pt x="149779" y="102247"/>
                </a:lnTo>
                <a:lnTo>
                  <a:pt x="155194" y="102107"/>
                </a:lnTo>
                <a:lnTo>
                  <a:pt x="168800" y="102899"/>
                </a:lnTo>
                <a:lnTo>
                  <a:pt x="181664" y="105276"/>
                </a:lnTo>
                <a:lnTo>
                  <a:pt x="193793" y="109243"/>
                </a:lnTo>
                <a:lnTo>
                  <a:pt x="205192" y="114801"/>
                </a:lnTo>
                <a:lnTo>
                  <a:pt x="215870" y="121956"/>
                </a:lnTo>
                <a:lnTo>
                  <a:pt x="225833" y="130709"/>
                </a:lnTo>
                <a:lnTo>
                  <a:pt x="233694" y="140029"/>
                </a:lnTo>
                <a:lnTo>
                  <a:pt x="239773" y="150110"/>
                </a:lnTo>
                <a:lnTo>
                  <a:pt x="244549" y="161434"/>
                </a:lnTo>
                <a:lnTo>
                  <a:pt x="248022" y="174000"/>
                </a:lnTo>
                <a:lnTo>
                  <a:pt x="250192" y="187809"/>
                </a:lnTo>
                <a:lnTo>
                  <a:pt x="251060" y="202860"/>
                </a:lnTo>
                <a:lnTo>
                  <a:pt x="251079" y="205485"/>
                </a:lnTo>
                <a:lnTo>
                  <a:pt x="251079" y="392683"/>
                </a:lnTo>
                <a:lnTo>
                  <a:pt x="180975" y="392683"/>
                </a:lnTo>
                <a:lnTo>
                  <a:pt x="180975" y="268477"/>
                </a:lnTo>
                <a:lnTo>
                  <a:pt x="180809" y="250942"/>
                </a:lnTo>
                <a:lnTo>
                  <a:pt x="180307" y="235690"/>
                </a:lnTo>
                <a:lnTo>
                  <a:pt x="179465" y="222721"/>
                </a:lnTo>
                <a:lnTo>
                  <a:pt x="178278" y="212035"/>
                </a:lnTo>
                <a:lnTo>
                  <a:pt x="176739" y="203633"/>
                </a:lnTo>
                <a:lnTo>
                  <a:pt x="171291" y="188806"/>
                </a:lnTo>
                <a:lnTo>
                  <a:pt x="163938" y="178913"/>
                </a:lnTo>
                <a:lnTo>
                  <a:pt x="149454" y="169913"/>
                </a:lnTo>
                <a:lnTo>
                  <a:pt x="136605" y="167283"/>
                </a:lnTo>
                <a:lnTo>
                  <a:pt x="132334" y="167131"/>
                </a:lnTo>
                <a:lnTo>
                  <a:pt x="119118" y="168604"/>
                </a:lnTo>
                <a:lnTo>
                  <a:pt x="107199" y="173006"/>
                </a:lnTo>
                <a:lnTo>
                  <a:pt x="96552" y="180311"/>
                </a:lnTo>
                <a:lnTo>
                  <a:pt x="87163" y="190464"/>
                </a:lnTo>
                <a:lnTo>
                  <a:pt x="80643" y="201152"/>
                </a:lnTo>
                <a:lnTo>
                  <a:pt x="75654" y="213529"/>
                </a:lnTo>
                <a:lnTo>
                  <a:pt x="72477" y="227703"/>
                </a:lnTo>
                <a:lnTo>
                  <a:pt x="71584" y="237910"/>
                </a:lnTo>
                <a:lnTo>
                  <a:pt x="70979" y="251219"/>
                </a:lnTo>
                <a:lnTo>
                  <a:pt x="70663" y="267630"/>
                </a:lnTo>
                <a:lnTo>
                  <a:pt x="70612" y="278891"/>
                </a:lnTo>
                <a:lnTo>
                  <a:pt x="70612" y="392683"/>
                </a:lnTo>
                <a:lnTo>
                  <a:pt x="0" y="39268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83250" y="451103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5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5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2" y="78867"/>
                </a:lnTo>
                <a:lnTo>
                  <a:pt x="66795" y="86910"/>
                </a:lnTo>
                <a:lnTo>
                  <a:pt x="54891" y="91301"/>
                </a:lnTo>
                <a:lnTo>
                  <a:pt x="45720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5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8" y="13335"/>
                </a:lnTo>
                <a:lnTo>
                  <a:pt x="23636" y="5334"/>
                </a:lnTo>
                <a:lnTo>
                  <a:pt x="35570" y="935"/>
                </a:lnTo>
                <a:lnTo>
                  <a:pt x="450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35194" y="451103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4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5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2" y="78867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4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7" y="13335"/>
                </a:lnTo>
                <a:lnTo>
                  <a:pt x="23636" y="5334"/>
                </a:lnTo>
                <a:lnTo>
                  <a:pt x="35570" y="935"/>
                </a:lnTo>
                <a:lnTo>
                  <a:pt x="450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33470" y="451103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4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5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2" y="78867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4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7" y="13335"/>
                </a:lnTo>
                <a:lnTo>
                  <a:pt x="23636" y="5334"/>
                </a:lnTo>
                <a:lnTo>
                  <a:pt x="35570" y="935"/>
                </a:lnTo>
                <a:lnTo>
                  <a:pt x="450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56195" y="1091184"/>
            <a:ext cx="3047809" cy="503681"/>
          </a:xfrm>
          <a:custGeom>
            <a:avLst/>
            <a:gdLst/>
            <a:ahLst/>
            <a:cxnLst/>
            <a:rect l="l" t="t" r="r" b="b"/>
            <a:pathLst>
              <a:path w="3047809" h="503681">
                <a:moveTo>
                  <a:pt x="1061275" y="7365"/>
                </a:moveTo>
                <a:lnTo>
                  <a:pt x="1061275" y="400050"/>
                </a:lnTo>
                <a:lnTo>
                  <a:pt x="1132395" y="400050"/>
                </a:lnTo>
                <a:lnTo>
                  <a:pt x="1132395" y="7365"/>
                </a:lnTo>
                <a:lnTo>
                  <a:pt x="1061275" y="7365"/>
                </a:lnTo>
                <a:close/>
              </a:path>
              <a:path w="3047809" h="503681">
                <a:moveTo>
                  <a:pt x="2174557" y="78612"/>
                </a:moveTo>
                <a:lnTo>
                  <a:pt x="2182376" y="85075"/>
                </a:lnTo>
                <a:lnTo>
                  <a:pt x="2193912" y="90414"/>
                </a:lnTo>
                <a:lnTo>
                  <a:pt x="2206942" y="92201"/>
                </a:lnTo>
                <a:lnTo>
                  <a:pt x="2216113" y="91301"/>
                </a:lnTo>
                <a:lnTo>
                  <a:pt x="2228017" y="86910"/>
                </a:lnTo>
                <a:lnTo>
                  <a:pt x="2238565" y="78866"/>
                </a:lnTo>
                <a:lnTo>
                  <a:pt x="2244890" y="70985"/>
                </a:lnTo>
                <a:lnTo>
                  <a:pt x="2250064" y="59400"/>
                </a:lnTo>
                <a:lnTo>
                  <a:pt x="2251773" y="46354"/>
                </a:lnTo>
                <a:lnTo>
                  <a:pt x="2250713" y="35958"/>
                </a:lnTo>
                <a:lnTo>
                  <a:pt x="2246294" y="24037"/>
                </a:lnTo>
                <a:lnTo>
                  <a:pt x="2238438" y="13588"/>
                </a:lnTo>
                <a:lnTo>
                  <a:pt x="2230789" y="7221"/>
                </a:lnTo>
                <a:lnTo>
                  <a:pt x="2219287" y="1811"/>
                </a:lnTo>
                <a:lnTo>
                  <a:pt x="2206307" y="0"/>
                </a:lnTo>
                <a:lnTo>
                  <a:pt x="2196792" y="935"/>
                </a:lnTo>
                <a:lnTo>
                  <a:pt x="2184858" y="5334"/>
                </a:lnTo>
                <a:lnTo>
                  <a:pt x="2174430" y="13335"/>
                </a:lnTo>
                <a:lnTo>
                  <a:pt x="2168294" y="20817"/>
                </a:lnTo>
                <a:lnTo>
                  <a:pt x="2162978" y="32360"/>
                </a:lnTo>
                <a:lnTo>
                  <a:pt x="2161222" y="45338"/>
                </a:lnTo>
                <a:lnTo>
                  <a:pt x="2162355" y="56260"/>
                </a:lnTo>
                <a:lnTo>
                  <a:pt x="2166782" y="68171"/>
                </a:lnTo>
                <a:lnTo>
                  <a:pt x="2174557" y="78612"/>
                </a:lnTo>
                <a:close/>
              </a:path>
              <a:path w="3047809" h="503681">
                <a:moveTo>
                  <a:pt x="1193101" y="78612"/>
                </a:moveTo>
                <a:lnTo>
                  <a:pt x="1200920" y="85075"/>
                </a:lnTo>
                <a:lnTo>
                  <a:pt x="1212456" y="90414"/>
                </a:lnTo>
                <a:lnTo>
                  <a:pt x="1225486" y="92201"/>
                </a:lnTo>
                <a:lnTo>
                  <a:pt x="1234657" y="91301"/>
                </a:lnTo>
                <a:lnTo>
                  <a:pt x="1246561" y="86910"/>
                </a:lnTo>
                <a:lnTo>
                  <a:pt x="1257109" y="78866"/>
                </a:lnTo>
                <a:lnTo>
                  <a:pt x="1263434" y="70985"/>
                </a:lnTo>
                <a:lnTo>
                  <a:pt x="1268608" y="59400"/>
                </a:lnTo>
                <a:lnTo>
                  <a:pt x="1270317" y="46354"/>
                </a:lnTo>
                <a:lnTo>
                  <a:pt x="1269257" y="35958"/>
                </a:lnTo>
                <a:lnTo>
                  <a:pt x="1264838" y="24037"/>
                </a:lnTo>
                <a:lnTo>
                  <a:pt x="1256982" y="13588"/>
                </a:lnTo>
                <a:lnTo>
                  <a:pt x="1249333" y="7221"/>
                </a:lnTo>
                <a:lnTo>
                  <a:pt x="1237831" y="1811"/>
                </a:lnTo>
                <a:lnTo>
                  <a:pt x="1224851" y="0"/>
                </a:lnTo>
                <a:lnTo>
                  <a:pt x="1215336" y="935"/>
                </a:lnTo>
                <a:lnTo>
                  <a:pt x="1203402" y="5334"/>
                </a:lnTo>
                <a:lnTo>
                  <a:pt x="1192974" y="13335"/>
                </a:lnTo>
                <a:lnTo>
                  <a:pt x="1186838" y="20817"/>
                </a:lnTo>
                <a:lnTo>
                  <a:pt x="1181522" y="32360"/>
                </a:lnTo>
                <a:lnTo>
                  <a:pt x="1179766" y="45338"/>
                </a:lnTo>
                <a:lnTo>
                  <a:pt x="1180899" y="56260"/>
                </a:lnTo>
                <a:lnTo>
                  <a:pt x="1185326" y="68171"/>
                </a:lnTo>
                <a:lnTo>
                  <a:pt x="1193101" y="78612"/>
                </a:lnTo>
                <a:close/>
              </a:path>
              <a:path w="3047809" h="503681">
                <a:moveTo>
                  <a:pt x="2098357" y="116712"/>
                </a:moveTo>
                <a:lnTo>
                  <a:pt x="2098357" y="12318"/>
                </a:lnTo>
                <a:lnTo>
                  <a:pt x="2027237" y="12318"/>
                </a:lnTo>
                <a:lnTo>
                  <a:pt x="2027237" y="116712"/>
                </a:lnTo>
                <a:lnTo>
                  <a:pt x="1990788" y="116712"/>
                </a:lnTo>
                <a:lnTo>
                  <a:pt x="1990788" y="177926"/>
                </a:lnTo>
                <a:lnTo>
                  <a:pt x="2027237" y="177926"/>
                </a:lnTo>
                <a:lnTo>
                  <a:pt x="2027237" y="400050"/>
                </a:lnTo>
                <a:lnTo>
                  <a:pt x="2098357" y="400050"/>
                </a:lnTo>
                <a:lnTo>
                  <a:pt x="2098357" y="177926"/>
                </a:lnTo>
                <a:lnTo>
                  <a:pt x="2140521" y="177926"/>
                </a:lnTo>
                <a:lnTo>
                  <a:pt x="2140521" y="116712"/>
                </a:lnTo>
                <a:lnTo>
                  <a:pt x="2098357" y="116712"/>
                </a:lnTo>
                <a:close/>
              </a:path>
              <a:path w="3047809" h="503681">
                <a:moveTo>
                  <a:pt x="2966021" y="366521"/>
                </a:moveTo>
                <a:lnTo>
                  <a:pt x="2966430" y="372645"/>
                </a:lnTo>
                <a:lnTo>
                  <a:pt x="2970201" y="384806"/>
                </a:lnTo>
                <a:lnTo>
                  <a:pt x="2977959" y="395350"/>
                </a:lnTo>
                <a:lnTo>
                  <a:pt x="2982706" y="399489"/>
                </a:lnTo>
                <a:lnTo>
                  <a:pt x="2993999" y="405426"/>
                </a:lnTo>
                <a:lnTo>
                  <a:pt x="3006915" y="407415"/>
                </a:lnTo>
                <a:lnTo>
                  <a:pt x="3013032" y="406989"/>
                </a:lnTo>
                <a:lnTo>
                  <a:pt x="3025180" y="403146"/>
                </a:lnTo>
                <a:lnTo>
                  <a:pt x="3035744" y="395350"/>
                </a:lnTo>
                <a:lnTo>
                  <a:pt x="3039824" y="390694"/>
                </a:lnTo>
                <a:lnTo>
                  <a:pt x="3045804" y="379437"/>
                </a:lnTo>
                <a:lnTo>
                  <a:pt x="3047809" y="366521"/>
                </a:lnTo>
                <a:lnTo>
                  <a:pt x="3047382" y="360347"/>
                </a:lnTo>
                <a:lnTo>
                  <a:pt x="3043539" y="348164"/>
                </a:lnTo>
                <a:lnTo>
                  <a:pt x="3035744" y="337692"/>
                </a:lnTo>
                <a:lnTo>
                  <a:pt x="3031142" y="333732"/>
                </a:lnTo>
                <a:lnTo>
                  <a:pt x="3019814" y="327844"/>
                </a:lnTo>
                <a:lnTo>
                  <a:pt x="3006915" y="325881"/>
                </a:lnTo>
                <a:lnTo>
                  <a:pt x="3000722" y="326298"/>
                </a:lnTo>
                <a:lnTo>
                  <a:pt x="2988524" y="330047"/>
                </a:lnTo>
                <a:lnTo>
                  <a:pt x="2977959" y="337692"/>
                </a:lnTo>
                <a:lnTo>
                  <a:pt x="2973916" y="342269"/>
                </a:lnTo>
                <a:lnTo>
                  <a:pt x="2967986" y="353549"/>
                </a:lnTo>
                <a:lnTo>
                  <a:pt x="2966021" y="366521"/>
                </a:lnTo>
                <a:close/>
              </a:path>
              <a:path w="3047809" h="503681">
                <a:moveTo>
                  <a:pt x="2385504" y="318262"/>
                </a:moveTo>
                <a:lnTo>
                  <a:pt x="2377545" y="308437"/>
                </a:lnTo>
                <a:lnTo>
                  <a:pt x="2371461" y="297621"/>
                </a:lnTo>
                <a:lnTo>
                  <a:pt x="2367123" y="285683"/>
                </a:lnTo>
                <a:lnTo>
                  <a:pt x="2364525" y="272625"/>
                </a:lnTo>
                <a:lnTo>
                  <a:pt x="2363660" y="258444"/>
                </a:lnTo>
                <a:lnTo>
                  <a:pt x="2365750" y="387566"/>
                </a:lnTo>
                <a:lnTo>
                  <a:pt x="2376986" y="393631"/>
                </a:lnTo>
                <a:lnTo>
                  <a:pt x="2388677" y="398593"/>
                </a:lnTo>
                <a:lnTo>
                  <a:pt x="2385504" y="318262"/>
                </a:lnTo>
                <a:close/>
              </a:path>
              <a:path w="3047809" h="503681">
                <a:moveTo>
                  <a:pt x="2352029" y="139243"/>
                </a:moveTo>
                <a:lnTo>
                  <a:pt x="2341562" y="147954"/>
                </a:lnTo>
                <a:lnTo>
                  <a:pt x="2327174" y="162751"/>
                </a:lnTo>
                <a:lnTo>
                  <a:pt x="2319116" y="173042"/>
                </a:lnTo>
                <a:lnTo>
                  <a:pt x="2312133" y="183816"/>
                </a:lnTo>
                <a:lnTo>
                  <a:pt x="2306224" y="195074"/>
                </a:lnTo>
                <a:lnTo>
                  <a:pt x="2301389" y="206819"/>
                </a:lnTo>
                <a:lnTo>
                  <a:pt x="2297629" y="219053"/>
                </a:lnTo>
                <a:lnTo>
                  <a:pt x="2294943" y="231776"/>
                </a:lnTo>
                <a:lnTo>
                  <a:pt x="2293331" y="244990"/>
                </a:lnTo>
                <a:lnTo>
                  <a:pt x="2292794" y="258699"/>
                </a:lnTo>
                <a:lnTo>
                  <a:pt x="2293289" y="271757"/>
                </a:lnTo>
                <a:lnTo>
                  <a:pt x="2294856" y="284909"/>
                </a:lnTo>
                <a:lnTo>
                  <a:pt x="2297498" y="297601"/>
                </a:lnTo>
                <a:lnTo>
                  <a:pt x="2301215" y="309831"/>
                </a:lnTo>
                <a:lnTo>
                  <a:pt x="2306009" y="321598"/>
                </a:lnTo>
                <a:lnTo>
                  <a:pt x="2311881" y="332898"/>
                </a:lnTo>
                <a:lnTo>
                  <a:pt x="2318832" y="343730"/>
                </a:lnTo>
                <a:lnTo>
                  <a:pt x="2326862" y="354092"/>
                </a:lnTo>
                <a:lnTo>
                  <a:pt x="2335974" y="363981"/>
                </a:lnTo>
                <a:lnTo>
                  <a:pt x="2344641" y="372127"/>
                </a:lnTo>
                <a:lnTo>
                  <a:pt x="2354968" y="380398"/>
                </a:lnTo>
                <a:lnTo>
                  <a:pt x="2365750" y="387566"/>
                </a:lnTo>
                <a:lnTo>
                  <a:pt x="2363660" y="258444"/>
                </a:lnTo>
                <a:lnTo>
                  <a:pt x="2364495" y="244939"/>
                </a:lnTo>
                <a:lnTo>
                  <a:pt x="2367121" y="231975"/>
                </a:lnTo>
                <a:lnTo>
                  <a:pt x="2371540" y="220062"/>
                </a:lnTo>
                <a:lnTo>
                  <a:pt x="2377753" y="209200"/>
                </a:lnTo>
                <a:lnTo>
                  <a:pt x="2385758" y="199389"/>
                </a:lnTo>
                <a:lnTo>
                  <a:pt x="2392556" y="193022"/>
                </a:lnTo>
                <a:lnTo>
                  <a:pt x="2403112" y="185740"/>
                </a:lnTo>
                <a:lnTo>
                  <a:pt x="2414688" y="180548"/>
                </a:lnTo>
                <a:lnTo>
                  <a:pt x="2427279" y="177438"/>
                </a:lnTo>
                <a:lnTo>
                  <a:pt x="2440876" y="176402"/>
                </a:lnTo>
                <a:lnTo>
                  <a:pt x="2451177" y="176952"/>
                </a:lnTo>
                <a:lnTo>
                  <a:pt x="2464142" y="179446"/>
                </a:lnTo>
                <a:lnTo>
                  <a:pt x="2476034" y="183965"/>
                </a:lnTo>
                <a:lnTo>
                  <a:pt x="2486860" y="190523"/>
                </a:lnTo>
                <a:lnTo>
                  <a:pt x="2496629" y="199136"/>
                </a:lnTo>
                <a:lnTo>
                  <a:pt x="2504297" y="208595"/>
                </a:lnTo>
                <a:lnTo>
                  <a:pt x="2510443" y="219391"/>
                </a:lnTo>
                <a:lnTo>
                  <a:pt x="2514834" y="231290"/>
                </a:lnTo>
                <a:lnTo>
                  <a:pt x="2517468" y="244303"/>
                </a:lnTo>
                <a:lnTo>
                  <a:pt x="2518346" y="258444"/>
                </a:lnTo>
                <a:lnTo>
                  <a:pt x="2517459" y="272504"/>
                </a:lnTo>
                <a:lnTo>
                  <a:pt x="2514805" y="285482"/>
                </a:lnTo>
                <a:lnTo>
                  <a:pt x="2510386" y="297400"/>
                </a:lnTo>
                <a:lnTo>
                  <a:pt x="2504200" y="308246"/>
                </a:lnTo>
                <a:lnTo>
                  <a:pt x="2496248" y="318007"/>
                </a:lnTo>
                <a:lnTo>
                  <a:pt x="2488960" y="324746"/>
                </a:lnTo>
                <a:lnTo>
                  <a:pt x="2478347" y="331966"/>
                </a:lnTo>
                <a:lnTo>
                  <a:pt x="2466753" y="337123"/>
                </a:lnTo>
                <a:lnTo>
                  <a:pt x="2454178" y="340217"/>
                </a:lnTo>
                <a:lnTo>
                  <a:pt x="2440622" y="341249"/>
                </a:lnTo>
                <a:lnTo>
                  <a:pt x="2430919" y="340738"/>
                </a:lnTo>
                <a:lnTo>
                  <a:pt x="2417989" y="338247"/>
                </a:lnTo>
                <a:lnTo>
                  <a:pt x="2406104" y="333675"/>
                </a:lnTo>
                <a:lnTo>
                  <a:pt x="2395274" y="327016"/>
                </a:lnTo>
                <a:lnTo>
                  <a:pt x="2385504" y="318262"/>
                </a:lnTo>
                <a:lnTo>
                  <a:pt x="2388677" y="398593"/>
                </a:lnTo>
                <a:lnTo>
                  <a:pt x="2400822" y="402453"/>
                </a:lnTo>
                <a:lnTo>
                  <a:pt x="2413423" y="405210"/>
                </a:lnTo>
                <a:lnTo>
                  <a:pt x="2426477" y="406864"/>
                </a:lnTo>
                <a:lnTo>
                  <a:pt x="2439987" y="407415"/>
                </a:lnTo>
                <a:lnTo>
                  <a:pt x="2442233" y="407401"/>
                </a:lnTo>
                <a:lnTo>
                  <a:pt x="2455396" y="406706"/>
                </a:lnTo>
                <a:lnTo>
                  <a:pt x="2468199" y="404973"/>
                </a:lnTo>
                <a:lnTo>
                  <a:pt x="2480642" y="402206"/>
                </a:lnTo>
                <a:lnTo>
                  <a:pt x="2492724" y="398408"/>
                </a:lnTo>
                <a:lnTo>
                  <a:pt x="2504445" y="393582"/>
                </a:lnTo>
                <a:lnTo>
                  <a:pt x="2515806" y="387730"/>
                </a:lnTo>
                <a:lnTo>
                  <a:pt x="2527369" y="380390"/>
                </a:lnTo>
                <a:lnTo>
                  <a:pt x="2537479" y="372596"/>
                </a:lnTo>
                <a:lnTo>
                  <a:pt x="2546808" y="363965"/>
                </a:lnTo>
                <a:lnTo>
                  <a:pt x="2555348" y="354504"/>
                </a:lnTo>
                <a:lnTo>
                  <a:pt x="2563093" y="344220"/>
                </a:lnTo>
                <a:lnTo>
                  <a:pt x="2570035" y="333120"/>
                </a:lnTo>
                <a:lnTo>
                  <a:pt x="2576616" y="320324"/>
                </a:lnTo>
                <a:lnTo>
                  <a:pt x="2581434" y="308449"/>
                </a:lnTo>
                <a:lnTo>
                  <a:pt x="2585175" y="296294"/>
                </a:lnTo>
                <a:lnTo>
                  <a:pt x="2587843" y="283864"/>
                </a:lnTo>
                <a:lnTo>
                  <a:pt x="2589442" y="271162"/>
                </a:lnTo>
                <a:lnTo>
                  <a:pt x="2589974" y="258190"/>
                </a:lnTo>
                <a:lnTo>
                  <a:pt x="2589972" y="257472"/>
                </a:lnTo>
                <a:lnTo>
                  <a:pt x="2589373" y="244439"/>
                </a:lnTo>
                <a:lnTo>
                  <a:pt x="2587693" y="231728"/>
                </a:lnTo>
                <a:lnTo>
                  <a:pt x="2584932" y="219328"/>
                </a:lnTo>
                <a:lnTo>
                  <a:pt x="2581089" y="207230"/>
                </a:lnTo>
                <a:lnTo>
                  <a:pt x="2576166" y="195423"/>
                </a:lnTo>
                <a:lnTo>
                  <a:pt x="2570162" y="183895"/>
                </a:lnTo>
                <a:lnTo>
                  <a:pt x="2562549" y="172027"/>
                </a:lnTo>
                <a:lnTo>
                  <a:pt x="2554735" y="161986"/>
                </a:lnTo>
                <a:lnTo>
                  <a:pt x="2546093" y="152705"/>
                </a:lnTo>
                <a:lnTo>
                  <a:pt x="2536621" y="144182"/>
                </a:lnTo>
                <a:lnTo>
                  <a:pt x="2526315" y="136418"/>
                </a:lnTo>
                <a:lnTo>
                  <a:pt x="2515171" y="129412"/>
                </a:lnTo>
                <a:lnTo>
                  <a:pt x="2501828" y="122663"/>
                </a:lnTo>
                <a:lnTo>
                  <a:pt x="2489915" y="117906"/>
                </a:lnTo>
                <a:lnTo>
                  <a:pt x="2477759" y="114212"/>
                </a:lnTo>
                <a:lnTo>
                  <a:pt x="2465350" y="111577"/>
                </a:lnTo>
                <a:lnTo>
                  <a:pt x="2452678" y="109999"/>
                </a:lnTo>
                <a:lnTo>
                  <a:pt x="2439733" y="109474"/>
                </a:lnTo>
                <a:lnTo>
                  <a:pt x="2435708" y="109525"/>
                </a:lnTo>
                <a:lnTo>
                  <a:pt x="2422648" y="110421"/>
                </a:lnTo>
                <a:lnTo>
                  <a:pt x="2409954" y="112433"/>
                </a:lnTo>
                <a:lnTo>
                  <a:pt x="2397628" y="115562"/>
                </a:lnTo>
                <a:lnTo>
                  <a:pt x="2385671" y="119808"/>
                </a:lnTo>
                <a:lnTo>
                  <a:pt x="2374085" y="125170"/>
                </a:lnTo>
                <a:lnTo>
                  <a:pt x="2362870" y="131648"/>
                </a:lnTo>
                <a:lnTo>
                  <a:pt x="2352029" y="139243"/>
                </a:lnTo>
                <a:close/>
              </a:path>
              <a:path w="3047809" h="503681">
                <a:moveTo>
                  <a:pt x="1799518" y="110118"/>
                </a:moveTo>
                <a:lnTo>
                  <a:pt x="1786445" y="109474"/>
                </a:lnTo>
                <a:lnTo>
                  <a:pt x="1784923" y="109481"/>
                </a:lnTo>
                <a:lnTo>
                  <a:pt x="1771566" y="110261"/>
                </a:lnTo>
                <a:lnTo>
                  <a:pt x="1758719" y="112314"/>
                </a:lnTo>
                <a:lnTo>
                  <a:pt x="1746382" y="115640"/>
                </a:lnTo>
                <a:lnTo>
                  <a:pt x="1738374" y="208174"/>
                </a:lnTo>
                <a:lnTo>
                  <a:pt x="1746186" y="198374"/>
                </a:lnTo>
                <a:lnTo>
                  <a:pt x="1752792" y="192057"/>
                </a:lnTo>
                <a:lnTo>
                  <a:pt x="1763289" y="184619"/>
                </a:lnTo>
                <a:lnTo>
                  <a:pt x="1774815" y="179288"/>
                </a:lnTo>
                <a:lnTo>
                  <a:pt x="1787362" y="176079"/>
                </a:lnTo>
                <a:lnTo>
                  <a:pt x="1800923" y="175005"/>
                </a:lnTo>
                <a:lnTo>
                  <a:pt x="1811373" y="175594"/>
                </a:lnTo>
                <a:lnTo>
                  <a:pt x="1824271" y="178165"/>
                </a:lnTo>
                <a:lnTo>
                  <a:pt x="1836147" y="182764"/>
                </a:lnTo>
                <a:lnTo>
                  <a:pt x="1846993" y="189378"/>
                </a:lnTo>
                <a:lnTo>
                  <a:pt x="1856803" y="197992"/>
                </a:lnTo>
                <a:lnTo>
                  <a:pt x="1864847" y="207923"/>
                </a:lnTo>
                <a:lnTo>
                  <a:pt x="1870931" y="218729"/>
                </a:lnTo>
                <a:lnTo>
                  <a:pt x="1875284" y="230662"/>
                </a:lnTo>
                <a:lnTo>
                  <a:pt x="1877901" y="243729"/>
                </a:lnTo>
                <a:lnTo>
                  <a:pt x="1878774" y="257937"/>
                </a:lnTo>
                <a:lnTo>
                  <a:pt x="1878765" y="259442"/>
                </a:lnTo>
                <a:lnTo>
                  <a:pt x="1877744" y="273558"/>
                </a:lnTo>
                <a:lnTo>
                  <a:pt x="1875031" y="286561"/>
                </a:lnTo>
                <a:lnTo>
                  <a:pt x="1870633" y="298452"/>
                </a:lnTo>
                <a:lnTo>
                  <a:pt x="1864555" y="309230"/>
                </a:lnTo>
                <a:lnTo>
                  <a:pt x="1856803" y="318896"/>
                </a:lnTo>
                <a:lnTo>
                  <a:pt x="1849533" y="325713"/>
                </a:lnTo>
                <a:lnTo>
                  <a:pt x="1838963" y="332965"/>
                </a:lnTo>
                <a:lnTo>
                  <a:pt x="1827381" y="338136"/>
                </a:lnTo>
                <a:lnTo>
                  <a:pt x="1814785" y="341234"/>
                </a:lnTo>
                <a:lnTo>
                  <a:pt x="1801177" y="342264"/>
                </a:lnTo>
                <a:lnTo>
                  <a:pt x="1791881" y="341754"/>
                </a:lnTo>
                <a:lnTo>
                  <a:pt x="1779175" y="339194"/>
                </a:lnTo>
                <a:lnTo>
                  <a:pt x="1767392" y="334472"/>
                </a:lnTo>
                <a:lnTo>
                  <a:pt x="1756525" y="327582"/>
                </a:lnTo>
                <a:lnTo>
                  <a:pt x="1746567" y="318515"/>
                </a:lnTo>
                <a:lnTo>
                  <a:pt x="1738252" y="308018"/>
                </a:lnTo>
                <a:lnTo>
                  <a:pt x="1732184" y="297074"/>
                </a:lnTo>
                <a:lnTo>
                  <a:pt x="1727835" y="285114"/>
                </a:lnTo>
                <a:lnTo>
                  <a:pt x="1725217" y="272149"/>
                </a:lnTo>
                <a:lnTo>
                  <a:pt x="1724342" y="258190"/>
                </a:lnTo>
                <a:lnTo>
                  <a:pt x="1723236" y="126116"/>
                </a:lnTo>
                <a:lnTo>
                  <a:pt x="1712427" y="133265"/>
                </a:lnTo>
                <a:lnTo>
                  <a:pt x="1702128" y="141687"/>
                </a:lnTo>
                <a:lnTo>
                  <a:pt x="1692338" y="151383"/>
                </a:lnTo>
                <a:lnTo>
                  <a:pt x="1684142" y="161040"/>
                </a:lnTo>
                <a:lnTo>
                  <a:pt x="1676955" y="171225"/>
                </a:lnTo>
                <a:lnTo>
                  <a:pt x="1670726" y="181996"/>
                </a:lnTo>
                <a:lnTo>
                  <a:pt x="1665455" y="193352"/>
                </a:lnTo>
                <a:lnTo>
                  <a:pt x="1661143" y="205294"/>
                </a:lnTo>
                <a:lnTo>
                  <a:pt x="1657788" y="217825"/>
                </a:lnTo>
                <a:lnTo>
                  <a:pt x="1655393" y="230944"/>
                </a:lnTo>
                <a:lnTo>
                  <a:pt x="1653955" y="244653"/>
                </a:lnTo>
                <a:lnTo>
                  <a:pt x="1653476" y="258952"/>
                </a:lnTo>
                <a:lnTo>
                  <a:pt x="1653896" y="271647"/>
                </a:lnTo>
                <a:lnTo>
                  <a:pt x="1655328" y="285113"/>
                </a:lnTo>
                <a:lnTo>
                  <a:pt x="1657773" y="298059"/>
                </a:lnTo>
                <a:lnTo>
                  <a:pt x="1661230" y="310483"/>
                </a:lnTo>
                <a:lnTo>
                  <a:pt x="1665696" y="322385"/>
                </a:lnTo>
                <a:lnTo>
                  <a:pt x="1671169" y="333763"/>
                </a:lnTo>
                <a:lnTo>
                  <a:pt x="1677647" y="344616"/>
                </a:lnTo>
                <a:lnTo>
                  <a:pt x="1685127" y="354943"/>
                </a:lnTo>
                <a:lnTo>
                  <a:pt x="1693608" y="364743"/>
                </a:lnTo>
                <a:lnTo>
                  <a:pt x="1705635" y="376319"/>
                </a:lnTo>
                <a:lnTo>
                  <a:pt x="1716146" y="384569"/>
                </a:lnTo>
                <a:lnTo>
                  <a:pt x="1727102" y="391550"/>
                </a:lnTo>
                <a:lnTo>
                  <a:pt x="1738504" y="397262"/>
                </a:lnTo>
                <a:lnTo>
                  <a:pt x="1750354" y="401704"/>
                </a:lnTo>
                <a:lnTo>
                  <a:pt x="1762653" y="404877"/>
                </a:lnTo>
                <a:lnTo>
                  <a:pt x="1775402" y="406781"/>
                </a:lnTo>
                <a:lnTo>
                  <a:pt x="1788604" y="407415"/>
                </a:lnTo>
                <a:lnTo>
                  <a:pt x="1797030" y="407147"/>
                </a:lnTo>
                <a:lnTo>
                  <a:pt x="1809853" y="405641"/>
                </a:lnTo>
                <a:lnTo>
                  <a:pt x="1822157" y="402810"/>
                </a:lnTo>
                <a:lnTo>
                  <a:pt x="1833943" y="398652"/>
                </a:lnTo>
                <a:lnTo>
                  <a:pt x="1844307" y="393642"/>
                </a:lnTo>
                <a:lnTo>
                  <a:pt x="1854808" y="387178"/>
                </a:lnTo>
                <a:lnTo>
                  <a:pt x="1865285" y="379323"/>
                </a:lnTo>
                <a:lnTo>
                  <a:pt x="1875726" y="370077"/>
                </a:lnTo>
                <a:lnTo>
                  <a:pt x="1875726" y="400050"/>
                </a:lnTo>
                <a:lnTo>
                  <a:pt x="1946846" y="400050"/>
                </a:lnTo>
                <a:lnTo>
                  <a:pt x="1946846" y="116712"/>
                </a:lnTo>
                <a:lnTo>
                  <a:pt x="1875726" y="116712"/>
                </a:lnTo>
                <a:lnTo>
                  <a:pt x="1875726" y="147954"/>
                </a:lnTo>
                <a:lnTo>
                  <a:pt x="1866170" y="139068"/>
                </a:lnTo>
                <a:lnTo>
                  <a:pt x="1855996" y="131175"/>
                </a:lnTo>
                <a:lnTo>
                  <a:pt x="1845388" y="124485"/>
                </a:lnTo>
                <a:lnTo>
                  <a:pt x="1834324" y="118999"/>
                </a:lnTo>
                <a:lnTo>
                  <a:pt x="1824374" y="115275"/>
                </a:lnTo>
                <a:lnTo>
                  <a:pt x="1812166" y="112052"/>
                </a:lnTo>
                <a:lnTo>
                  <a:pt x="1799518" y="110118"/>
                </a:lnTo>
                <a:close/>
              </a:path>
              <a:path w="3047809" h="503681">
                <a:moveTo>
                  <a:pt x="1734554" y="120241"/>
                </a:moveTo>
                <a:lnTo>
                  <a:pt x="1723236" y="126116"/>
                </a:lnTo>
                <a:lnTo>
                  <a:pt x="1724342" y="258190"/>
                </a:lnTo>
                <a:lnTo>
                  <a:pt x="1724342" y="257983"/>
                </a:lnTo>
                <a:lnTo>
                  <a:pt x="1725244" y="243940"/>
                </a:lnTo>
                <a:lnTo>
                  <a:pt x="1727891" y="230957"/>
                </a:lnTo>
                <a:lnTo>
                  <a:pt x="1732272" y="219035"/>
                </a:lnTo>
                <a:lnTo>
                  <a:pt x="1738374" y="208174"/>
                </a:lnTo>
                <a:lnTo>
                  <a:pt x="1746382" y="115640"/>
                </a:lnTo>
                <a:lnTo>
                  <a:pt x="1734554" y="120241"/>
                </a:lnTo>
                <a:close/>
              </a:path>
              <a:path w="3047809" h="503681">
                <a:moveTo>
                  <a:pt x="938917" y="390255"/>
                </a:moveTo>
                <a:lnTo>
                  <a:pt x="949798" y="383021"/>
                </a:lnTo>
                <a:lnTo>
                  <a:pt x="960232" y="374517"/>
                </a:lnTo>
                <a:lnTo>
                  <a:pt x="970216" y="364743"/>
                </a:lnTo>
                <a:lnTo>
                  <a:pt x="978000" y="355854"/>
                </a:lnTo>
                <a:lnTo>
                  <a:pt x="985590" y="345575"/>
                </a:lnTo>
                <a:lnTo>
                  <a:pt x="992165" y="334770"/>
                </a:lnTo>
                <a:lnTo>
                  <a:pt x="997725" y="323439"/>
                </a:lnTo>
                <a:lnTo>
                  <a:pt x="1002272" y="311585"/>
                </a:lnTo>
                <a:lnTo>
                  <a:pt x="1005807" y="299208"/>
                </a:lnTo>
                <a:lnTo>
                  <a:pt x="1008331" y="286310"/>
                </a:lnTo>
                <a:lnTo>
                  <a:pt x="1009844" y="272891"/>
                </a:lnTo>
                <a:lnTo>
                  <a:pt x="1010348" y="258952"/>
                </a:lnTo>
                <a:lnTo>
                  <a:pt x="1009866" y="244614"/>
                </a:lnTo>
                <a:lnTo>
                  <a:pt x="1008427" y="230901"/>
                </a:lnTo>
                <a:lnTo>
                  <a:pt x="1006030" y="217779"/>
                </a:lnTo>
                <a:lnTo>
                  <a:pt x="1002678" y="205246"/>
                </a:lnTo>
                <a:lnTo>
                  <a:pt x="998370" y="193302"/>
                </a:lnTo>
                <a:lnTo>
                  <a:pt x="993109" y="181944"/>
                </a:lnTo>
                <a:lnTo>
                  <a:pt x="986895" y="171172"/>
                </a:lnTo>
                <a:lnTo>
                  <a:pt x="979729" y="160986"/>
                </a:lnTo>
                <a:lnTo>
                  <a:pt x="971613" y="151383"/>
                </a:lnTo>
                <a:lnTo>
                  <a:pt x="960488" y="140544"/>
                </a:lnTo>
                <a:lnTo>
                  <a:pt x="950102" y="132301"/>
                </a:lnTo>
                <a:lnTo>
                  <a:pt x="939213" y="125326"/>
                </a:lnTo>
                <a:lnTo>
                  <a:pt x="927821" y="119619"/>
                </a:lnTo>
                <a:lnTo>
                  <a:pt x="915927" y="115180"/>
                </a:lnTo>
                <a:lnTo>
                  <a:pt x="903534" y="112010"/>
                </a:lnTo>
                <a:lnTo>
                  <a:pt x="890641" y="110108"/>
                </a:lnTo>
                <a:lnTo>
                  <a:pt x="877252" y="109474"/>
                </a:lnTo>
                <a:lnTo>
                  <a:pt x="866192" y="109933"/>
                </a:lnTo>
                <a:lnTo>
                  <a:pt x="853477" y="111665"/>
                </a:lnTo>
                <a:lnTo>
                  <a:pt x="841200" y="114687"/>
                </a:lnTo>
                <a:lnTo>
                  <a:pt x="829373" y="118999"/>
                </a:lnTo>
                <a:lnTo>
                  <a:pt x="818390" y="124427"/>
                </a:lnTo>
                <a:lnTo>
                  <a:pt x="807764" y="131076"/>
                </a:lnTo>
                <a:lnTo>
                  <a:pt x="797543" y="138918"/>
                </a:lnTo>
                <a:lnTo>
                  <a:pt x="787717" y="147954"/>
                </a:lnTo>
                <a:lnTo>
                  <a:pt x="787717" y="116712"/>
                </a:lnTo>
                <a:lnTo>
                  <a:pt x="717105" y="116712"/>
                </a:lnTo>
                <a:lnTo>
                  <a:pt x="717105" y="503681"/>
                </a:lnTo>
                <a:lnTo>
                  <a:pt x="787717" y="503681"/>
                </a:lnTo>
                <a:lnTo>
                  <a:pt x="787717" y="370077"/>
                </a:lnTo>
                <a:lnTo>
                  <a:pt x="798077" y="379255"/>
                </a:lnTo>
                <a:lnTo>
                  <a:pt x="808546" y="387106"/>
                </a:lnTo>
                <a:lnTo>
                  <a:pt x="806640" y="318896"/>
                </a:lnTo>
                <a:lnTo>
                  <a:pt x="805735" y="317929"/>
                </a:lnTo>
                <a:lnTo>
                  <a:pt x="798106" y="308152"/>
                </a:lnTo>
                <a:lnTo>
                  <a:pt x="792171" y="297264"/>
                </a:lnTo>
                <a:lnTo>
                  <a:pt x="787933" y="285266"/>
                </a:lnTo>
                <a:lnTo>
                  <a:pt x="785390" y="272157"/>
                </a:lnTo>
                <a:lnTo>
                  <a:pt x="784542" y="257937"/>
                </a:lnTo>
                <a:lnTo>
                  <a:pt x="784543" y="257486"/>
                </a:lnTo>
                <a:lnTo>
                  <a:pt x="785469" y="243324"/>
                </a:lnTo>
                <a:lnTo>
                  <a:pt x="788142" y="230299"/>
                </a:lnTo>
                <a:lnTo>
                  <a:pt x="792562" y="218406"/>
                </a:lnTo>
                <a:lnTo>
                  <a:pt x="798728" y="207639"/>
                </a:lnTo>
                <a:lnTo>
                  <a:pt x="806640" y="197992"/>
                </a:lnTo>
                <a:lnTo>
                  <a:pt x="813942" y="191345"/>
                </a:lnTo>
                <a:lnTo>
                  <a:pt x="824559" y="184218"/>
                </a:lnTo>
                <a:lnTo>
                  <a:pt x="836168" y="179109"/>
                </a:lnTo>
                <a:lnTo>
                  <a:pt x="848777" y="176034"/>
                </a:lnTo>
                <a:lnTo>
                  <a:pt x="862393" y="175005"/>
                </a:lnTo>
                <a:lnTo>
                  <a:pt x="872333" y="175558"/>
                </a:lnTo>
                <a:lnTo>
                  <a:pt x="885197" y="178137"/>
                </a:lnTo>
                <a:lnTo>
                  <a:pt x="897035" y="182809"/>
                </a:lnTo>
                <a:lnTo>
                  <a:pt x="907849" y="189559"/>
                </a:lnTo>
                <a:lnTo>
                  <a:pt x="917638" y="198374"/>
                </a:lnTo>
                <a:lnTo>
                  <a:pt x="925597" y="208321"/>
                </a:lnTo>
                <a:lnTo>
                  <a:pt x="931681" y="219197"/>
                </a:lnTo>
                <a:lnTo>
                  <a:pt x="936019" y="231134"/>
                </a:lnTo>
                <a:lnTo>
                  <a:pt x="938617" y="244132"/>
                </a:lnTo>
                <a:lnTo>
                  <a:pt x="939482" y="258190"/>
                </a:lnTo>
                <a:lnTo>
                  <a:pt x="939479" y="259086"/>
                </a:lnTo>
                <a:lnTo>
                  <a:pt x="938508" y="272983"/>
                </a:lnTo>
                <a:lnTo>
                  <a:pt x="935806" y="285886"/>
                </a:lnTo>
                <a:lnTo>
                  <a:pt x="931368" y="297784"/>
                </a:lnTo>
                <a:lnTo>
                  <a:pt x="925187" y="308664"/>
                </a:lnTo>
                <a:lnTo>
                  <a:pt x="917257" y="318515"/>
                </a:lnTo>
                <a:lnTo>
                  <a:pt x="910326" y="325130"/>
                </a:lnTo>
                <a:lnTo>
                  <a:pt x="899736" y="332638"/>
                </a:lnTo>
                <a:lnTo>
                  <a:pt x="888217" y="337991"/>
                </a:lnTo>
                <a:lnTo>
                  <a:pt x="875769" y="341197"/>
                </a:lnTo>
                <a:lnTo>
                  <a:pt x="862393" y="342264"/>
                </a:lnTo>
                <a:lnTo>
                  <a:pt x="851977" y="341671"/>
                </a:lnTo>
                <a:lnTo>
                  <a:pt x="839155" y="339081"/>
                </a:lnTo>
                <a:lnTo>
                  <a:pt x="829627" y="398652"/>
                </a:lnTo>
                <a:lnTo>
                  <a:pt x="837312" y="401514"/>
                </a:lnTo>
                <a:lnTo>
                  <a:pt x="849430" y="404793"/>
                </a:lnTo>
                <a:lnTo>
                  <a:pt x="862055" y="406760"/>
                </a:lnTo>
                <a:lnTo>
                  <a:pt x="875220" y="407415"/>
                </a:lnTo>
                <a:lnTo>
                  <a:pt x="877888" y="407390"/>
                </a:lnTo>
                <a:lnTo>
                  <a:pt x="890967" y="406502"/>
                </a:lnTo>
                <a:lnTo>
                  <a:pt x="903612" y="404344"/>
                </a:lnTo>
                <a:lnTo>
                  <a:pt x="915821" y="400917"/>
                </a:lnTo>
                <a:lnTo>
                  <a:pt x="927590" y="396221"/>
                </a:lnTo>
                <a:lnTo>
                  <a:pt x="938917" y="390255"/>
                </a:lnTo>
                <a:close/>
              </a:path>
              <a:path w="3047809" h="503681">
                <a:moveTo>
                  <a:pt x="806640" y="318896"/>
                </a:moveTo>
                <a:lnTo>
                  <a:pt x="808546" y="387106"/>
                </a:lnTo>
                <a:lnTo>
                  <a:pt x="819062" y="393572"/>
                </a:lnTo>
                <a:lnTo>
                  <a:pt x="829627" y="398652"/>
                </a:lnTo>
                <a:lnTo>
                  <a:pt x="839155" y="339081"/>
                </a:lnTo>
                <a:lnTo>
                  <a:pt x="827330" y="334426"/>
                </a:lnTo>
                <a:lnTo>
                  <a:pt x="816494" y="327700"/>
                </a:lnTo>
                <a:lnTo>
                  <a:pt x="806640" y="318896"/>
                </a:lnTo>
                <a:close/>
              </a:path>
              <a:path w="3047809" h="503681">
                <a:moveTo>
                  <a:pt x="586873" y="390255"/>
                </a:moveTo>
                <a:lnTo>
                  <a:pt x="597754" y="383021"/>
                </a:lnTo>
                <a:lnTo>
                  <a:pt x="608188" y="374517"/>
                </a:lnTo>
                <a:lnTo>
                  <a:pt x="618172" y="364743"/>
                </a:lnTo>
                <a:lnTo>
                  <a:pt x="625956" y="355854"/>
                </a:lnTo>
                <a:lnTo>
                  <a:pt x="633546" y="345575"/>
                </a:lnTo>
                <a:lnTo>
                  <a:pt x="640121" y="334770"/>
                </a:lnTo>
                <a:lnTo>
                  <a:pt x="645681" y="323439"/>
                </a:lnTo>
                <a:lnTo>
                  <a:pt x="650228" y="311585"/>
                </a:lnTo>
                <a:lnTo>
                  <a:pt x="653763" y="299208"/>
                </a:lnTo>
                <a:lnTo>
                  <a:pt x="656287" y="286310"/>
                </a:lnTo>
                <a:lnTo>
                  <a:pt x="657800" y="272891"/>
                </a:lnTo>
                <a:lnTo>
                  <a:pt x="658304" y="258952"/>
                </a:lnTo>
                <a:lnTo>
                  <a:pt x="657822" y="244614"/>
                </a:lnTo>
                <a:lnTo>
                  <a:pt x="656383" y="230901"/>
                </a:lnTo>
                <a:lnTo>
                  <a:pt x="653986" y="217779"/>
                </a:lnTo>
                <a:lnTo>
                  <a:pt x="650634" y="205246"/>
                </a:lnTo>
                <a:lnTo>
                  <a:pt x="646326" y="193302"/>
                </a:lnTo>
                <a:lnTo>
                  <a:pt x="641065" y="181944"/>
                </a:lnTo>
                <a:lnTo>
                  <a:pt x="634851" y="171172"/>
                </a:lnTo>
                <a:lnTo>
                  <a:pt x="627685" y="160986"/>
                </a:lnTo>
                <a:lnTo>
                  <a:pt x="619569" y="151383"/>
                </a:lnTo>
                <a:lnTo>
                  <a:pt x="608444" y="140544"/>
                </a:lnTo>
                <a:lnTo>
                  <a:pt x="598058" y="132301"/>
                </a:lnTo>
                <a:lnTo>
                  <a:pt x="587169" y="125326"/>
                </a:lnTo>
                <a:lnTo>
                  <a:pt x="575777" y="119619"/>
                </a:lnTo>
                <a:lnTo>
                  <a:pt x="563883" y="115180"/>
                </a:lnTo>
                <a:lnTo>
                  <a:pt x="551490" y="112010"/>
                </a:lnTo>
                <a:lnTo>
                  <a:pt x="538597" y="110108"/>
                </a:lnTo>
                <a:lnTo>
                  <a:pt x="525208" y="109474"/>
                </a:lnTo>
                <a:lnTo>
                  <a:pt x="514148" y="109933"/>
                </a:lnTo>
                <a:lnTo>
                  <a:pt x="501433" y="111665"/>
                </a:lnTo>
                <a:lnTo>
                  <a:pt x="489156" y="114687"/>
                </a:lnTo>
                <a:lnTo>
                  <a:pt x="477329" y="118999"/>
                </a:lnTo>
                <a:lnTo>
                  <a:pt x="466346" y="124427"/>
                </a:lnTo>
                <a:lnTo>
                  <a:pt x="455720" y="131076"/>
                </a:lnTo>
                <a:lnTo>
                  <a:pt x="445499" y="138918"/>
                </a:lnTo>
                <a:lnTo>
                  <a:pt x="435673" y="147954"/>
                </a:lnTo>
                <a:lnTo>
                  <a:pt x="435673" y="116712"/>
                </a:lnTo>
                <a:lnTo>
                  <a:pt x="365061" y="116712"/>
                </a:lnTo>
                <a:lnTo>
                  <a:pt x="365061" y="503681"/>
                </a:lnTo>
                <a:lnTo>
                  <a:pt x="435673" y="503681"/>
                </a:lnTo>
                <a:lnTo>
                  <a:pt x="435673" y="370077"/>
                </a:lnTo>
                <a:lnTo>
                  <a:pt x="446033" y="379255"/>
                </a:lnTo>
                <a:lnTo>
                  <a:pt x="456502" y="387106"/>
                </a:lnTo>
                <a:lnTo>
                  <a:pt x="454596" y="318896"/>
                </a:lnTo>
                <a:lnTo>
                  <a:pt x="453691" y="317929"/>
                </a:lnTo>
                <a:lnTo>
                  <a:pt x="446062" y="308152"/>
                </a:lnTo>
                <a:lnTo>
                  <a:pt x="440127" y="297264"/>
                </a:lnTo>
                <a:lnTo>
                  <a:pt x="435889" y="285266"/>
                </a:lnTo>
                <a:lnTo>
                  <a:pt x="433346" y="272157"/>
                </a:lnTo>
                <a:lnTo>
                  <a:pt x="432498" y="257937"/>
                </a:lnTo>
                <a:lnTo>
                  <a:pt x="432499" y="257486"/>
                </a:lnTo>
                <a:lnTo>
                  <a:pt x="433425" y="243324"/>
                </a:lnTo>
                <a:lnTo>
                  <a:pt x="436098" y="230299"/>
                </a:lnTo>
                <a:lnTo>
                  <a:pt x="440518" y="218406"/>
                </a:lnTo>
                <a:lnTo>
                  <a:pt x="446684" y="207639"/>
                </a:lnTo>
                <a:lnTo>
                  <a:pt x="454596" y="197992"/>
                </a:lnTo>
                <a:lnTo>
                  <a:pt x="461898" y="191345"/>
                </a:lnTo>
                <a:lnTo>
                  <a:pt x="472515" y="184218"/>
                </a:lnTo>
                <a:lnTo>
                  <a:pt x="484124" y="179109"/>
                </a:lnTo>
                <a:lnTo>
                  <a:pt x="496733" y="176034"/>
                </a:lnTo>
                <a:lnTo>
                  <a:pt x="510349" y="175005"/>
                </a:lnTo>
                <a:lnTo>
                  <a:pt x="520289" y="175558"/>
                </a:lnTo>
                <a:lnTo>
                  <a:pt x="533153" y="178137"/>
                </a:lnTo>
                <a:lnTo>
                  <a:pt x="544991" y="182809"/>
                </a:lnTo>
                <a:lnTo>
                  <a:pt x="555805" y="189559"/>
                </a:lnTo>
                <a:lnTo>
                  <a:pt x="565594" y="198374"/>
                </a:lnTo>
                <a:lnTo>
                  <a:pt x="573553" y="208321"/>
                </a:lnTo>
                <a:lnTo>
                  <a:pt x="579637" y="219197"/>
                </a:lnTo>
                <a:lnTo>
                  <a:pt x="583975" y="231134"/>
                </a:lnTo>
                <a:lnTo>
                  <a:pt x="586573" y="244132"/>
                </a:lnTo>
                <a:lnTo>
                  <a:pt x="587438" y="258190"/>
                </a:lnTo>
                <a:lnTo>
                  <a:pt x="587435" y="259086"/>
                </a:lnTo>
                <a:lnTo>
                  <a:pt x="586464" y="272983"/>
                </a:lnTo>
                <a:lnTo>
                  <a:pt x="583762" y="285886"/>
                </a:lnTo>
                <a:lnTo>
                  <a:pt x="579324" y="297784"/>
                </a:lnTo>
                <a:lnTo>
                  <a:pt x="573143" y="308664"/>
                </a:lnTo>
                <a:lnTo>
                  <a:pt x="565213" y="318515"/>
                </a:lnTo>
                <a:lnTo>
                  <a:pt x="558282" y="325130"/>
                </a:lnTo>
                <a:lnTo>
                  <a:pt x="547692" y="332638"/>
                </a:lnTo>
                <a:lnTo>
                  <a:pt x="536173" y="337991"/>
                </a:lnTo>
                <a:lnTo>
                  <a:pt x="523725" y="341197"/>
                </a:lnTo>
                <a:lnTo>
                  <a:pt x="510349" y="342264"/>
                </a:lnTo>
                <a:lnTo>
                  <a:pt x="499933" y="341671"/>
                </a:lnTo>
                <a:lnTo>
                  <a:pt x="487111" y="339081"/>
                </a:lnTo>
                <a:lnTo>
                  <a:pt x="477583" y="398652"/>
                </a:lnTo>
                <a:lnTo>
                  <a:pt x="485268" y="401514"/>
                </a:lnTo>
                <a:lnTo>
                  <a:pt x="497386" y="404793"/>
                </a:lnTo>
                <a:lnTo>
                  <a:pt x="510011" y="406760"/>
                </a:lnTo>
                <a:lnTo>
                  <a:pt x="523176" y="407415"/>
                </a:lnTo>
                <a:lnTo>
                  <a:pt x="525844" y="407390"/>
                </a:lnTo>
                <a:lnTo>
                  <a:pt x="538923" y="406502"/>
                </a:lnTo>
                <a:lnTo>
                  <a:pt x="551568" y="404344"/>
                </a:lnTo>
                <a:lnTo>
                  <a:pt x="563777" y="400917"/>
                </a:lnTo>
                <a:lnTo>
                  <a:pt x="575546" y="396221"/>
                </a:lnTo>
                <a:lnTo>
                  <a:pt x="586873" y="390255"/>
                </a:lnTo>
                <a:close/>
              </a:path>
              <a:path w="3047809" h="503681">
                <a:moveTo>
                  <a:pt x="454596" y="318896"/>
                </a:moveTo>
                <a:lnTo>
                  <a:pt x="456502" y="387106"/>
                </a:lnTo>
                <a:lnTo>
                  <a:pt x="467018" y="393572"/>
                </a:lnTo>
                <a:lnTo>
                  <a:pt x="477583" y="398652"/>
                </a:lnTo>
                <a:lnTo>
                  <a:pt x="487111" y="339081"/>
                </a:lnTo>
                <a:lnTo>
                  <a:pt x="475286" y="334426"/>
                </a:lnTo>
                <a:lnTo>
                  <a:pt x="464450" y="327700"/>
                </a:lnTo>
                <a:lnTo>
                  <a:pt x="454596" y="318896"/>
                </a:lnTo>
                <a:close/>
              </a:path>
              <a:path w="3047809" h="503681">
                <a:moveTo>
                  <a:pt x="145985" y="110118"/>
                </a:moveTo>
                <a:lnTo>
                  <a:pt x="132930" y="109474"/>
                </a:lnTo>
                <a:lnTo>
                  <a:pt x="131347" y="109482"/>
                </a:lnTo>
                <a:lnTo>
                  <a:pt x="118004" y="110266"/>
                </a:lnTo>
                <a:lnTo>
                  <a:pt x="105166" y="112323"/>
                </a:lnTo>
                <a:lnTo>
                  <a:pt x="92835" y="115652"/>
                </a:lnTo>
                <a:lnTo>
                  <a:pt x="84813" y="208176"/>
                </a:lnTo>
                <a:lnTo>
                  <a:pt x="92646" y="198374"/>
                </a:lnTo>
                <a:lnTo>
                  <a:pt x="99285" y="192044"/>
                </a:lnTo>
                <a:lnTo>
                  <a:pt x="109792" y="184612"/>
                </a:lnTo>
                <a:lnTo>
                  <a:pt x="121316" y="179285"/>
                </a:lnTo>
                <a:lnTo>
                  <a:pt x="133855" y="176078"/>
                </a:lnTo>
                <a:lnTo>
                  <a:pt x="147408" y="175005"/>
                </a:lnTo>
                <a:lnTo>
                  <a:pt x="157812" y="175588"/>
                </a:lnTo>
                <a:lnTo>
                  <a:pt x="170718" y="178154"/>
                </a:lnTo>
                <a:lnTo>
                  <a:pt x="182589" y="182753"/>
                </a:lnTo>
                <a:lnTo>
                  <a:pt x="193425" y="189371"/>
                </a:lnTo>
                <a:lnTo>
                  <a:pt x="203225" y="197992"/>
                </a:lnTo>
                <a:lnTo>
                  <a:pt x="211294" y="207931"/>
                </a:lnTo>
                <a:lnTo>
                  <a:pt x="217386" y="218736"/>
                </a:lnTo>
                <a:lnTo>
                  <a:pt x="221743" y="230667"/>
                </a:lnTo>
                <a:lnTo>
                  <a:pt x="224361" y="243732"/>
                </a:lnTo>
                <a:lnTo>
                  <a:pt x="225234" y="257937"/>
                </a:lnTo>
                <a:lnTo>
                  <a:pt x="225225" y="259457"/>
                </a:lnTo>
                <a:lnTo>
                  <a:pt x="224202" y="273569"/>
                </a:lnTo>
                <a:lnTo>
                  <a:pt x="221487" y="286568"/>
                </a:lnTo>
                <a:lnTo>
                  <a:pt x="217083" y="298456"/>
                </a:lnTo>
                <a:lnTo>
                  <a:pt x="210994" y="309232"/>
                </a:lnTo>
                <a:lnTo>
                  <a:pt x="203225" y="318896"/>
                </a:lnTo>
                <a:lnTo>
                  <a:pt x="196014" y="325674"/>
                </a:lnTo>
                <a:lnTo>
                  <a:pt x="185452" y="332943"/>
                </a:lnTo>
                <a:lnTo>
                  <a:pt x="173875" y="338126"/>
                </a:lnTo>
                <a:lnTo>
                  <a:pt x="161283" y="341231"/>
                </a:lnTo>
                <a:lnTo>
                  <a:pt x="147675" y="342264"/>
                </a:lnTo>
                <a:lnTo>
                  <a:pt x="138326" y="341751"/>
                </a:lnTo>
                <a:lnTo>
                  <a:pt x="125602" y="339187"/>
                </a:lnTo>
                <a:lnTo>
                  <a:pt x="113811" y="334465"/>
                </a:lnTo>
                <a:lnTo>
                  <a:pt x="102953" y="327577"/>
                </a:lnTo>
                <a:lnTo>
                  <a:pt x="93027" y="318515"/>
                </a:lnTo>
                <a:lnTo>
                  <a:pt x="84697" y="308027"/>
                </a:lnTo>
                <a:lnTo>
                  <a:pt x="78634" y="297081"/>
                </a:lnTo>
                <a:lnTo>
                  <a:pt x="74304" y="285119"/>
                </a:lnTo>
                <a:lnTo>
                  <a:pt x="71706" y="272152"/>
                </a:lnTo>
                <a:lnTo>
                  <a:pt x="70840" y="258190"/>
                </a:lnTo>
                <a:lnTo>
                  <a:pt x="69690" y="126127"/>
                </a:lnTo>
                <a:lnTo>
                  <a:pt x="58875" y="133273"/>
                </a:lnTo>
                <a:lnTo>
                  <a:pt x="48565" y="141692"/>
                </a:lnTo>
                <a:lnTo>
                  <a:pt x="38760" y="151383"/>
                </a:lnTo>
                <a:lnTo>
                  <a:pt x="30603" y="161016"/>
                </a:lnTo>
                <a:lnTo>
                  <a:pt x="23429" y="171203"/>
                </a:lnTo>
                <a:lnTo>
                  <a:pt x="17213" y="181976"/>
                </a:lnTo>
                <a:lnTo>
                  <a:pt x="11953" y="193334"/>
                </a:lnTo>
                <a:lnTo>
                  <a:pt x="7649" y="205279"/>
                </a:lnTo>
                <a:lnTo>
                  <a:pt x="4302" y="217813"/>
                </a:lnTo>
                <a:lnTo>
                  <a:pt x="1912" y="230936"/>
                </a:lnTo>
                <a:lnTo>
                  <a:pt x="478" y="244648"/>
                </a:lnTo>
                <a:lnTo>
                  <a:pt x="0" y="258952"/>
                </a:lnTo>
                <a:lnTo>
                  <a:pt x="415" y="271621"/>
                </a:lnTo>
                <a:lnTo>
                  <a:pt x="1835" y="285091"/>
                </a:lnTo>
                <a:lnTo>
                  <a:pt x="4266" y="298041"/>
                </a:lnTo>
                <a:lnTo>
                  <a:pt x="7705" y="310469"/>
                </a:lnTo>
                <a:lnTo>
                  <a:pt x="12155" y="322374"/>
                </a:lnTo>
                <a:lnTo>
                  <a:pt x="17615" y="333755"/>
                </a:lnTo>
                <a:lnTo>
                  <a:pt x="24085" y="344611"/>
                </a:lnTo>
                <a:lnTo>
                  <a:pt x="31565" y="354941"/>
                </a:lnTo>
                <a:lnTo>
                  <a:pt x="40055" y="364743"/>
                </a:lnTo>
                <a:lnTo>
                  <a:pt x="52074" y="376298"/>
                </a:lnTo>
                <a:lnTo>
                  <a:pt x="62598" y="384554"/>
                </a:lnTo>
                <a:lnTo>
                  <a:pt x="73562" y="391539"/>
                </a:lnTo>
                <a:lnTo>
                  <a:pt x="84969" y="397255"/>
                </a:lnTo>
                <a:lnTo>
                  <a:pt x="96817" y="401700"/>
                </a:lnTo>
                <a:lnTo>
                  <a:pt x="109107" y="404875"/>
                </a:lnTo>
                <a:lnTo>
                  <a:pt x="121839" y="406780"/>
                </a:lnTo>
                <a:lnTo>
                  <a:pt x="135013" y="407415"/>
                </a:lnTo>
                <a:lnTo>
                  <a:pt x="143501" y="407145"/>
                </a:lnTo>
                <a:lnTo>
                  <a:pt x="156331" y="405637"/>
                </a:lnTo>
                <a:lnTo>
                  <a:pt x="168633" y="402806"/>
                </a:lnTo>
                <a:lnTo>
                  <a:pt x="180403" y="398652"/>
                </a:lnTo>
                <a:lnTo>
                  <a:pt x="190752" y="393642"/>
                </a:lnTo>
                <a:lnTo>
                  <a:pt x="201239" y="387178"/>
                </a:lnTo>
                <a:lnTo>
                  <a:pt x="211716" y="379323"/>
                </a:lnTo>
                <a:lnTo>
                  <a:pt x="222186" y="370077"/>
                </a:lnTo>
                <a:lnTo>
                  <a:pt x="222186" y="400050"/>
                </a:lnTo>
                <a:lnTo>
                  <a:pt x="293306" y="400050"/>
                </a:lnTo>
                <a:lnTo>
                  <a:pt x="293306" y="116712"/>
                </a:lnTo>
                <a:lnTo>
                  <a:pt x="222186" y="116712"/>
                </a:lnTo>
                <a:lnTo>
                  <a:pt x="222186" y="147954"/>
                </a:lnTo>
                <a:lnTo>
                  <a:pt x="212633" y="139074"/>
                </a:lnTo>
                <a:lnTo>
                  <a:pt x="202442" y="131178"/>
                </a:lnTo>
                <a:lnTo>
                  <a:pt x="191831" y="124486"/>
                </a:lnTo>
                <a:lnTo>
                  <a:pt x="180797" y="118999"/>
                </a:lnTo>
                <a:lnTo>
                  <a:pt x="170829" y="115278"/>
                </a:lnTo>
                <a:lnTo>
                  <a:pt x="158617" y="112053"/>
                </a:lnTo>
                <a:lnTo>
                  <a:pt x="145985" y="110118"/>
                </a:lnTo>
                <a:close/>
              </a:path>
              <a:path w="3047809" h="503681">
                <a:moveTo>
                  <a:pt x="81010" y="120253"/>
                </a:moveTo>
                <a:lnTo>
                  <a:pt x="69690" y="126127"/>
                </a:lnTo>
                <a:lnTo>
                  <a:pt x="70840" y="258190"/>
                </a:lnTo>
                <a:lnTo>
                  <a:pt x="70840" y="257998"/>
                </a:lnTo>
                <a:lnTo>
                  <a:pt x="71730" y="243951"/>
                </a:lnTo>
                <a:lnTo>
                  <a:pt x="74355" y="230965"/>
                </a:lnTo>
                <a:lnTo>
                  <a:pt x="78716" y="219040"/>
                </a:lnTo>
                <a:lnTo>
                  <a:pt x="84813" y="208176"/>
                </a:lnTo>
                <a:lnTo>
                  <a:pt x="92835" y="115652"/>
                </a:lnTo>
                <a:lnTo>
                  <a:pt x="81010" y="120253"/>
                </a:lnTo>
                <a:close/>
              </a:path>
              <a:path w="3047809" h="503681">
                <a:moveTo>
                  <a:pt x="2170747" y="116712"/>
                </a:moveTo>
                <a:lnTo>
                  <a:pt x="2170747" y="400050"/>
                </a:lnTo>
                <a:lnTo>
                  <a:pt x="2241867" y="400050"/>
                </a:lnTo>
                <a:lnTo>
                  <a:pt x="2241867" y="116712"/>
                </a:lnTo>
                <a:lnTo>
                  <a:pt x="2170747" y="116712"/>
                </a:lnTo>
                <a:close/>
              </a:path>
              <a:path w="3047809" h="503681">
                <a:moveTo>
                  <a:pt x="1189291" y="116712"/>
                </a:moveTo>
                <a:lnTo>
                  <a:pt x="1189291" y="400050"/>
                </a:lnTo>
                <a:lnTo>
                  <a:pt x="1260411" y="400050"/>
                </a:lnTo>
                <a:lnTo>
                  <a:pt x="1260411" y="116712"/>
                </a:lnTo>
                <a:lnTo>
                  <a:pt x="1189291" y="116712"/>
                </a:lnTo>
                <a:close/>
              </a:path>
              <a:path w="3047809" h="503681">
                <a:moveTo>
                  <a:pt x="2966021" y="150367"/>
                </a:moveTo>
                <a:lnTo>
                  <a:pt x="2966417" y="156345"/>
                </a:lnTo>
                <a:lnTo>
                  <a:pt x="2970179" y="168546"/>
                </a:lnTo>
                <a:lnTo>
                  <a:pt x="2977959" y="179069"/>
                </a:lnTo>
                <a:lnTo>
                  <a:pt x="2982641" y="183089"/>
                </a:lnTo>
                <a:lnTo>
                  <a:pt x="2993961" y="188933"/>
                </a:lnTo>
                <a:lnTo>
                  <a:pt x="3006915" y="190880"/>
                </a:lnTo>
                <a:lnTo>
                  <a:pt x="3012991" y="190471"/>
                </a:lnTo>
                <a:lnTo>
                  <a:pt x="3025163" y="186701"/>
                </a:lnTo>
                <a:lnTo>
                  <a:pt x="3035744" y="178942"/>
                </a:lnTo>
                <a:lnTo>
                  <a:pt x="3039703" y="174445"/>
                </a:lnTo>
                <a:lnTo>
                  <a:pt x="3045774" y="163173"/>
                </a:lnTo>
                <a:lnTo>
                  <a:pt x="3047809" y="150367"/>
                </a:lnTo>
                <a:lnTo>
                  <a:pt x="3047368" y="144095"/>
                </a:lnTo>
                <a:lnTo>
                  <a:pt x="3043517" y="131941"/>
                </a:lnTo>
                <a:lnTo>
                  <a:pt x="3035744" y="121412"/>
                </a:lnTo>
                <a:lnTo>
                  <a:pt x="3031110" y="117368"/>
                </a:lnTo>
                <a:lnTo>
                  <a:pt x="3019795" y="111439"/>
                </a:lnTo>
                <a:lnTo>
                  <a:pt x="3006915" y="109474"/>
                </a:lnTo>
                <a:lnTo>
                  <a:pt x="3000682" y="109896"/>
                </a:lnTo>
                <a:lnTo>
                  <a:pt x="2988506" y="113675"/>
                </a:lnTo>
                <a:lnTo>
                  <a:pt x="2977959" y="121412"/>
                </a:lnTo>
                <a:lnTo>
                  <a:pt x="2973857" y="126126"/>
                </a:lnTo>
                <a:lnTo>
                  <a:pt x="2967971" y="137432"/>
                </a:lnTo>
                <a:lnTo>
                  <a:pt x="2966021" y="150367"/>
                </a:lnTo>
                <a:close/>
              </a:path>
              <a:path w="3047809" h="503681">
                <a:moveTo>
                  <a:pt x="2719133" y="145795"/>
                </a:moveTo>
                <a:lnTo>
                  <a:pt x="2719133" y="116712"/>
                </a:lnTo>
                <a:lnTo>
                  <a:pt x="2648013" y="116712"/>
                </a:lnTo>
                <a:lnTo>
                  <a:pt x="2648013" y="400050"/>
                </a:lnTo>
                <a:lnTo>
                  <a:pt x="2719133" y="400050"/>
                </a:lnTo>
                <a:lnTo>
                  <a:pt x="2719176" y="276365"/>
                </a:lnTo>
                <a:lnTo>
                  <a:pt x="2719483" y="259988"/>
                </a:lnTo>
                <a:lnTo>
                  <a:pt x="2720086" y="246611"/>
                </a:lnTo>
                <a:lnTo>
                  <a:pt x="2720985" y="236232"/>
                </a:lnTo>
                <a:lnTo>
                  <a:pt x="2724347" y="221081"/>
                </a:lnTo>
                <a:lnTo>
                  <a:pt x="2729309" y="208669"/>
                </a:lnTo>
                <a:lnTo>
                  <a:pt x="2735736" y="197962"/>
                </a:lnTo>
                <a:lnTo>
                  <a:pt x="2743644" y="188975"/>
                </a:lnTo>
                <a:lnTo>
                  <a:pt x="2755651" y="180391"/>
                </a:lnTo>
                <a:lnTo>
                  <a:pt x="2767583" y="175971"/>
                </a:lnTo>
                <a:lnTo>
                  <a:pt x="2780728" y="174498"/>
                </a:lnTo>
                <a:lnTo>
                  <a:pt x="2785029" y="174652"/>
                </a:lnTo>
                <a:lnTo>
                  <a:pt x="2797811" y="177308"/>
                </a:lnTo>
                <a:lnTo>
                  <a:pt x="2808668" y="183261"/>
                </a:lnTo>
                <a:lnTo>
                  <a:pt x="2819404" y="195907"/>
                </a:lnTo>
                <a:lnTo>
                  <a:pt x="2824416" y="208661"/>
                </a:lnTo>
                <a:lnTo>
                  <a:pt x="2826396" y="218939"/>
                </a:lnTo>
                <a:lnTo>
                  <a:pt x="2827530" y="229574"/>
                </a:lnTo>
                <a:lnTo>
                  <a:pt x="2828340" y="242628"/>
                </a:lnTo>
                <a:lnTo>
                  <a:pt x="2828826" y="258095"/>
                </a:lnTo>
                <a:lnTo>
                  <a:pt x="2828988" y="275970"/>
                </a:lnTo>
                <a:lnTo>
                  <a:pt x="2828988" y="400050"/>
                </a:lnTo>
                <a:lnTo>
                  <a:pt x="2899346" y="400050"/>
                </a:lnTo>
                <a:lnTo>
                  <a:pt x="2899332" y="210516"/>
                </a:lnTo>
                <a:lnTo>
                  <a:pt x="2898483" y="195410"/>
                </a:lnTo>
                <a:lnTo>
                  <a:pt x="2896324" y="181570"/>
                </a:lnTo>
                <a:lnTo>
                  <a:pt x="2892854" y="168994"/>
                </a:lnTo>
                <a:lnTo>
                  <a:pt x="2888074" y="157677"/>
                </a:lnTo>
                <a:lnTo>
                  <a:pt x="2881983" y="147617"/>
                </a:lnTo>
                <a:lnTo>
                  <a:pt x="2874581" y="138811"/>
                </a:lnTo>
                <a:lnTo>
                  <a:pt x="2863704" y="129278"/>
                </a:lnTo>
                <a:lnTo>
                  <a:pt x="2852957" y="122148"/>
                </a:lnTo>
                <a:lnTo>
                  <a:pt x="2841518" y="116603"/>
                </a:lnTo>
                <a:lnTo>
                  <a:pt x="2829390" y="112642"/>
                </a:lnTo>
                <a:lnTo>
                  <a:pt x="2816576" y="110266"/>
                </a:lnTo>
                <a:lnTo>
                  <a:pt x="2803080" y="109474"/>
                </a:lnTo>
                <a:lnTo>
                  <a:pt x="2800271" y="109511"/>
                </a:lnTo>
                <a:lnTo>
                  <a:pt x="2787645" y="110615"/>
                </a:lnTo>
                <a:lnTo>
                  <a:pt x="2775212" y="113235"/>
                </a:lnTo>
                <a:lnTo>
                  <a:pt x="2762948" y="117348"/>
                </a:lnTo>
                <a:lnTo>
                  <a:pt x="2751991" y="122598"/>
                </a:lnTo>
                <a:lnTo>
                  <a:pt x="2741579" y="128871"/>
                </a:lnTo>
                <a:lnTo>
                  <a:pt x="2730626" y="136607"/>
                </a:lnTo>
                <a:lnTo>
                  <a:pt x="2719133" y="145795"/>
                </a:lnTo>
                <a:close/>
              </a:path>
              <a:path w="3047809" h="503681">
                <a:moveTo>
                  <a:pt x="1382966" y="260350"/>
                </a:moveTo>
                <a:lnTo>
                  <a:pt x="1384245" y="244145"/>
                </a:lnTo>
                <a:lnTo>
                  <a:pt x="1387336" y="231464"/>
                </a:lnTo>
                <a:lnTo>
                  <a:pt x="1392264" y="219777"/>
                </a:lnTo>
                <a:lnTo>
                  <a:pt x="1399021" y="209086"/>
                </a:lnTo>
                <a:lnTo>
                  <a:pt x="1407604" y="199389"/>
                </a:lnTo>
                <a:lnTo>
                  <a:pt x="1421577" y="188552"/>
                </a:lnTo>
                <a:lnTo>
                  <a:pt x="1432671" y="182855"/>
                </a:lnTo>
                <a:lnTo>
                  <a:pt x="1444790" y="178779"/>
                </a:lnTo>
                <a:lnTo>
                  <a:pt x="1457938" y="176331"/>
                </a:lnTo>
                <a:lnTo>
                  <a:pt x="1472120" y="175513"/>
                </a:lnTo>
                <a:lnTo>
                  <a:pt x="1472950" y="175516"/>
                </a:lnTo>
                <a:lnTo>
                  <a:pt x="1486630" y="176334"/>
                </a:lnTo>
                <a:lnTo>
                  <a:pt x="1499114" y="178620"/>
                </a:lnTo>
                <a:lnTo>
                  <a:pt x="1510347" y="182371"/>
                </a:lnTo>
                <a:lnTo>
                  <a:pt x="1522814" y="189029"/>
                </a:lnTo>
                <a:lnTo>
                  <a:pt x="1533040" y="196792"/>
                </a:lnTo>
                <a:lnTo>
                  <a:pt x="1543367" y="206628"/>
                </a:lnTo>
                <a:lnTo>
                  <a:pt x="1602549" y="173989"/>
                </a:lnTo>
                <a:lnTo>
                  <a:pt x="1588522" y="156525"/>
                </a:lnTo>
                <a:lnTo>
                  <a:pt x="1579414" y="147653"/>
                </a:lnTo>
                <a:lnTo>
                  <a:pt x="1569553" y="139651"/>
                </a:lnTo>
                <a:lnTo>
                  <a:pt x="1558936" y="132513"/>
                </a:lnTo>
                <a:lnTo>
                  <a:pt x="1547558" y="126237"/>
                </a:lnTo>
                <a:lnTo>
                  <a:pt x="1535140" y="120720"/>
                </a:lnTo>
                <a:lnTo>
                  <a:pt x="1523405" y="116671"/>
                </a:lnTo>
                <a:lnTo>
                  <a:pt x="1511207" y="113522"/>
                </a:lnTo>
                <a:lnTo>
                  <a:pt x="1498549" y="111273"/>
                </a:lnTo>
                <a:lnTo>
                  <a:pt x="1485434" y="109923"/>
                </a:lnTo>
                <a:lnTo>
                  <a:pt x="1471866" y="109474"/>
                </a:lnTo>
                <a:lnTo>
                  <a:pt x="1462742" y="109675"/>
                </a:lnTo>
                <a:lnTo>
                  <a:pt x="1449518" y="110716"/>
                </a:lnTo>
                <a:lnTo>
                  <a:pt x="1436701" y="112644"/>
                </a:lnTo>
                <a:lnTo>
                  <a:pt x="1424287" y="115454"/>
                </a:lnTo>
                <a:lnTo>
                  <a:pt x="1412274" y="119145"/>
                </a:lnTo>
                <a:lnTo>
                  <a:pt x="1400661" y="123714"/>
                </a:lnTo>
                <a:lnTo>
                  <a:pt x="1389443" y="129158"/>
                </a:lnTo>
                <a:lnTo>
                  <a:pt x="1375411" y="137613"/>
                </a:lnTo>
                <a:lnTo>
                  <a:pt x="1365027" y="145292"/>
                </a:lnTo>
                <a:lnTo>
                  <a:pt x="1355486" y="153734"/>
                </a:lnTo>
                <a:lnTo>
                  <a:pt x="1346786" y="162940"/>
                </a:lnTo>
                <a:lnTo>
                  <a:pt x="1338928" y="172909"/>
                </a:lnTo>
                <a:lnTo>
                  <a:pt x="1331912" y="183641"/>
                </a:lnTo>
                <a:lnTo>
                  <a:pt x="1324780" y="197173"/>
                </a:lnTo>
                <a:lnTo>
                  <a:pt x="1319941" y="208953"/>
                </a:lnTo>
                <a:lnTo>
                  <a:pt x="1316177" y="221072"/>
                </a:lnTo>
                <a:lnTo>
                  <a:pt x="1313489" y="233530"/>
                </a:lnTo>
                <a:lnTo>
                  <a:pt x="1311876" y="246326"/>
                </a:lnTo>
                <a:lnTo>
                  <a:pt x="1311338" y="259461"/>
                </a:lnTo>
                <a:lnTo>
                  <a:pt x="1311701" y="270346"/>
                </a:lnTo>
                <a:lnTo>
                  <a:pt x="1313135" y="283311"/>
                </a:lnTo>
                <a:lnTo>
                  <a:pt x="1315659" y="295885"/>
                </a:lnTo>
                <a:lnTo>
                  <a:pt x="1319274" y="308066"/>
                </a:lnTo>
                <a:lnTo>
                  <a:pt x="1323982" y="319856"/>
                </a:lnTo>
                <a:lnTo>
                  <a:pt x="1329783" y="331253"/>
                </a:lnTo>
                <a:lnTo>
                  <a:pt x="1336678" y="342258"/>
                </a:lnTo>
                <a:lnTo>
                  <a:pt x="1344669" y="352871"/>
                </a:lnTo>
                <a:lnTo>
                  <a:pt x="1353756" y="363092"/>
                </a:lnTo>
                <a:lnTo>
                  <a:pt x="1361288" y="370387"/>
                </a:lnTo>
                <a:lnTo>
                  <a:pt x="1370777" y="378141"/>
                </a:lnTo>
                <a:lnTo>
                  <a:pt x="1380933" y="384989"/>
                </a:lnTo>
                <a:lnTo>
                  <a:pt x="1391757" y="390930"/>
                </a:lnTo>
                <a:lnTo>
                  <a:pt x="1403249" y="395960"/>
                </a:lnTo>
                <a:lnTo>
                  <a:pt x="1415408" y="400080"/>
                </a:lnTo>
                <a:lnTo>
                  <a:pt x="1428235" y="403287"/>
                </a:lnTo>
                <a:lnTo>
                  <a:pt x="1441730" y="405579"/>
                </a:lnTo>
                <a:lnTo>
                  <a:pt x="1455893" y="406956"/>
                </a:lnTo>
                <a:lnTo>
                  <a:pt x="1470723" y="407415"/>
                </a:lnTo>
                <a:lnTo>
                  <a:pt x="1473024" y="407404"/>
                </a:lnTo>
                <a:lnTo>
                  <a:pt x="1487549" y="406779"/>
                </a:lnTo>
                <a:lnTo>
                  <a:pt x="1501464" y="405199"/>
                </a:lnTo>
                <a:lnTo>
                  <a:pt x="1514768" y="402665"/>
                </a:lnTo>
                <a:lnTo>
                  <a:pt x="1527464" y="399177"/>
                </a:lnTo>
                <a:lnTo>
                  <a:pt x="1539551" y="394736"/>
                </a:lnTo>
                <a:lnTo>
                  <a:pt x="1551032" y="389342"/>
                </a:lnTo>
                <a:lnTo>
                  <a:pt x="1561908" y="382997"/>
                </a:lnTo>
                <a:lnTo>
                  <a:pt x="1572178" y="375700"/>
                </a:lnTo>
                <a:lnTo>
                  <a:pt x="1581846" y="367452"/>
                </a:lnTo>
                <a:lnTo>
                  <a:pt x="1590910" y="358254"/>
                </a:lnTo>
                <a:lnTo>
                  <a:pt x="1599374" y="348106"/>
                </a:lnTo>
                <a:lnTo>
                  <a:pt x="1543367" y="309752"/>
                </a:lnTo>
                <a:lnTo>
                  <a:pt x="1540069" y="313567"/>
                </a:lnTo>
                <a:lnTo>
                  <a:pt x="1530806" y="322348"/>
                </a:lnTo>
                <a:lnTo>
                  <a:pt x="1520515" y="329526"/>
                </a:lnTo>
                <a:lnTo>
                  <a:pt x="1509196" y="335103"/>
                </a:lnTo>
                <a:lnTo>
                  <a:pt x="1496849" y="339084"/>
                </a:lnTo>
                <a:lnTo>
                  <a:pt x="1483474" y="341470"/>
                </a:lnTo>
                <a:lnTo>
                  <a:pt x="1469072" y="342264"/>
                </a:lnTo>
                <a:lnTo>
                  <a:pt x="1465707" y="342220"/>
                </a:lnTo>
                <a:lnTo>
                  <a:pt x="1451727" y="341001"/>
                </a:lnTo>
                <a:lnTo>
                  <a:pt x="1438848" y="338109"/>
                </a:lnTo>
                <a:lnTo>
                  <a:pt x="1427061" y="333546"/>
                </a:lnTo>
                <a:lnTo>
                  <a:pt x="1416353" y="327311"/>
                </a:lnTo>
                <a:lnTo>
                  <a:pt x="1406715" y="319404"/>
                </a:lnTo>
                <a:lnTo>
                  <a:pt x="1398126" y="309630"/>
                </a:lnTo>
                <a:lnTo>
                  <a:pt x="1391512" y="298902"/>
                </a:lnTo>
                <a:lnTo>
                  <a:pt x="1386772" y="287113"/>
                </a:lnTo>
                <a:lnTo>
                  <a:pt x="1383920" y="274262"/>
                </a:lnTo>
                <a:lnTo>
                  <a:pt x="1382966" y="26035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26943" y="120789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0" y="283337"/>
                </a:lnTo>
                <a:lnTo>
                  <a:pt x="71119" y="283337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45487" y="120789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0" y="283337"/>
                </a:lnTo>
                <a:lnTo>
                  <a:pt x="71119" y="283337"/>
                </a:lnTo>
                <a:lnTo>
                  <a:pt x="7111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17471" y="1098550"/>
            <a:ext cx="71120" cy="392684"/>
          </a:xfrm>
          <a:custGeom>
            <a:avLst/>
            <a:gdLst/>
            <a:ahLst/>
            <a:cxnLst/>
            <a:rect l="l" t="t" r="r" b="b"/>
            <a:pathLst>
              <a:path w="71120" h="392684">
                <a:moveTo>
                  <a:pt x="0" y="0"/>
                </a:moveTo>
                <a:lnTo>
                  <a:pt x="0" y="392684"/>
                </a:lnTo>
                <a:lnTo>
                  <a:pt x="71120" y="392684"/>
                </a:lnTo>
                <a:lnTo>
                  <a:pt x="71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22216" y="1417065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4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3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3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4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19855" y="1267587"/>
            <a:ext cx="154686" cy="164846"/>
          </a:xfrm>
          <a:custGeom>
            <a:avLst/>
            <a:gdLst/>
            <a:ahLst/>
            <a:cxnLst/>
            <a:rect l="l" t="t" r="r" b="b"/>
            <a:pathLst>
              <a:path w="154686" h="164846">
                <a:moveTo>
                  <a:pt x="77216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8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6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8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6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3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780538" y="1266189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3" y="23368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1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0738" y="1266189"/>
            <a:ext cx="154939" cy="167259"/>
          </a:xfrm>
          <a:custGeom>
            <a:avLst/>
            <a:gdLst/>
            <a:ahLst/>
            <a:cxnLst/>
            <a:rect l="l" t="t" r="r" b="b"/>
            <a:pathLst>
              <a:path w="154939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1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4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39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88694" y="1266189"/>
            <a:ext cx="154939" cy="167259"/>
          </a:xfrm>
          <a:custGeom>
            <a:avLst/>
            <a:gdLst/>
            <a:ahLst/>
            <a:cxnLst/>
            <a:rect l="l" t="t" r="r" b="b"/>
            <a:pathLst>
              <a:path w="154939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7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1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5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39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27036" y="1266189"/>
            <a:ext cx="154393" cy="167259"/>
          </a:xfrm>
          <a:custGeom>
            <a:avLst/>
            <a:gdLst/>
            <a:ahLst/>
            <a:cxnLst/>
            <a:rect l="l" t="t" r="r" b="b"/>
            <a:pathLst>
              <a:path w="154393" h="167259">
                <a:moveTo>
                  <a:pt x="76568" y="0"/>
                </a:moveTo>
                <a:lnTo>
                  <a:pt x="63015" y="1072"/>
                </a:lnTo>
                <a:lnTo>
                  <a:pt x="50476" y="4279"/>
                </a:lnTo>
                <a:lnTo>
                  <a:pt x="38952" y="9606"/>
                </a:lnTo>
                <a:lnTo>
                  <a:pt x="28445" y="17038"/>
                </a:lnTo>
                <a:lnTo>
                  <a:pt x="21805" y="23368"/>
                </a:lnTo>
                <a:lnTo>
                  <a:pt x="13972" y="33170"/>
                </a:lnTo>
                <a:lnTo>
                  <a:pt x="7875" y="44034"/>
                </a:lnTo>
                <a:lnTo>
                  <a:pt x="3515" y="55959"/>
                </a:lnTo>
                <a:lnTo>
                  <a:pt x="890" y="68945"/>
                </a:lnTo>
                <a:lnTo>
                  <a:pt x="0" y="82992"/>
                </a:lnTo>
                <a:lnTo>
                  <a:pt x="0" y="83185"/>
                </a:lnTo>
                <a:lnTo>
                  <a:pt x="865" y="97146"/>
                </a:lnTo>
                <a:lnTo>
                  <a:pt x="3463" y="110113"/>
                </a:lnTo>
                <a:lnTo>
                  <a:pt x="7793" y="122075"/>
                </a:lnTo>
                <a:lnTo>
                  <a:pt x="13857" y="133021"/>
                </a:lnTo>
                <a:lnTo>
                  <a:pt x="21654" y="142937"/>
                </a:lnTo>
                <a:lnTo>
                  <a:pt x="32113" y="152571"/>
                </a:lnTo>
                <a:lnTo>
                  <a:pt x="42971" y="159459"/>
                </a:lnTo>
                <a:lnTo>
                  <a:pt x="54762" y="164181"/>
                </a:lnTo>
                <a:lnTo>
                  <a:pt x="67486" y="166745"/>
                </a:lnTo>
                <a:lnTo>
                  <a:pt x="76835" y="167259"/>
                </a:lnTo>
                <a:lnTo>
                  <a:pt x="90442" y="166225"/>
                </a:lnTo>
                <a:lnTo>
                  <a:pt x="103034" y="163120"/>
                </a:lnTo>
                <a:lnTo>
                  <a:pt x="114611" y="157937"/>
                </a:lnTo>
                <a:lnTo>
                  <a:pt x="125173" y="150668"/>
                </a:lnTo>
                <a:lnTo>
                  <a:pt x="132384" y="143890"/>
                </a:lnTo>
                <a:lnTo>
                  <a:pt x="140153" y="134226"/>
                </a:lnTo>
                <a:lnTo>
                  <a:pt x="146242" y="123450"/>
                </a:lnTo>
                <a:lnTo>
                  <a:pt x="150646" y="111562"/>
                </a:lnTo>
                <a:lnTo>
                  <a:pt x="153362" y="98563"/>
                </a:lnTo>
                <a:lnTo>
                  <a:pt x="154384" y="84451"/>
                </a:lnTo>
                <a:lnTo>
                  <a:pt x="154393" y="82931"/>
                </a:lnTo>
                <a:lnTo>
                  <a:pt x="153520" y="68726"/>
                </a:lnTo>
                <a:lnTo>
                  <a:pt x="150903" y="55661"/>
                </a:lnTo>
                <a:lnTo>
                  <a:pt x="146546" y="43730"/>
                </a:lnTo>
                <a:lnTo>
                  <a:pt x="140453" y="32925"/>
                </a:lnTo>
                <a:lnTo>
                  <a:pt x="132629" y="23242"/>
                </a:lnTo>
                <a:lnTo>
                  <a:pt x="122584" y="14365"/>
                </a:lnTo>
                <a:lnTo>
                  <a:pt x="111749" y="7747"/>
                </a:lnTo>
                <a:lnTo>
                  <a:pt x="99878" y="3148"/>
                </a:lnTo>
                <a:lnTo>
                  <a:pt x="86971" y="582"/>
                </a:lnTo>
                <a:lnTo>
                  <a:pt x="765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6943" y="120789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45487" y="120789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022216" y="1200658"/>
            <a:ext cx="81787" cy="81406"/>
          </a:xfrm>
          <a:custGeom>
            <a:avLst/>
            <a:gdLst/>
            <a:ahLst/>
            <a:cxnLst/>
            <a:rect l="l" t="t" r="r" b="b"/>
            <a:pathLst>
              <a:path w="81787" h="81406">
                <a:moveTo>
                  <a:pt x="40894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3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3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3" y="69468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4" y="81406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5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3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04209" y="1200658"/>
            <a:ext cx="251332" cy="290575"/>
          </a:xfrm>
          <a:custGeom>
            <a:avLst/>
            <a:gdLst/>
            <a:ahLst/>
            <a:cxnLst/>
            <a:rect l="l" t="t" r="r" b="b"/>
            <a:pathLst>
              <a:path w="251332" h="290575">
                <a:moveTo>
                  <a:pt x="155066" y="0"/>
                </a:moveTo>
                <a:lnTo>
                  <a:pt x="168563" y="792"/>
                </a:lnTo>
                <a:lnTo>
                  <a:pt x="181377" y="3168"/>
                </a:lnTo>
                <a:lnTo>
                  <a:pt x="193505" y="7129"/>
                </a:lnTo>
                <a:lnTo>
                  <a:pt x="204944" y="12674"/>
                </a:lnTo>
                <a:lnTo>
                  <a:pt x="215690" y="19804"/>
                </a:lnTo>
                <a:lnTo>
                  <a:pt x="225741" y="28518"/>
                </a:lnTo>
                <a:lnTo>
                  <a:pt x="233969" y="38143"/>
                </a:lnTo>
                <a:lnTo>
                  <a:pt x="240060" y="48203"/>
                </a:lnTo>
                <a:lnTo>
                  <a:pt x="244841" y="59520"/>
                </a:lnTo>
                <a:lnTo>
                  <a:pt x="248310" y="72096"/>
                </a:lnTo>
                <a:lnTo>
                  <a:pt x="250470" y="85936"/>
                </a:lnTo>
                <a:lnTo>
                  <a:pt x="251318" y="101042"/>
                </a:lnTo>
                <a:lnTo>
                  <a:pt x="251332" y="103377"/>
                </a:lnTo>
                <a:lnTo>
                  <a:pt x="251332" y="290575"/>
                </a:lnTo>
                <a:lnTo>
                  <a:pt x="180975" y="290575"/>
                </a:lnTo>
                <a:lnTo>
                  <a:pt x="180975" y="166496"/>
                </a:lnTo>
                <a:lnTo>
                  <a:pt x="180812" y="148621"/>
                </a:lnTo>
                <a:lnTo>
                  <a:pt x="180326" y="133154"/>
                </a:lnTo>
                <a:lnTo>
                  <a:pt x="179516" y="120100"/>
                </a:lnTo>
                <a:lnTo>
                  <a:pt x="178382" y="109465"/>
                </a:lnTo>
                <a:lnTo>
                  <a:pt x="176924" y="101253"/>
                </a:lnTo>
                <a:lnTo>
                  <a:pt x="171391" y="86433"/>
                </a:lnTo>
                <a:lnTo>
                  <a:pt x="163882" y="76590"/>
                </a:lnTo>
                <a:lnTo>
                  <a:pt x="149798" y="67834"/>
                </a:lnTo>
                <a:lnTo>
                  <a:pt x="137015" y="65178"/>
                </a:lnTo>
                <a:lnTo>
                  <a:pt x="132714" y="65024"/>
                </a:lnTo>
                <a:lnTo>
                  <a:pt x="119570" y="66497"/>
                </a:lnTo>
                <a:lnTo>
                  <a:pt x="107638" y="70917"/>
                </a:lnTo>
                <a:lnTo>
                  <a:pt x="96968" y="78284"/>
                </a:lnTo>
                <a:lnTo>
                  <a:pt x="87722" y="88488"/>
                </a:lnTo>
                <a:lnTo>
                  <a:pt x="81295" y="99195"/>
                </a:lnTo>
                <a:lnTo>
                  <a:pt x="76333" y="111607"/>
                </a:lnTo>
                <a:lnTo>
                  <a:pt x="74167" y="119379"/>
                </a:lnTo>
                <a:lnTo>
                  <a:pt x="72072" y="137137"/>
                </a:lnTo>
                <a:lnTo>
                  <a:pt x="71469" y="150514"/>
                </a:lnTo>
                <a:lnTo>
                  <a:pt x="71162" y="166891"/>
                </a:lnTo>
                <a:lnTo>
                  <a:pt x="71119" y="176911"/>
                </a:lnTo>
                <a:lnTo>
                  <a:pt x="7111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71119" y="7238"/>
                </a:lnTo>
                <a:lnTo>
                  <a:pt x="71119" y="36321"/>
                </a:lnTo>
                <a:lnTo>
                  <a:pt x="82613" y="27133"/>
                </a:lnTo>
                <a:lnTo>
                  <a:pt x="93565" y="19397"/>
                </a:lnTo>
                <a:lnTo>
                  <a:pt x="103977" y="13124"/>
                </a:lnTo>
                <a:lnTo>
                  <a:pt x="113849" y="8324"/>
                </a:lnTo>
                <a:lnTo>
                  <a:pt x="127198" y="3761"/>
                </a:lnTo>
                <a:lnTo>
                  <a:pt x="139632" y="1141"/>
                </a:lnTo>
                <a:lnTo>
                  <a:pt x="152257" y="37"/>
                </a:lnTo>
                <a:lnTo>
                  <a:pt x="15506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48990" y="1200658"/>
            <a:ext cx="297180" cy="297941"/>
          </a:xfrm>
          <a:custGeom>
            <a:avLst/>
            <a:gdLst/>
            <a:ahLst/>
            <a:cxnLst/>
            <a:rect l="l" t="t" r="r" b="b"/>
            <a:pathLst>
              <a:path w="297180" h="297941">
                <a:moveTo>
                  <a:pt x="146938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80" y="148716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3" y="297941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80" y="254507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709672" y="1200658"/>
            <a:ext cx="293369" cy="297941"/>
          </a:xfrm>
          <a:custGeom>
            <a:avLst/>
            <a:gdLst/>
            <a:ahLst/>
            <a:cxnLst/>
            <a:rect l="l" t="t" r="r" b="b"/>
            <a:pathLst>
              <a:path w="293369" h="297941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7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0"/>
                </a:lnTo>
                <a:lnTo>
                  <a:pt x="222250" y="7238"/>
                </a:lnTo>
                <a:lnTo>
                  <a:pt x="293369" y="7238"/>
                </a:lnTo>
                <a:lnTo>
                  <a:pt x="293369" y="290575"/>
                </a:lnTo>
                <a:lnTo>
                  <a:pt x="222250" y="290575"/>
                </a:lnTo>
                <a:lnTo>
                  <a:pt x="222250" y="260603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6" y="289178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7" y="297941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8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1" y="41909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67534" y="1200658"/>
            <a:ext cx="291211" cy="297941"/>
          </a:xfrm>
          <a:custGeom>
            <a:avLst/>
            <a:gdLst/>
            <a:ahLst/>
            <a:cxnLst/>
            <a:rect l="l" t="t" r="r" b="b"/>
            <a:pathLst>
              <a:path w="291211" h="297941">
                <a:moveTo>
                  <a:pt x="160528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5"/>
                </a:lnTo>
                <a:lnTo>
                  <a:pt x="232029" y="97154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2" y="66039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8" y="150875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7" y="209930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4" y="232790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9" y="200278"/>
                </a:lnTo>
                <a:lnTo>
                  <a:pt x="288036" y="238632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1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8" y="253618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73301" y="1200658"/>
            <a:ext cx="293243" cy="394207"/>
          </a:xfrm>
          <a:custGeom>
            <a:avLst/>
            <a:gdLst/>
            <a:ahLst/>
            <a:cxnLst/>
            <a:rect l="l" t="t" r="r" b="b"/>
            <a:pathLst>
              <a:path w="293243" h="394207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8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69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5" y="297941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3"/>
                </a:lnTo>
                <a:lnTo>
                  <a:pt x="70612" y="394207"/>
                </a:lnTo>
                <a:lnTo>
                  <a:pt x="0" y="394207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0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21257" y="1200658"/>
            <a:ext cx="293243" cy="394207"/>
          </a:xfrm>
          <a:custGeom>
            <a:avLst/>
            <a:gdLst/>
            <a:ahLst/>
            <a:cxnLst/>
            <a:rect l="l" t="t" r="r" b="b"/>
            <a:pathLst>
              <a:path w="293243" h="394207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8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69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5" y="297941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3"/>
                </a:lnTo>
                <a:lnTo>
                  <a:pt x="70612" y="394207"/>
                </a:lnTo>
                <a:lnTo>
                  <a:pt x="0" y="394207"/>
                </a:lnTo>
                <a:lnTo>
                  <a:pt x="0" y="7238"/>
                </a:lnTo>
                <a:lnTo>
                  <a:pt x="70612" y="7238"/>
                </a:lnTo>
                <a:lnTo>
                  <a:pt x="70612" y="38480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56195" y="1200658"/>
            <a:ext cx="293306" cy="297941"/>
          </a:xfrm>
          <a:custGeom>
            <a:avLst/>
            <a:gdLst/>
            <a:ahLst/>
            <a:cxnLst/>
            <a:rect l="l" t="t" r="r" b="b"/>
            <a:pathLst>
              <a:path w="293306" h="297941">
                <a:moveTo>
                  <a:pt x="132930" y="0"/>
                </a:moveTo>
                <a:lnTo>
                  <a:pt x="145985" y="644"/>
                </a:lnTo>
                <a:lnTo>
                  <a:pt x="158617" y="2579"/>
                </a:lnTo>
                <a:lnTo>
                  <a:pt x="170829" y="5804"/>
                </a:lnTo>
                <a:lnTo>
                  <a:pt x="180797" y="9525"/>
                </a:lnTo>
                <a:lnTo>
                  <a:pt x="191831" y="15012"/>
                </a:lnTo>
                <a:lnTo>
                  <a:pt x="202442" y="21704"/>
                </a:lnTo>
                <a:lnTo>
                  <a:pt x="212633" y="29600"/>
                </a:lnTo>
                <a:lnTo>
                  <a:pt x="222186" y="38480"/>
                </a:lnTo>
                <a:lnTo>
                  <a:pt x="222186" y="7238"/>
                </a:lnTo>
                <a:lnTo>
                  <a:pt x="293306" y="7238"/>
                </a:lnTo>
                <a:lnTo>
                  <a:pt x="293306" y="290575"/>
                </a:lnTo>
                <a:lnTo>
                  <a:pt x="222186" y="290575"/>
                </a:lnTo>
                <a:lnTo>
                  <a:pt x="222186" y="260603"/>
                </a:lnTo>
                <a:lnTo>
                  <a:pt x="211716" y="269849"/>
                </a:lnTo>
                <a:lnTo>
                  <a:pt x="201239" y="277704"/>
                </a:lnTo>
                <a:lnTo>
                  <a:pt x="190752" y="284168"/>
                </a:lnTo>
                <a:lnTo>
                  <a:pt x="180403" y="289178"/>
                </a:lnTo>
                <a:lnTo>
                  <a:pt x="168633" y="293332"/>
                </a:lnTo>
                <a:lnTo>
                  <a:pt x="156331" y="296163"/>
                </a:lnTo>
                <a:lnTo>
                  <a:pt x="143501" y="297671"/>
                </a:lnTo>
                <a:lnTo>
                  <a:pt x="135013" y="297941"/>
                </a:lnTo>
                <a:lnTo>
                  <a:pt x="121839" y="297306"/>
                </a:lnTo>
                <a:lnTo>
                  <a:pt x="109107" y="295401"/>
                </a:lnTo>
                <a:lnTo>
                  <a:pt x="96817" y="292226"/>
                </a:lnTo>
                <a:lnTo>
                  <a:pt x="84969" y="287781"/>
                </a:lnTo>
                <a:lnTo>
                  <a:pt x="73562" y="282065"/>
                </a:lnTo>
                <a:lnTo>
                  <a:pt x="62598" y="275080"/>
                </a:lnTo>
                <a:lnTo>
                  <a:pt x="52074" y="266824"/>
                </a:lnTo>
                <a:lnTo>
                  <a:pt x="41992" y="257299"/>
                </a:lnTo>
                <a:lnTo>
                  <a:pt x="31565" y="245467"/>
                </a:lnTo>
                <a:lnTo>
                  <a:pt x="24085" y="235137"/>
                </a:lnTo>
                <a:lnTo>
                  <a:pt x="17615" y="224281"/>
                </a:lnTo>
                <a:lnTo>
                  <a:pt x="12155" y="212900"/>
                </a:lnTo>
                <a:lnTo>
                  <a:pt x="7705" y="200995"/>
                </a:lnTo>
                <a:lnTo>
                  <a:pt x="4266" y="188567"/>
                </a:lnTo>
                <a:lnTo>
                  <a:pt x="1835" y="175617"/>
                </a:lnTo>
                <a:lnTo>
                  <a:pt x="415" y="162147"/>
                </a:lnTo>
                <a:lnTo>
                  <a:pt x="0" y="149478"/>
                </a:lnTo>
                <a:lnTo>
                  <a:pt x="478" y="135174"/>
                </a:lnTo>
                <a:lnTo>
                  <a:pt x="1912" y="121462"/>
                </a:lnTo>
                <a:lnTo>
                  <a:pt x="4302" y="108339"/>
                </a:lnTo>
                <a:lnTo>
                  <a:pt x="7649" y="95805"/>
                </a:lnTo>
                <a:lnTo>
                  <a:pt x="11953" y="83860"/>
                </a:lnTo>
                <a:lnTo>
                  <a:pt x="17213" y="72502"/>
                </a:lnTo>
                <a:lnTo>
                  <a:pt x="23429" y="61729"/>
                </a:lnTo>
                <a:lnTo>
                  <a:pt x="30603" y="51542"/>
                </a:lnTo>
                <a:lnTo>
                  <a:pt x="38760" y="41909"/>
                </a:lnTo>
                <a:lnTo>
                  <a:pt x="48565" y="32218"/>
                </a:lnTo>
                <a:lnTo>
                  <a:pt x="58875" y="23799"/>
                </a:lnTo>
                <a:lnTo>
                  <a:pt x="69690" y="16653"/>
                </a:lnTo>
                <a:lnTo>
                  <a:pt x="81010" y="10779"/>
                </a:lnTo>
                <a:lnTo>
                  <a:pt x="92835" y="6178"/>
                </a:lnTo>
                <a:lnTo>
                  <a:pt x="105166" y="2849"/>
                </a:lnTo>
                <a:lnTo>
                  <a:pt x="118004" y="792"/>
                </a:lnTo>
                <a:lnTo>
                  <a:pt x="131347" y="8"/>
                </a:lnTo>
                <a:lnTo>
                  <a:pt x="1329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46984" y="1103502"/>
            <a:ext cx="149733" cy="387731"/>
          </a:xfrm>
          <a:custGeom>
            <a:avLst/>
            <a:gdLst/>
            <a:ahLst/>
            <a:cxnLst/>
            <a:rect l="l" t="t" r="r" b="b"/>
            <a:pathLst>
              <a:path w="149733" h="387731">
                <a:moveTo>
                  <a:pt x="36449" y="0"/>
                </a:moveTo>
                <a:lnTo>
                  <a:pt x="107568" y="0"/>
                </a:lnTo>
                <a:lnTo>
                  <a:pt x="107568" y="104394"/>
                </a:lnTo>
                <a:lnTo>
                  <a:pt x="149733" y="104394"/>
                </a:lnTo>
                <a:lnTo>
                  <a:pt x="149733" y="165608"/>
                </a:lnTo>
                <a:lnTo>
                  <a:pt x="107568" y="165608"/>
                </a:lnTo>
                <a:lnTo>
                  <a:pt x="107568" y="387731"/>
                </a:lnTo>
                <a:lnTo>
                  <a:pt x="36449" y="387731"/>
                </a:lnTo>
                <a:lnTo>
                  <a:pt x="36449" y="165608"/>
                </a:lnTo>
                <a:lnTo>
                  <a:pt x="0" y="165608"/>
                </a:lnTo>
                <a:lnTo>
                  <a:pt x="0" y="104394"/>
                </a:lnTo>
                <a:lnTo>
                  <a:pt x="36449" y="104394"/>
                </a:lnTo>
                <a:lnTo>
                  <a:pt x="3644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17471" y="1098550"/>
            <a:ext cx="71120" cy="392684"/>
          </a:xfrm>
          <a:custGeom>
            <a:avLst/>
            <a:gdLst/>
            <a:ahLst/>
            <a:cxnLst/>
            <a:rect l="l" t="t" r="r" b="b"/>
            <a:pathLst>
              <a:path w="71120" h="392684">
                <a:moveTo>
                  <a:pt x="0" y="0"/>
                </a:moveTo>
                <a:lnTo>
                  <a:pt x="71120" y="0"/>
                </a:lnTo>
                <a:lnTo>
                  <a:pt x="71120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17418" y="1091184"/>
            <a:ext cx="90551" cy="92201"/>
          </a:xfrm>
          <a:custGeom>
            <a:avLst/>
            <a:gdLst/>
            <a:ahLst/>
            <a:cxnLst/>
            <a:rect l="l" t="t" r="r" b="b"/>
            <a:pathLst>
              <a:path w="90551" h="92201">
                <a:moveTo>
                  <a:pt x="45084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6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1" y="46354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3" y="78866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4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7" y="13335"/>
                </a:lnTo>
                <a:lnTo>
                  <a:pt x="23636" y="5334"/>
                </a:lnTo>
                <a:lnTo>
                  <a:pt x="35570" y="935"/>
                </a:lnTo>
                <a:lnTo>
                  <a:pt x="450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35962" y="1091184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5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4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3" y="78866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5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7" y="13335"/>
                </a:lnTo>
                <a:lnTo>
                  <a:pt x="23636" y="5334"/>
                </a:lnTo>
                <a:lnTo>
                  <a:pt x="35570" y="935"/>
                </a:lnTo>
                <a:lnTo>
                  <a:pt x="450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83996" y="1886993"/>
            <a:ext cx="7437018" cy="722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00"/>
              </a:lnSpc>
              <a:spcBef>
                <a:spcPts val="145"/>
              </a:spcBef>
            </a:pP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H</a:t>
            </a:r>
            <a:r>
              <a:rPr sz="2800" b="1" spc="-9" dirty="0" smtClean="0">
                <a:solidFill>
                  <a:srgbClr val="FF5597"/>
                </a:solidFill>
                <a:latin typeface="Century Gothic"/>
                <a:cs typeface="Century Gothic"/>
              </a:rPr>
              <a:t>y</a:t>
            </a: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pe</a:t>
            </a:r>
            <a:r>
              <a:rPr sz="2800" b="1" spc="4" dirty="0" smtClean="0">
                <a:solidFill>
                  <a:srgbClr val="FF5597"/>
                </a:solidFill>
                <a:latin typeface="Century Gothic"/>
                <a:cs typeface="Century Gothic"/>
              </a:rPr>
              <a:t>r</a:t>
            </a: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-lipidemia</a:t>
            </a:r>
            <a:r>
              <a:rPr sz="2800" b="1" spc="-10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 h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mple</a:t>
            </a:r>
            <a:r>
              <a:rPr sz="2800" spc="-1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made</a:t>
            </a:r>
            <a:endParaRPr sz="2800">
              <a:latin typeface="Century Gothic"/>
              <a:cs typeface="Century Gothic"/>
            </a:endParaRPr>
          </a:p>
          <a:p>
            <a:pPr marL="12700" marR="65398">
              <a:lnSpc>
                <a:spcPts val="2785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pass</a:t>
            </a:r>
            <a:r>
              <a:rPr sz="2800" spc="-5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through</a:t>
            </a:r>
            <a:r>
              <a:rPr sz="2800" spc="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mn</a:t>
            </a:r>
            <a:r>
              <a:rPr sz="2800" spc="-12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conta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9948" y="1950350"/>
            <a:ext cx="322389" cy="310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3996" y="2569995"/>
            <a:ext cx="6756075" cy="3624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33"/>
              </a:lnSpc>
              <a:spcBef>
                <a:spcPts val="185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ant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800" spc="-12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2800" spc="-2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asma</a:t>
            </a:r>
            <a:r>
              <a:rPr sz="2800" spc="-9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LDL</a:t>
            </a:r>
            <a:r>
              <a:rPr sz="2800" spc="-4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so,</a:t>
            </a:r>
            <a:r>
              <a:rPr sz="2800" spc="-26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28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ea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ly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parat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-111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28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800" spc="-7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800" spc="-2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glyc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ne 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ts val="3433"/>
              </a:lnSpc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hydrochlor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8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buff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pH</a:t>
            </a:r>
            <a:r>
              <a:rPr sz="2800" spc="-4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8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  <a:p>
            <a:pPr marL="12700" marR="4086207">
              <a:lnSpc>
                <a:spcPct val="99925"/>
              </a:lnSpc>
            </a:pP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Othe</a:t>
            </a:r>
            <a:r>
              <a:rPr sz="2800" b="1" spc="9" dirty="0" smtClean="0">
                <a:solidFill>
                  <a:srgbClr val="FF5597"/>
                </a:solidFill>
                <a:latin typeface="Century Gothic"/>
                <a:cs typeface="Century Gothic"/>
              </a:rPr>
              <a:t>r</a:t>
            </a: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s</a:t>
            </a:r>
            <a:r>
              <a:rPr sz="2800" b="1" spc="-75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2800" b="1" spc="0" dirty="0" smtClean="0">
                <a:solidFill>
                  <a:srgbClr val="FF5597"/>
                </a:solidFill>
                <a:latin typeface="Century Gothic"/>
                <a:cs typeface="Century Gothic"/>
              </a:rPr>
              <a:t>: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Pregna</a:t>
            </a:r>
            <a:r>
              <a:rPr sz="28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cy</a:t>
            </a:r>
            <a:r>
              <a:rPr sz="2800" spc="-118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 Allergy</a:t>
            </a:r>
            <a:r>
              <a:rPr sz="2800" spc="-9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test Im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uno a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 K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net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-3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stud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2800">
              <a:latin typeface="Century Gothic"/>
              <a:cs typeface="Century Gothic"/>
            </a:endParaRPr>
          </a:p>
          <a:p>
            <a:pPr marL="12700" marR="52698">
              <a:lnSpc>
                <a:spcPts val="3360"/>
              </a:lnSpc>
              <a:spcBef>
                <a:spcPts val="168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Qual</a:t>
            </a:r>
            <a:r>
              <a:rPr sz="28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tat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ve</a:t>
            </a:r>
            <a:r>
              <a:rPr sz="2800" spc="-17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measurment</a:t>
            </a:r>
            <a:r>
              <a:rPr sz="2800" spc="-13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su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strat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61281" y="2569995"/>
            <a:ext cx="55165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95"/>
              </a:lnSpc>
              <a:spcBef>
                <a:spcPts val="149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9948" y="3744596"/>
            <a:ext cx="322389" cy="2442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7">
              <a:lnSpc>
                <a:spcPts val="2370"/>
              </a:lnSpc>
              <a:spcBef>
                <a:spcPts val="11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  <a:p>
            <a:pPr marL="12700" marR="317">
              <a:lnSpc>
                <a:spcPct val="87849"/>
              </a:lnSpc>
              <a:spcBef>
                <a:spcPts val="857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  <a:p>
            <a:pPr marL="12700" marR="317">
              <a:lnSpc>
                <a:spcPct val="87849"/>
              </a:lnSpc>
              <a:spcBef>
                <a:spcPts val="98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  <a:p>
            <a:pPr marL="12700">
              <a:lnSpc>
                <a:spcPct val="87849"/>
              </a:lnSpc>
              <a:spcBef>
                <a:spcPts val="990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  <a:p>
            <a:pPr marL="12700" marR="317">
              <a:lnSpc>
                <a:spcPct val="87849"/>
              </a:lnSpc>
              <a:spcBef>
                <a:spcPts val="98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  <a:p>
            <a:pPr marL="12700" marR="317">
              <a:lnSpc>
                <a:spcPct val="87849"/>
              </a:lnSpc>
              <a:spcBef>
                <a:spcPts val="988"/>
              </a:spcBef>
            </a:pPr>
            <a:r>
              <a:rPr sz="225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2250">
              <a:latin typeface="Wingdings 2"/>
              <a:cs typeface="Wingdings 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45487" y="1207897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083433" y="1103502"/>
            <a:ext cx="71119" cy="1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3154553" y="1103502"/>
            <a:ext cx="143510" cy="1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3083433" y="1207897"/>
            <a:ext cx="143510" cy="61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26943" y="1207897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083433" y="1269111"/>
            <a:ext cx="71119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3154553" y="1269111"/>
            <a:ext cx="72390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117471" y="1098550"/>
            <a:ext cx="71120" cy="39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692775" y="567816"/>
            <a:ext cx="71120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244719" y="567816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514210" y="458470"/>
            <a:ext cx="71120" cy="392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116703" y="458470"/>
            <a:ext cx="71120" cy="392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499485" y="463423"/>
            <a:ext cx="71119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10" name="object 10"/>
          <p:cNvSpPr txBox="1"/>
          <p:nvPr/>
        </p:nvSpPr>
        <p:spPr>
          <a:xfrm>
            <a:off x="3570604" y="463423"/>
            <a:ext cx="143510" cy="104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1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3499485" y="567816"/>
            <a:ext cx="143510" cy="61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42995" y="567816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499485" y="629030"/>
            <a:ext cx="71119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570604" y="629030"/>
            <a:ext cx="72390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39266" y="468122"/>
            <a:ext cx="211747" cy="7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5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1039266" y="540003"/>
            <a:ext cx="67970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07236" y="540003"/>
            <a:ext cx="73964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81201" y="540003"/>
            <a:ext cx="69811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516" y="169164"/>
            <a:ext cx="7171944" cy="80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516" y="778763"/>
            <a:ext cx="5727192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5413" y="480567"/>
            <a:ext cx="6350304" cy="382778"/>
          </a:xfrm>
          <a:custGeom>
            <a:avLst/>
            <a:gdLst/>
            <a:ahLst/>
            <a:cxnLst/>
            <a:rect l="l" t="t" r="r" b="b"/>
            <a:pathLst>
              <a:path w="6350304" h="382778">
                <a:moveTo>
                  <a:pt x="3652645" y="341721"/>
                </a:moveTo>
                <a:lnTo>
                  <a:pt x="3643709" y="278934"/>
                </a:lnTo>
                <a:lnTo>
                  <a:pt x="3636991" y="268034"/>
                </a:lnTo>
                <a:lnTo>
                  <a:pt x="3631308" y="256671"/>
                </a:lnTo>
                <a:lnTo>
                  <a:pt x="3626662" y="244845"/>
                </a:lnTo>
                <a:lnTo>
                  <a:pt x="3623049" y="232556"/>
                </a:lnTo>
                <a:lnTo>
                  <a:pt x="3627242" y="317415"/>
                </a:lnTo>
                <a:lnTo>
                  <a:pt x="3636568" y="327279"/>
                </a:lnTo>
                <a:lnTo>
                  <a:pt x="3642622" y="333079"/>
                </a:lnTo>
                <a:lnTo>
                  <a:pt x="3652645" y="341721"/>
                </a:lnTo>
                <a:close/>
              </a:path>
              <a:path w="6350304" h="382778">
                <a:moveTo>
                  <a:pt x="3580688" y="193040"/>
                </a:moveTo>
                <a:lnTo>
                  <a:pt x="3580775" y="199178"/>
                </a:lnTo>
                <a:lnTo>
                  <a:pt x="3581585" y="212590"/>
                </a:lnTo>
                <a:lnTo>
                  <a:pt x="3583250" y="225652"/>
                </a:lnTo>
                <a:lnTo>
                  <a:pt x="3585768" y="238362"/>
                </a:lnTo>
                <a:lnTo>
                  <a:pt x="3589139" y="250721"/>
                </a:lnTo>
                <a:lnTo>
                  <a:pt x="3593362" y="262725"/>
                </a:lnTo>
                <a:lnTo>
                  <a:pt x="3598436" y="274376"/>
                </a:lnTo>
                <a:lnTo>
                  <a:pt x="3604362" y="285671"/>
                </a:lnTo>
                <a:lnTo>
                  <a:pt x="3611139" y="296610"/>
                </a:lnTo>
                <a:lnTo>
                  <a:pt x="3618766" y="307192"/>
                </a:lnTo>
                <a:lnTo>
                  <a:pt x="3627242" y="317415"/>
                </a:lnTo>
                <a:lnTo>
                  <a:pt x="3623049" y="232556"/>
                </a:lnTo>
                <a:lnTo>
                  <a:pt x="3620470" y="219804"/>
                </a:lnTo>
                <a:lnTo>
                  <a:pt x="3618923" y="206590"/>
                </a:lnTo>
                <a:lnTo>
                  <a:pt x="3618407" y="192912"/>
                </a:lnTo>
                <a:lnTo>
                  <a:pt x="3618514" y="186554"/>
                </a:lnTo>
                <a:lnTo>
                  <a:pt x="3619452" y="173355"/>
                </a:lnTo>
                <a:lnTo>
                  <a:pt x="3621359" y="160562"/>
                </a:lnTo>
                <a:lnTo>
                  <a:pt x="3624237" y="148167"/>
                </a:lnTo>
                <a:lnTo>
                  <a:pt x="3628089" y="136161"/>
                </a:lnTo>
                <a:lnTo>
                  <a:pt x="3632918" y="124536"/>
                </a:lnTo>
                <a:lnTo>
                  <a:pt x="3638727" y="113284"/>
                </a:lnTo>
                <a:lnTo>
                  <a:pt x="3647906" y="99080"/>
                </a:lnTo>
                <a:lnTo>
                  <a:pt x="3655813" y="89114"/>
                </a:lnTo>
                <a:lnTo>
                  <a:pt x="3664516" y="79875"/>
                </a:lnTo>
                <a:lnTo>
                  <a:pt x="3674012" y="71362"/>
                </a:lnTo>
                <a:lnTo>
                  <a:pt x="3684297" y="63575"/>
                </a:lnTo>
                <a:lnTo>
                  <a:pt x="3695369" y="56515"/>
                </a:lnTo>
                <a:lnTo>
                  <a:pt x="3710148" y="48849"/>
                </a:lnTo>
                <a:lnTo>
                  <a:pt x="3722086" y="44011"/>
                </a:lnTo>
                <a:lnTo>
                  <a:pt x="3734245" y="40253"/>
                </a:lnTo>
                <a:lnTo>
                  <a:pt x="3746628" y="37573"/>
                </a:lnTo>
                <a:lnTo>
                  <a:pt x="3759238" y="35967"/>
                </a:lnTo>
                <a:lnTo>
                  <a:pt x="3772077" y="35433"/>
                </a:lnTo>
                <a:lnTo>
                  <a:pt x="3776610" y="35496"/>
                </a:lnTo>
                <a:lnTo>
                  <a:pt x="3789389" y="36382"/>
                </a:lnTo>
                <a:lnTo>
                  <a:pt x="3801953" y="38310"/>
                </a:lnTo>
                <a:lnTo>
                  <a:pt x="3814294" y="41285"/>
                </a:lnTo>
                <a:lnTo>
                  <a:pt x="3826408" y="45308"/>
                </a:lnTo>
                <a:lnTo>
                  <a:pt x="3838288" y="50384"/>
                </a:lnTo>
                <a:lnTo>
                  <a:pt x="3849928" y="56515"/>
                </a:lnTo>
                <a:lnTo>
                  <a:pt x="3864407" y="65829"/>
                </a:lnTo>
                <a:lnTo>
                  <a:pt x="3874587" y="73791"/>
                </a:lnTo>
                <a:lnTo>
                  <a:pt x="3883934" y="82451"/>
                </a:lnTo>
                <a:lnTo>
                  <a:pt x="3892446" y="91811"/>
                </a:lnTo>
                <a:lnTo>
                  <a:pt x="3900120" y="101876"/>
                </a:lnTo>
                <a:lnTo>
                  <a:pt x="3906951" y="112649"/>
                </a:lnTo>
                <a:lnTo>
                  <a:pt x="3914747" y="128216"/>
                </a:lnTo>
                <a:lnTo>
                  <a:pt x="3919210" y="139976"/>
                </a:lnTo>
                <a:lnTo>
                  <a:pt x="3922681" y="152148"/>
                </a:lnTo>
                <a:lnTo>
                  <a:pt x="3925161" y="164732"/>
                </a:lnTo>
                <a:lnTo>
                  <a:pt x="3926648" y="177727"/>
                </a:lnTo>
                <a:lnTo>
                  <a:pt x="3927144" y="191135"/>
                </a:lnTo>
                <a:lnTo>
                  <a:pt x="3927046" y="197173"/>
                </a:lnTo>
                <a:lnTo>
                  <a:pt x="3926125" y="210351"/>
                </a:lnTo>
                <a:lnTo>
                  <a:pt x="3924232" y="223155"/>
                </a:lnTo>
                <a:lnTo>
                  <a:pt x="3921369" y="235578"/>
                </a:lnTo>
                <a:lnTo>
                  <a:pt x="3917534" y="247616"/>
                </a:lnTo>
                <a:lnTo>
                  <a:pt x="3912728" y="259261"/>
                </a:lnTo>
                <a:lnTo>
                  <a:pt x="3906951" y="270510"/>
                </a:lnTo>
                <a:lnTo>
                  <a:pt x="3898102" y="284396"/>
                </a:lnTo>
                <a:lnTo>
                  <a:pt x="3890222" y="294419"/>
                </a:lnTo>
                <a:lnTo>
                  <a:pt x="3881527" y="303662"/>
                </a:lnTo>
                <a:lnTo>
                  <a:pt x="3872020" y="312130"/>
                </a:lnTo>
                <a:lnTo>
                  <a:pt x="3861698" y="319831"/>
                </a:lnTo>
                <a:lnTo>
                  <a:pt x="3850563" y="326771"/>
                </a:lnTo>
                <a:lnTo>
                  <a:pt x="3834604" y="334743"/>
                </a:lnTo>
                <a:lnTo>
                  <a:pt x="3822733" y="339280"/>
                </a:lnTo>
                <a:lnTo>
                  <a:pt x="3810545" y="342808"/>
                </a:lnTo>
                <a:lnTo>
                  <a:pt x="3798040" y="345328"/>
                </a:lnTo>
                <a:lnTo>
                  <a:pt x="3785217" y="346840"/>
                </a:lnTo>
                <a:lnTo>
                  <a:pt x="3772077" y="347345"/>
                </a:lnTo>
                <a:lnTo>
                  <a:pt x="3768702" y="347313"/>
                </a:lnTo>
                <a:lnTo>
                  <a:pt x="3755265" y="346534"/>
                </a:lnTo>
                <a:lnTo>
                  <a:pt x="3742265" y="344712"/>
                </a:lnTo>
                <a:lnTo>
                  <a:pt x="3729701" y="341844"/>
                </a:lnTo>
                <a:lnTo>
                  <a:pt x="3717575" y="337931"/>
                </a:lnTo>
                <a:lnTo>
                  <a:pt x="3705885" y="332970"/>
                </a:lnTo>
                <a:lnTo>
                  <a:pt x="3694631" y="326962"/>
                </a:lnTo>
                <a:lnTo>
                  <a:pt x="3683815" y="319905"/>
                </a:lnTo>
                <a:lnTo>
                  <a:pt x="3673435" y="311798"/>
                </a:lnTo>
                <a:lnTo>
                  <a:pt x="3663492" y="302641"/>
                </a:lnTo>
                <a:lnTo>
                  <a:pt x="3651464" y="289372"/>
                </a:lnTo>
                <a:lnTo>
                  <a:pt x="3643709" y="278934"/>
                </a:lnTo>
                <a:lnTo>
                  <a:pt x="3652645" y="341721"/>
                </a:lnTo>
                <a:lnTo>
                  <a:pt x="3663040" y="349535"/>
                </a:lnTo>
                <a:lnTo>
                  <a:pt x="3673807" y="356522"/>
                </a:lnTo>
                <a:lnTo>
                  <a:pt x="3696459" y="368020"/>
                </a:lnTo>
                <a:lnTo>
                  <a:pt x="3720599" y="376224"/>
                </a:lnTo>
                <a:lnTo>
                  <a:pt x="3733228" y="379093"/>
                </a:lnTo>
                <a:lnTo>
                  <a:pt x="3746229" y="381140"/>
                </a:lnTo>
                <a:lnTo>
                  <a:pt x="3759602" y="382368"/>
                </a:lnTo>
                <a:lnTo>
                  <a:pt x="3773347" y="382778"/>
                </a:lnTo>
                <a:lnTo>
                  <a:pt x="3781011" y="382649"/>
                </a:lnTo>
                <a:lnTo>
                  <a:pt x="3794500" y="381768"/>
                </a:lnTo>
                <a:lnTo>
                  <a:pt x="3807618" y="380054"/>
                </a:lnTo>
                <a:lnTo>
                  <a:pt x="3820367" y="377506"/>
                </a:lnTo>
                <a:lnTo>
                  <a:pt x="3832747" y="374123"/>
                </a:lnTo>
                <a:lnTo>
                  <a:pt x="3856401" y="364850"/>
                </a:lnTo>
                <a:lnTo>
                  <a:pt x="3878584" y="352232"/>
                </a:lnTo>
                <a:lnTo>
                  <a:pt x="3889125" y="344667"/>
                </a:lnTo>
                <a:lnTo>
                  <a:pt x="3899301" y="336265"/>
                </a:lnTo>
                <a:lnTo>
                  <a:pt x="3909110" y="327025"/>
                </a:lnTo>
                <a:lnTo>
                  <a:pt x="3923129" y="311593"/>
                </a:lnTo>
                <a:lnTo>
                  <a:pt x="3931065" y="301206"/>
                </a:lnTo>
                <a:lnTo>
                  <a:pt x="3938164" y="290450"/>
                </a:lnTo>
                <a:lnTo>
                  <a:pt x="3949851" y="267837"/>
                </a:lnTo>
                <a:lnTo>
                  <a:pt x="3958194" y="243763"/>
                </a:lnTo>
                <a:lnTo>
                  <a:pt x="3961112" y="231180"/>
                </a:lnTo>
                <a:lnTo>
                  <a:pt x="3963197" y="218235"/>
                </a:lnTo>
                <a:lnTo>
                  <a:pt x="3964447" y="204929"/>
                </a:lnTo>
                <a:lnTo>
                  <a:pt x="3964863" y="191262"/>
                </a:lnTo>
                <a:lnTo>
                  <a:pt x="3964723" y="183253"/>
                </a:lnTo>
                <a:lnTo>
                  <a:pt x="3963823" y="169711"/>
                </a:lnTo>
                <a:lnTo>
                  <a:pt x="3962087" y="156551"/>
                </a:lnTo>
                <a:lnTo>
                  <a:pt x="3959517" y="143771"/>
                </a:lnTo>
                <a:lnTo>
                  <a:pt x="3956113" y="131373"/>
                </a:lnTo>
                <a:lnTo>
                  <a:pt x="3946807" y="107718"/>
                </a:lnTo>
                <a:lnTo>
                  <a:pt x="3934171" y="85586"/>
                </a:lnTo>
                <a:lnTo>
                  <a:pt x="3926606" y="75091"/>
                </a:lnTo>
                <a:lnTo>
                  <a:pt x="3918210" y="64978"/>
                </a:lnTo>
                <a:lnTo>
                  <a:pt x="3908983" y="55245"/>
                </a:lnTo>
                <a:lnTo>
                  <a:pt x="3891847" y="40046"/>
                </a:lnTo>
                <a:lnTo>
                  <a:pt x="3881483" y="32438"/>
                </a:lnTo>
                <a:lnTo>
                  <a:pt x="3859567" y="19623"/>
                </a:lnTo>
                <a:lnTo>
                  <a:pt x="3836068" y="10011"/>
                </a:lnTo>
                <a:lnTo>
                  <a:pt x="3823727" y="6407"/>
                </a:lnTo>
                <a:lnTo>
                  <a:pt x="3810992" y="3604"/>
                </a:lnTo>
                <a:lnTo>
                  <a:pt x="3797863" y="1601"/>
                </a:lnTo>
                <a:lnTo>
                  <a:pt x="3784341" y="400"/>
                </a:lnTo>
                <a:lnTo>
                  <a:pt x="3770426" y="0"/>
                </a:lnTo>
                <a:lnTo>
                  <a:pt x="3760698" y="234"/>
                </a:lnTo>
                <a:lnTo>
                  <a:pt x="3747809" y="1291"/>
                </a:lnTo>
                <a:lnTo>
                  <a:pt x="3735159" y="3197"/>
                </a:lnTo>
                <a:lnTo>
                  <a:pt x="3710568" y="9548"/>
                </a:lnTo>
                <a:lnTo>
                  <a:pt x="3686912" y="19275"/>
                </a:lnTo>
                <a:lnTo>
                  <a:pt x="3675430" y="25400"/>
                </a:lnTo>
                <a:lnTo>
                  <a:pt x="3656464" y="37934"/>
                </a:lnTo>
                <a:lnTo>
                  <a:pt x="3637259" y="54594"/>
                </a:lnTo>
                <a:lnTo>
                  <a:pt x="3620505" y="73835"/>
                </a:lnTo>
                <a:lnTo>
                  <a:pt x="3613051" y="84415"/>
                </a:lnTo>
                <a:lnTo>
                  <a:pt x="3606215" y="95631"/>
                </a:lnTo>
                <a:lnTo>
                  <a:pt x="3595306" y="117885"/>
                </a:lnTo>
                <a:lnTo>
                  <a:pt x="3587185" y="141946"/>
                </a:lnTo>
                <a:lnTo>
                  <a:pt x="3582312" y="167002"/>
                </a:lnTo>
                <a:lnTo>
                  <a:pt x="3581094" y="179899"/>
                </a:lnTo>
                <a:lnTo>
                  <a:pt x="3580688" y="193040"/>
                </a:lnTo>
                <a:close/>
              </a:path>
              <a:path w="6350304" h="382778">
                <a:moveTo>
                  <a:pt x="5938570" y="373634"/>
                </a:moveTo>
                <a:lnTo>
                  <a:pt x="5975781" y="373634"/>
                </a:lnTo>
                <a:lnTo>
                  <a:pt x="5975781" y="44831"/>
                </a:lnTo>
                <a:lnTo>
                  <a:pt x="6057061" y="44831"/>
                </a:lnTo>
                <a:lnTo>
                  <a:pt x="6057061" y="9144"/>
                </a:lnTo>
                <a:lnTo>
                  <a:pt x="5857290" y="9144"/>
                </a:lnTo>
                <a:lnTo>
                  <a:pt x="5857290" y="44831"/>
                </a:lnTo>
                <a:lnTo>
                  <a:pt x="5938570" y="44831"/>
                </a:lnTo>
                <a:lnTo>
                  <a:pt x="5938570" y="373634"/>
                </a:lnTo>
                <a:close/>
              </a:path>
              <a:path w="6350304" h="382778">
                <a:moveTo>
                  <a:pt x="6198920" y="199517"/>
                </a:moveTo>
                <a:lnTo>
                  <a:pt x="6198920" y="373634"/>
                </a:lnTo>
                <a:lnTo>
                  <a:pt x="6234861" y="373634"/>
                </a:lnTo>
                <a:lnTo>
                  <a:pt x="6234861" y="199517"/>
                </a:lnTo>
                <a:lnTo>
                  <a:pt x="6350304" y="9144"/>
                </a:lnTo>
                <a:lnTo>
                  <a:pt x="6308140" y="9144"/>
                </a:lnTo>
                <a:lnTo>
                  <a:pt x="6216319" y="159512"/>
                </a:lnTo>
                <a:lnTo>
                  <a:pt x="6123101" y="9144"/>
                </a:lnTo>
                <a:lnTo>
                  <a:pt x="6081191" y="9144"/>
                </a:lnTo>
                <a:lnTo>
                  <a:pt x="6198920" y="199517"/>
                </a:lnTo>
                <a:close/>
              </a:path>
              <a:path w="6350304" h="382778">
                <a:moveTo>
                  <a:pt x="5773978" y="9144"/>
                </a:moveTo>
                <a:lnTo>
                  <a:pt x="5773978" y="373634"/>
                </a:lnTo>
                <a:lnTo>
                  <a:pt x="5810427" y="373634"/>
                </a:lnTo>
                <a:lnTo>
                  <a:pt x="5810427" y="9144"/>
                </a:lnTo>
                <a:lnTo>
                  <a:pt x="5773978" y="9144"/>
                </a:lnTo>
                <a:close/>
              </a:path>
              <a:path w="6350304" h="382778">
                <a:moveTo>
                  <a:pt x="5284774" y="9144"/>
                </a:moveTo>
                <a:lnTo>
                  <a:pt x="5284774" y="373634"/>
                </a:lnTo>
                <a:lnTo>
                  <a:pt x="5321223" y="373634"/>
                </a:lnTo>
                <a:lnTo>
                  <a:pt x="5321223" y="9144"/>
                </a:lnTo>
                <a:lnTo>
                  <a:pt x="5284774" y="9144"/>
                </a:lnTo>
                <a:close/>
              </a:path>
              <a:path w="6350304" h="382778">
                <a:moveTo>
                  <a:pt x="5081066" y="44831"/>
                </a:moveTo>
                <a:lnTo>
                  <a:pt x="5227243" y="44831"/>
                </a:lnTo>
                <a:lnTo>
                  <a:pt x="5227243" y="9144"/>
                </a:lnTo>
                <a:lnTo>
                  <a:pt x="5044617" y="9144"/>
                </a:lnTo>
                <a:lnTo>
                  <a:pt x="5044617" y="373634"/>
                </a:lnTo>
                <a:lnTo>
                  <a:pt x="5081066" y="373634"/>
                </a:lnTo>
                <a:lnTo>
                  <a:pt x="5081066" y="194818"/>
                </a:lnTo>
                <a:lnTo>
                  <a:pt x="5227243" y="194818"/>
                </a:lnTo>
                <a:lnTo>
                  <a:pt x="5227243" y="159131"/>
                </a:lnTo>
                <a:lnTo>
                  <a:pt x="5081066" y="159131"/>
                </a:lnTo>
                <a:lnTo>
                  <a:pt x="5081066" y="44831"/>
                </a:lnTo>
                <a:close/>
              </a:path>
              <a:path w="6350304" h="382778">
                <a:moveTo>
                  <a:pt x="4835702" y="44831"/>
                </a:moveTo>
                <a:lnTo>
                  <a:pt x="4981879" y="44831"/>
                </a:lnTo>
                <a:lnTo>
                  <a:pt x="4981879" y="9144"/>
                </a:lnTo>
                <a:lnTo>
                  <a:pt x="4799253" y="9144"/>
                </a:lnTo>
                <a:lnTo>
                  <a:pt x="4799253" y="373634"/>
                </a:lnTo>
                <a:lnTo>
                  <a:pt x="4835702" y="373634"/>
                </a:lnTo>
                <a:lnTo>
                  <a:pt x="4835702" y="194818"/>
                </a:lnTo>
                <a:lnTo>
                  <a:pt x="4981879" y="194818"/>
                </a:lnTo>
                <a:lnTo>
                  <a:pt x="4981879" y="159131"/>
                </a:lnTo>
                <a:lnTo>
                  <a:pt x="4835702" y="159131"/>
                </a:lnTo>
                <a:lnTo>
                  <a:pt x="4835702" y="44831"/>
                </a:lnTo>
                <a:close/>
              </a:path>
              <a:path w="6350304" h="382778">
                <a:moveTo>
                  <a:pt x="4489627" y="253746"/>
                </a:moveTo>
                <a:lnTo>
                  <a:pt x="4506264" y="218567"/>
                </a:lnTo>
                <a:lnTo>
                  <a:pt x="4568748" y="86614"/>
                </a:lnTo>
                <a:lnTo>
                  <a:pt x="4630851" y="218567"/>
                </a:lnTo>
                <a:lnTo>
                  <a:pt x="4646599" y="253746"/>
                </a:lnTo>
                <a:lnTo>
                  <a:pt x="4704003" y="373634"/>
                </a:lnTo>
                <a:lnTo>
                  <a:pt x="4743246" y="373634"/>
                </a:lnTo>
                <a:lnTo>
                  <a:pt x="4573320" y="9144"/>
                </a:lnTo>
                <a:lnTo>
                  <a:pt x="4564430" y="9144"/>
                </a:lnTo>
                <a:lnTo>
                  <a:pt x="4392218" y="373634"/>
                </a:lnTo>
                <a:lnTo>
                  <a:pt x="4432858" y="373634"/>
                </a:lnTo>
                <a:lnTo>
                  <a:pt x="4489627" y="253746"/>
                </a:lnTo>
                <a:close/>
              </a:path>
              <a:path w="6350304" h="382778">
                <a:moveTo>
                  <a:pt x="4506264" y="218567"/>
                </a:moveTo>
                <a:lnTo>
                  <a:pt x="4489627" y="253746"/>
                </a:lnTo>
                <a:lnTo>
                  <a:pt x="4646599" y="253746"/>
                </a:lnTo>
                <a:lnTo>
                  <a:pt x="4630851" y="218567"/>
                </a:lnTo>
                <a:lnTo>
                  <a:pt x="4506264" y="218567"/>
                </a:lnTo>
                <a:close/>
              </a:path>
              <a:path w="6350304" h="382778">
                <a:moveTo>
                  <a:pt x="4073702" y="44831"/>
                </a:moveTo>
                <a:lnTo>
                  <a:pt x="4219879" y="44831"/>
                </a:lnTo>
                <a:lnTo>
                  <a:pt x="4219879" y="9144"/>
                </a:lnTo>
                <a:lnTo>
                  <a:pt x="4037253" y="9144"/>
                </a:lnTo>
                <a:lnTo>
                  <a:pt x="4037253" y="373634"/>
                </a:lnTo>
                <a:lnTo>
                  <a:pt x="4073702" y="373634"/>
                </a:lnTo>
                <a:lnTo>
                  <a:pt x="4073702" y="194818"/>
                </a:lnTo>
                <a:lnTo>
                  <a:pt x="4219879" y="194818"/>
                </a:lnTo>
                <a:lnTo>
                  <a:pt x="4219879" y="159131"/>
                </a:lnTo>
                <a:lnTo>
                  <a:pt x="4073702" y="159131"/>
                </a:lnTo>
                <a:lnTo>
                  <a:pt x="4073702" y="44831"/>
                </a:lnTo>
                <a:close/>
              </a:path>
              <a:path w="6350304" h="382778">
                <a:moveTo>
                  <a:pt x="2961436" y="337947"/>
                </a:moveTo>
                <a:lnTo>
                  <a:pt x="2961436" y="194818"/>
                </a:lnTo>
                <a:lnTo>
                  <a:pt x="3132378" y="194818"/>
                </a:lnTo>
                <a:lnTo>
                  <a:pt x="3132378" y="159131"/>
                </a:lnTo>
                <a:lnTo>
                  <a:pt x="2961436" y="159131"/>
                </a:lnTo>
                <a:lnTo>
                  <a:pt x="2961436" y="44831"/>
                </a:lnTo>
                <a:lnTo>
                  <a:pt x="3133902" y="44831"/>
                </a:lnTo>
                <a:lnTo>
                  <a:pt x="3133902" y="9144"/>
                </a:lnTo>
                <a:lnTo>
                  <a:pt x="2924987" y="9144"/>
                </a:lnTo>
                <a:lnTo>
                  <a:pt x="2924987" y="373634"/>
                </a:lnTo>
                <a:lnTo>
                  <a:pt x="3132378" y="373634"/>
                </a:lnTo>
                <a:lnTo>
                  <a:pt x="3132378" y="337947"/>
                </a:lnTo>
                <a:lnTo>
                  <a:pt x="2961436" y="337947"/>
                </a:lnTo>
                <a:close/>
              </a:path>
              <a:path w="6350304" h="382778">
                <a:moveTo>
                  <a:pt x="2173147" y="253746"/>
                </a:moveTo>
                <a:lnTo>
                  <a:pt x="2189784" y="218567"/>
                </a:lnTo>
                <a:lnTo>
                  <a:pt x="2252268" y="86614"/>
                </a:lnTo>
                <a:lnTo>
                  <a:pt x="2314371" y="218567"/>
                </a:lnTo>
                <a:lnTo>
                  <a:pt x="2330119" y="253746"/>
                </a:lnTo>
                <a:lnTo>
                  <a:pt x="2387523" y="373634"/>
                </a:lnTo>
                <a:lnTo>
                  <a:pt x="2426766" y="373634"/>
                </a:lnTo>
                <a:lnTo>
                  <a:pt x="2256840" y="9144"/>
                </a:lnTo>
                <a:lnTo>
                  <a:pt x="2247950" y="9144"/>
                </a:lnTo>
                <a:lnTo>
                  <a:pt x="2075738" y="373634"/>
                </a:lnTo>
                <a:lnTo>
                  <a:pt x="2116378" y="373634"/>
                </a:lnTo>
                <a:lnTo>
                  <a:pt x="2173147" y="253746"/>
                </a:lnTo>
                <a:close/>
              </a:path>
              <a:path w="6350304" h="382778">
                <a:moveTo>
                  <a:pt x="2189784" y="218567"/>
                </a:moveTo>
                <a:lnTo>
                  <a:pt x="2173147" y="253746"/>
                </a:lnTo>
                <a:lnTo>
                  <a:pt x="2330119" y="253746"/>
                </a:lnTo>
                <a:lnTo>
                  <a:pt x="2314371" y="218567"/>
                </a:lnTo>
                <a:lnTo>
                  <a:pt x="2189784" y="218567"/>
                </a:lnTo>
                <a:close/>
              </a:path>
              <a:path w="6350304" h="382778">
                <a:moveTo>
                  <a:pt x="1936546" y="373634"/>
                </a:moveTo>
                <a:lnTo>
                  <a:pt x="1973757" y="373634"/>
                </a:lnTo>
                <a:lnTo>
                  <a:pt x="1973757" y="44831"/>
                </a:lnTo>
                <a:lnTo>
                  <a:pt x="2055037" y="44831"/>
                </a:lnTo>
                <a:lnTo>
                  <a:pt x="2055037" y="9144"/>
                </a:lnTo>
                <a:lnTo>
                  <a:pt x="1855266" y="9144"/>
                </a:lnTo>
                <a:lnTo>
                  <a:pt x="1855266" y="44831"/>
                </a:lnTo>
                <a:lnTo>
                  <a:pt x="1936546" y="44831"/>
                </a:lnTo>
                <a:lnTo>
                  <a:pt x="1936546" y="373634"/>
                </a:lnTo>
                <a:close/>
              </a:path>
              <a:path w="6350304" h="382778">
                <a:moveTo>
                  <a:pt x="1206931" y="253746"/>
                </a:moveTo>
                <a:lnTo>
                  <a:pt x="1223568" y="218567"/>
                </a:lnTo>
                <a:lnTo>
                  <a:pt x="1286052" y="86614"/>
                </a:lnTo>
                <a:lnTo>
                  <a:pt x="1348155" y="218567"/>
                </a:lnTo>
                <a:lnTo>
                  <a:pt x="1363903" y="253746"/>
                </a:lnTo>
                <a:lnTo>
                  <a:pt x="1421307" y="373634"/>
                </a:lnTo>
                <a:lnTo>
                  <a:pt x="1460550" y="373634"/>
                </a:lnTo>
                <a:lnTo>
                  <a:pt x="1290624" y="9144"/>
                </a:lnTo>
                <a:lnTo>
                  <a:pt x="1281734" y="9144"/>
                </a:lnTo>
                <a:lnTo>
                  <a:pt x="1109522" y="373634"/>
                </a:lnTo>
                <a:lnTo>
                  <a:pt x="1150162" y="373634"/>
                </a:lnTo>
                <a:lnTo>
                  <a:pt x="1206931" y="253746"/>
                </a:lnTo>
                <a:close/>
              </a:path>
              <a:path w="6350304" h="382778">
                <a:moveTo>
                  <a:pt x="1223568" y="218567"/>
                </a:moveTo>
                <a:lnTo>
                  <a:pt x="1206931" y="253746"/>
                </a:lnTo>
                <a:lnTo>
                  <a:pt x="1363903" y="253746"/>
                </a:lnTo>
                <a:lnTo>
                  <a:pt x="1348155" y="218567"/>
                </a:lnTo>
                <a:lnTo>
                  <a:pt x="1223568" y="218567"/>
                </a:lnTo>
                <a:close/>
              </a:path>
              <a:path w="6350304" h="382778">
                <a:moveTo>
                  <a:pt x="97421" y="253746"/>
                </a:moveTo>
                <a:lnTo>
                  <a:pt x="114084" y="218567"/>
                </a:lnTo>
                <a:lnTo>
                  <a:pt x="176542" y="86614"/>
                </a:lnTo>
                <a:lnTo>
                  <a:pt x="238683" y="218567"/>
                </a:lnTo>
                <a:lnTo>
                  <a:pt x="254431" y="253746"/>
                </a:lnTo>
                <a:lnTo>
                  <a:pt x="311835" y="373634"/>
                </a:lnTo>
                <a:lnTo>
                  <a:pt x="351078" y="373634"/>
                </a:lnTo>
                <a:lnTo>
                  <a:pt x="181140" y="9144"/>
                </a:lnTo>
                <a:lnTo>
                  <a:pt x="172224" y="9144"/>
                </a:lnTo>
                <a:lnTo>
                  <a:pt x="0" y="373634"/>
                </a:lnTo>
                <a:lnTo>
                  <a:pt x="40640" y="373634"/>
                </a:lnTo>
                <a:lnTo>
                  <a:pt x="97421" y="253746"/>
                </a:lnTo>
                <a:close/>
              </a:path>
              <a:path w="6350304" h="382778">
                <a:moveTo>
                  <a:pt x="114084" y="218567"/>
                </a:moveTo>
                <a:lnTo>
                  <a:pt x="97421" y="253746"/>
                </a:lnTo>
                <a:lnTo>
                  <a:pt x="254431" y="253746"/>
                </a:lnTo>
                <a:lnTo>
                  <a:pt x="238683" y="218567"/>
                </a:lnTo>
                <a:lnTo>
                  <a:pt x="114084" y="218567"/>
                </a:lnTo>
                <a:close/>
              </a:path>
              <a:path w="6350304" h="382778">
                <a:moveTo>
                  <a:pt x="1080185" y="9144"/>
                </a:moveTo>
                <a:lnTo>
                  <a:pt x="1040561" y="9144"/>
                </a:lnTo>
                <a:lnTo>
                  <a:pt x="917752" y="290830"/>
                </a:lnTo>
                <a:lnTo>
                  <a:pt x="796975" y="9144"/>
                </a:lnTo>
                <a:lnTo>
                  <a:pt x="757351" y="9144"/>
                </a:lnTo>
                <a:lnTo>
                  <a:pt x="913688" y="373634"/>
                </a:lnTo>
                <a:lnTo>
                  <a:pt x="921562" y="373634"/>
                </a:lnTo>
                <a:lnTo>
                  <a:pt x="1080185" y="9144"/>
                </a:lnTo>
                <a:close/>
              </a:path>
              <a:path w="6350304" h="382778">
                <a:moveTo>
                  <a:pt x="3190925" y="287147"/>
                </a:moveTo>
                <a:lnTo>
                  <a:pt x="3159937" y="305816"/>
                </a:lnTo>
                <a:lnTo>
                  <a:pt x="3160661" y="307133"/>
                </a:lnTo>
                <a:lnTo>
                  <a:pt x="3168243" y="319996"/>
                </a:lnTo>
                <a:lnTo>
                  <a:pt x="3176068" y="331584"/>
                </a:lnTo>
                <a:lnTo>
                  <a:pt x="3184131" y="341894"/>
                </a:lnTo>
                <a:lnTo>
                  <a:pt x="3192430" y="350924"/>
                </a:lnTo>
                <a:lnTo>
                  <a:pt x="3200961" y="358668"/>
                </a:lnTo>
                <a:lnTo>
                  <a:pt x="3209721" y="365125"/>
                </a:lnTo>
                <a:lnTo>
                  <a:pt x="3220233" y="371217"/>
                </a:lnTo>
                <a:lnTo>
                  <a:pt x="3231905" y="376284"/>
                </a:lnTo>
                <a:lnTo>
                  <a:pt x="3244077" y="379896"/>
                </a:lnTo>
                <a:lnTo>
                  <a:pt x="3256748" y="382058"/>
                </a:lnTo>
                <a:lnTo>
                  <a:pt x="3269919" y="382778"/>
                </a:lnTo>
                <a:lnTo>
                  <a:pt x="3272837" y="382744"/>
                </a:lnTo>
                <a:lnTo>
                  <a:pt x="3286234" y="381674"/>
                </a:lnTo>
                <a:lnTo>
                  <a:pt x="3298971" y="379096"/>
                </a:lnTo>
                <a:lnTo>
                  <a:pt x="3311042" y="375002"/>
                </a:lnTo>
                <a:lnTo>
                  <a:pt x="3322442" y="369387"/>
                </a:lnTo>
                <a:lnTo>
                  <a:pt x="3333162" y="362244"/>
                </a:lnTo>
                <a:lnTo>
                  <a:pt x="3343198" y="353568"/>
                </a:lnTo>
                <a:lnTo>
                  <a:pt x="3351794" y="344291"/>
                </a:lnTo>
                <a:lnTo>
                  <a:pt x="3359535" y="333577"/>
                </a:lnTo>
                <a:lnTo>
                  <a:pt x="3365556" y="322261"/>
                </a:lnTo>
                <a:lnTo>
                  <a:pt x="3369857" y="310346"/>
                </a:lnTo>
                <a:lnTo>
                  <a:pt x="3372437" y="297836"/>
                </a:lnTo>
                <a:lnTo>
                  <a:pt x="3373297" y="284734"/>
                </a:lnTo>
                <a:lnTo>
                  <a:pt x="3373054" y="278295"/>
                </a:lnTo>
                <a:lnTo>
                  <a:pt x="3371267" y="266163"/>
                </a:lnTo>
                <a:lnTo>
                  <a:pt x="3367759" y="254080"/>
                </a:lnTo>
                <a:lnTo>
                  <a:pt x="3362546" y="242030"/>
                </a:lnTo>
                <a:lnTo>
                  <a:pt x="3355644" y="229997"/>
                </a:lnTo>
                <a:lnTo>
                  <a:pt x="3349600" y="221461"/>
                </a:lnTo>
                <a:lnTo>
                  <a:pt x="3342757" y="213252"/>
                </a:lnTo>
                <a:lnTo>
                  <a:pt x="3334722" y="204750"/>
                </a:lnTo>
                <a:lnTo>
                  <a:pt x="3325499" y="195953"/>
                </a:lnTo>
                <a:lnTo>
                  <a:pt x="3315093" y="186858"/>
                </a:lnTo>
                <a:lnTo>
                  <a:pt x="3303508" y="177463"/>
                </a:lnTo>
                <a:lnTo>
                  <a:pt x="3290747" y="167767"/>
                </a:lnTo>
                <a:lnTo>
                  <a:pt x="3279686" y="159560"/>
                </a:lnTo>
                <a:lnTo>
                  <a:pt x="3266205" y="149408"/>
                </a:lnTo>
                <a:lnTo>
                  <a:pt x="3255711" y="141312"/>
                </a:lnTo>
                <a:lnTo>
                  <a:pt x="3248191" y="135280"/>
                </a:lnTo>
                <a:lnTo>
                  <a:pt x="3243630" y="131318"/>
                </a:lnTo>
                <a:lnTo>
                  <a:pt x="3239646" y="127169"/>
                </a:lnTo>
                <a:lnTo>
                  <a:pt x="3231180" y="116739"/>
                </a:lnTo>
                <a:lnTo>
                  <a:pt x="3225596" y="107061"/>
                </a:lnTo>
                <a:lnTo>
                  <a:pt x="3222294" y="99568"/>
                </a:lnTo>
                <a:lnTo>
                  <a:pt x="3220643" y="91948"/>
                </a:lnTo>
                <a:lnTo>
                  <a:pt x="3220643" y="83947"/>
                </a:lnTo>
                <a:lnTo>
                  <a:pt x="3221797" y="73190"/>
                </a:lnTo>
                <a:lnTo>
                  <a:pt x="3226411" y="61338"/>
                </a:lnTo>
                <a:lnTo>
                  <a:pt x="3234613" y="51054"/>
                </a:lnTo>
                <a:lnTo>
                  <a:pt x="3245041" y="43489"/>
                </a:lnTo>
                <a:lnTo>
                  <a:pt x="3256977" y="39075"/>
                </a:lnTo>
                <a:lnTo>
                  <a:pt x="3270681" y="37592"/>
                </a:lnTo>
                <a:lnTo>
                  <a:pt x="3278293" y="38039"/>
                </a:lnTo>
                <a:lnTo>
                  <a:pt x="3290698" y="40884"/>
                </a:lnTo>
                <a:lnTo>
                  <a:pt x="3302304" y="46355"/>
                </a:lnTo>
                <a:lnTo>
                  <a:pt x="3309640" y="51592"/>
                </a:lnTo>
                <a:lnTo>
                  <a:pt x="3318098" y="59445"/>
                </a:lnTo>
                <a:lnTo>
                  <a:pt x="3327337" y="69687"/>
                </a:lnTo>
                <a:lnTo>
                  <a:pt x="3337356" y="82296"/>
                </a:lnTo>
                <a:lnTo>
                  <a:pt x="3367074" y="59690"/>
                </a:lnTo>
                <a:lnTo>
                  <a:pt x="3355192" y="44551"/>
                </a:lnTo>
                <a:lnTo>
                  <a:pt x="3346004" y="34271"/>
                </a:lnTo>
                <a:lnTo>
                  <a:pt x="3337012" y="25528"/>
                </a:lnTo>
                <a:lnTo>
                  <a:pt x="3328206" y="18335"/>
                </a:lnTo>
                <a:lnTo>
                  <a:pt x="3319576" y="12700"/>
                </a:lnTo>
                <a:lnTo>
                  <a:pt x="3308858" y="7421"/>
                </a:lnTo>
                <a:lnTo>
                  <a:pt x="3296812" y="3290"/>
                </a:lnTo>
                <a:lnTo>
                  <a:pt x="3284344" y="820"/>
                </a:lnTo>
                <a:lnTo>
                  <a:pt x="3271443" y="0"/>
                </a:lnTo>
                <a:lnTo>
                  <a:pt x="3262878" y="351"/>
                </a:lnTo>
                <a:lnTo>
                  <a:pt x="3250175" y="2281"/>
                </a:lnTo>
                <a:lnTo>
                  <a:pt x="3238044" y="5921"/>
                </a:lnTo>
                <a:lnTo>
                  <a:pt x="3226485" y="11303"/>
                </a:lnTo>
                <a:lnTo>
                  <a:pt x="3220671" y="14733"/>
                </a:lnTo>
                <a:lnTo>
                  <a:pt x="3210383" y="22514"/>
                </a:lnTo>
                <a:lnTo>
                  <a:pt x="3201617" y="31658"/>
                </a:lnTo>
                <a:lnTo>
                  <a:pt x="3194354" y="42164"/>
                </a:lnTo>
                <a:lnTo>
                  <a:pt x="3191195" y="48070"/>
                </a:lnTo>
                <a:lnTo>
                  <a:pt x="3186600" y="59834"/>
                </a:lnTo>
                <a:lnTo>
                  <a:pt x="3183843" y="72306"/>
                </a:lnTo>
                <a:lnTo>
                  <a:pt x="3182924" y="85471"/>
                </a:lnTo>
                <a:lnTo>
                  <a:pt x="3183299" y="93710"/>
                </a:lnTo>
                <a:lnTo>
                  <a:pt x="3185357" y="106171"/>
                </a:lnTo>
                <a:lnTo>
                  <a:pt x="3189203" y="118253"/>
                </a:lnTo>
                <a:lnTo>
                  <a:pt x="3194829" y="129943"/>
                </a:lnTo>
                <a:lnTo>
                  <a:pt x="3202228" y="141224"/>
                </a:lnTo>
                <a:lnTo>
                  <a:pt x="3206670" y="146604"/>
                </a:lnTo>
                <a:lnTo>
                  <a:pt x="3213255" y="153329"/>
                </a:lnTo>
                <a:lnTo>
                  <a:pt x="3221780" y="161125"/>
                </a:lnTo>
                <a:lnTo>
                  <a:pt x="3232246" y="169998"/>
                </a:lnTo>
                <a:lnTo>
                  <a:pt x="3244651" y="179957"/>
                </a:lnTo>
                <a:lnTo>
                  <a:pt x="3258997" y="191008"/>
                </a:lnTo>
                <a:lnTo>
                  <a:pt x="3268639" y="198433"/>
                </a:lnTo>
                <a:lnTo>
                  <a:pt x="3280547" y="208047"/>
                </a:lnTo>
                <a:lnTo>
                  <a:pt x="3291215" y="217216"/>
                </a:lnTo>
                <a:lnTo>
                  <a:pt x="3300642" y="225947"/>
                </a:lnTo>
                <a:lnTo>
                  <a:pt x="3308829" y="234243"/>
                </a:lnTo>
                <a:lnTo>
                  <a:pt x="3315775" y="242111"/>
                </a:lnTo>
                <a:lnTo>
                  <a:pt x="3321481" y="249555"/>
                </a:lnTo>
                <a:lnTo>
                  <a:pt x="3328313" y="261261"/>
                </a:lnTo>
                <a:lnTo>
                  <a:pt x="3332433" y="273265"/>
                </a:lnTo>
                <a:lnTo>
                  <a:pt x="3333800" y="285496"/>
                </a:lnTo>
                <a:lnTo>
                  <a:pt x="3333477" y="291725"/>
                </a:lnTo>
                <a:lnTo>
                  <a:pt x="3330800" y="304096"/>
                </a:lnTo>
                <a:lnTo>
                  <a:pt x="3325418" y="315976"/>
                </a:lnTo>
                <a:lnTo>
                  <a:pt x="3320893" y="322560"/>
                </a:lnTo>
                <a:lnTo>
                  <a:pt x="3311981" y="331518"/>
                </a:lnTo>
                <a:lnTo>
                  <a:pt x="3300907" y="338836"/>
                </a:lnTo>
                <a:lnTo>
                  <a:pt x="3291568" y="342995"/>
                </a:lnTo>
                <a:lnTo>
                  <a:pt x="3279305" y="346263"/>
                </a:lnTo>
                <a:lnTo>
                  <a:pt x="3266490" y="347345"/>
                </a:lnTo>
                <a:lnTo>
                  <a:pt x="3259711" y="346961"/>
                </a:lnTo>
                <a:lnTo>
                  <a:pt x="3248823" y="344657"/>
                </a:lnTo>
                <a:lnTo>
                  <a:pt x="3238283" y="340273"/>
                </a:lnTo>
                <a:lnTo>
                  <a:pt x="3228095" y="333809"/>
                </a:lnTo>
                <a:lnTo>
                  <a:pt x="3218262" y="325264"/>
                </a:lnTo>
                <a:lnTo>
                  <a:pt x="3208787" y="314639"/>
                </a:lnTo>
                <a:lnTo>
                  <a:pt x="3199673" y="301933"/>
                </a:lnTo>
                <a:lnTo>
                  <a:pt x="3190925" y="287147"/>
                </a:lnTo>
                <a:close/>
              </a:path>
              <a:path w="6350304" h="382778">
                <a:moveTo>
                  <a:pt x="2467406" y="191262"/>
                </a:moveTo>
                <a:lnTo>
                  <a:pt x="2468127" y="208578"/>
                </a:lnTo>
                <a:lnTo>
                  <a:pt x="2469665" y="221550"/>
                </a:lnTo>
                <a:lnTo>
                  <a:pt x="2475305" y="246545"/>
                </a:lnTo>
                <a:lnTo>
                  <a:pt x="2484365" y="270276"/>
                </a:lnTo>
                <a:lnTo>
                  <a:pt x="2496845" y="292742"/>
                </a:lnTo>
                <a:lnTo>
                  <a:pt x="2504368" y="303501"/>
                </a:lnTo>
                <a:lnTo>
                  <a:pt x="2512745" y="313944"/>
                </a:lnTo>
                <a:lnTo>
                  <a:pt x="2528256" y="330187"/>
                </a:lnTo>
                <a:lnTo>
                  <a:pt x="2547894" y="346276"/>
                </a:lnTo>
                <a:lnTo>
                  <a:pt x="2569316" y="359429"/>
                </a:lnTo>
                <a:lnTo>
                  <a:pt x="2592524" y="369651"/>
                </a:lnTo>
                <a:lnTo>
                  <a:pt x="2617522" y="376947"/>
                </a:lnTo>
                <a:lnTo>
                  <a:pt x="2630692" y="379499"/>
                </a:lnTo>
                <a:lnTo>
                  <a:pt x="2644310" y="381321"/>
                </a:lnTo>
                <a:lnTo>
                  <a:pt x="2658377" y="382413"/>
                </a:lnTo>
                <a:lnTo>
                  <a:pt x="2672892" y="382778"/>
                </a:lnTo>
                <a:lnTo>
                  <a:pt x="2675510" y="382765"/>
                </a:lnTo>
                <a:lnTo>
                  <a:pt x="2690044" y="382229"/>
                </a:lnTo>
                <a:lnTo>
                  <a:pt x="2704042" y="380899"/>
                </a:lnTo>
                <a:lnTo>
                  <a:pt x="2717502" y="378774"/>
                </a:lnTo>
                <a:lnTo>
                  <a:pt x="2730426" y="375855"/>
                </a:lnTo>
                <a:lnTo>
                  <a:pt x="2754663" y="367630"/>
                </a:lnTo>
                <a:lnTo>
                  <a:pt x="2776753" y="356219"/>
                </a:lnTo>
                <a:lnTo>
                  <a:pt x="2796695" y="341619"/>
                </a:lnTo>
                <a:lnTo>
                  <a:pt x="2808245" y="330678"/>
                </a:lnTo>
                <a:lnTo>
                  <a:pt x="2823860" y="311648"/>
                </a:lnTo>
                <a:lnTo>
                  <a:pt x="2836401" y="290435"/>
                </a:lnTo>
                <a:lnTo>
                  <a:pt x="2845864" y="267041"/>
                </a:lnTo>
                <a:lnTo>
                  <a:pt x="2849440" y="254525"/>
                </a:lnTo>
                <a:lnTo>
                  <a:pt x="2852245" y="241464"/>
                </a:lnTo>
                <a:lnTo>
                  <a:pt x="2854278" y="227858"/>
                </a:lnTo>
                <a:lnTo>
                  <a:pt x="2855538" y="213706"/>
                </a:lnTo>
                <a:lnTo>
                  <a:pt x="2856026" y="199009"/>
                </a:lnTo>
                <a:lnTo>
                  <a:pt x="2698927" y="199009"/>
                </a:lnTo>
                <a:lnTo>
                  <a:pt x="2698927" y="234187"/>
                </a:lnTo>
                <a:lnTo>
                  <a:pt x="2815132" y="234187"/>
                </a:lnTo>
                <a:lnTo>
                  <a:pt x="2814194" y="239936"/>
                </a:lnTo>
                <a:lnTo>
                  <a:pt x="2811182" y="252902"/>
                </a:lnTo>
                <a:lnTo>
                  <a:pt x="2807023" y="265191"/>
                </a:lnTo>
                <a:lnTo>
                  <a:pt x="2801717" y="276803"/>
                </a:lnTo>
                <a:lnTo>
                  <a:pt x="2795266" y="287739"/>
                </a:lnTo>
                <a:lnTo>
                  <a:pt x="2787667" y="297997"/>
                </a:lnTo>
                <a:lnTo>
                  <a:pt x="2778922" y="307579"/>
                </a:lnTo>
                <a:lnTo>
                  <a:pt x="2769031" y="316484"/>
                </a:lnTo>
                <a:lnTo>
                  <a:pt x="2760013" y="323235"/>
                </a:lnTo>
                <a:lnTo>
                  <a:pt x="2749384" y="329833"/>
                </a:lnTo>
                <a:lnTo>
                  <a:pt x="2738195" y="335417"/>
                </a:lnTo>
                <a:lnTo>
                  <a:pt x="2726448" y="339985"/>
                </a:lnTo>
                <a:lnTo>
                  <a:pt x="2714144" y="343538"/>
                </a:lnTo>
                <a:lnTo>
                  <a:pt x="2701285" y="346076"/>
                </a:lnTo>
                <a:lnTo>
                  <a:pt x="2687873" y="347599"/>
                </a:lnTo>
                <a:lnTo>
                  <a:pt x="2673908" y="348107"/>
                </a:lnTo>
                <a:lnTo>
                  <a:pt x="2661639" y="347732"/>
                </a:lnTo>
                <a:lnTo>
                  <a:pt x="2648682" y="346483"/>
                </a:lnTo>
                <a:lnTo>
                  <a:pt x="2636045" y="344350"/>
                </a:lnTo>
                <a:lnTo>
                  <a:pt x="2623722" y="341329"/>
                </a:lnTo>
                <a:lnTo>
                  <a:pt x="2611705" y="337417"/>
                </a:lnTo>
                <a:lnTo>
                  <a:pt x="2599988" y="332608"/>
                </a:lnTo>
                <a:lnTo>
                  <a:pt x="2588564" y="326898"/>
                </a:lnTo>
                <a:lnTo>
                  <a:pt x="2570434" y="315509"/>
                </a:lnTo>
                <a:lnTo>
                  <a:pt x="2560344" y="307589"/>
                </a:lnTo>
                <a:lnTo>
                  <a:pt x="2551017" y="298948"/>
                </a:lnTo>
                <a:lnTo>
                  <a:pt x="2542451" y="289590"/>
                </a:lnTo>
                <a:lnTo>
                  <a:pt x="2534647" y="279517"/>
                </a:lnTo>
                <a:lnTo>
                  <a:pt x="2527604" y="268732"/>
                </a:lnTo>
                <a:lnTo>
                  <a:pt x="2519067" y="252311"/>
                </a:lnTo>
                <a:lnTo>
                  <a:pt x="2514239" y="240341"/>
                </a:lnTo>
                <a:lnTo>
                  <a:pt x="2510478" y="228178"/>
                </a:lnTo>
                <a:lnTo>
                  <a:pt x="2507789" y="215818"/>
                </a:lnTo>
                <a:lnTo>
                  <a:pt x="2506173" y="203260"/>
                </a:lnTo>
                <a:lnTo>
                  <a:pt x="2505633" y="190500"/>
                </a:lnTo>
                <a:lnTo>
                  <a:pt x="2505663" y="187541"/>
                </a:lnTo>
                <a:lnTo>
                  <a:pt x="2506466" y="174844"/>
                </a:lnTo>
                <a:lnTo>
                  <a:pt x="2508368" y="162342"/>
                </a:lnTo>
                <a:lnTo>
                  <a:pt x="2511370" y="150037"/>
                </a:lnTo>
                <a:lnTo>
                  <a:pt x="2515470" y="137928"/>
                </a:lnTo>
                <a:lnTo>
                  <a:pt x="2520670" y="126016"/>
                </a:lnTo>
                <a:lnTo>
                  <a:pt x="2526969" y="114300"/>
                </a:lnTo>
                <a:lnTo>
                  <a:pt x="2537810" y="98308"/>
                </a:lnTo>
                <a:lnTo>
                  <a:pt x="2545992" y="88685"/>
                </a:lnTo>
                <a:lnTo>
                  <a:pt x="2555008" y="79768"/>
                </a:lnTo>
                <a:lnTo>
                  <a:pt x="2564857" y="71558"/>
                </a:lnTo>
                <a:lnTo>
                  <a:pt x="2575535" y="64061"/>
                </a:lnTo>
                <a:lnTo>
                  <a:pt x="2587040" y="57277"/>
                </a:lnTo>
                <a:lnTo>
                  <a:pt x="2606426" y="48128"/>
                </a:lnTo>
                <a:lnTo>
                  <a:pt x="2618504" y="43825"/>
                </a:lnTo>
                <a:lnTo>
                  <a:pt x="2630776" y="40483"/>
                </a:lnTo>
                <a:lnTo>
                  <a:pt x="2643236" y="38099"/>
                </a:lnTo>
                <a:lnTo>
                  <a:pt x="2655880" y="36670"/>
                </a:lnTo>
                <a:lnTo>
                  <a:pt x="2668701" y="36195"/>
                </a:lnTo>
                <a:lnTo>
                  <a:pt x="2677179" y="36426"/>
                </a:lnTo>
                <a:lnTo>
                  <a:pt x="2689373" y="37559"/>
                </a:lnTo>
                <a:lnTo>
                  <a:pt x="2701699" y="39644"/>
                </a:lnTo>
                <a:lnTo>
                  <a:pt x="2714156" y="42688"/>
                </a:lnTo>
                <a:lnTo>
                  <a:pt x="2726737" y="46700"/>
                </a:lnTo>
                <a:lnTo>
                  <a:pt x="2739440" y="51689"/>
                </a:lnTo>
                <a:lnTo>
                  <a:pt x="2754697" y="58963"/>
                </a:lnTo>
                <a:lnTo>
                  <a:pt x="2765573" y="65151"/>
                </a:lnTo>
                <a:lnTo>
                  <a:pt x="2776171" y="72061"/>
                </a:lnTo>
                <a:lnTo>
                  <a:pt x="2786486" y="79697"/>
                </a:lnTo>
                <a:lnTo>
                  <a:pt x="2796512" y="88060"/>
                </a:lnTo>
                <a:lnTo>
                  <a:pt x="2806242" y="97155"/>
                </a:lnTo>
                <a:lnTo>
                  <a:pt x="2834436" y="70358"/>
                </a:lnTo>
                <a:lnTo>
                  <a:pt x="2818252" y="55924"/>
                </a:lnTo>
                <a:lnTo>
                  <a:pt x="2807822" y="47616"/>
                </a:lnTo>
                <a:lnTo>
                  <a:pt x="2797321" y="40019"/>
                </a:lnTo>
                <a:lnTo>
                  <a:pt x="2786753" y="33133"/>
                </a:lnTo>
                <a:lnTo>
                  <a:pt x="2776121" y="26961"/>
                </a:lnTo>
                <a:lnTo>
                  <a:pt x="2754680" y="16764"/>
                </a:lnTo>
                <a:lnTo>
                  <a:pt x="2742914" y="12331"/>
                </a:lnTo>
                <a:lnTo>
                  <a:pt x="2730878" y="8563"/>
                </a:lnTo>
                <a:lnTo>
                  <a:pt x="2718625" y="5480"/>
                </a:lnTo>
                <a:lnTo>
                  <a:pt x="2706153" y="3082"/>
                </a:lnTo>
                <a:lnTo>
                  <a:pt x="2693464" y="1370"/>
                </a:lnTo>
                <a:lnTo>
                  <a:pt x="2680557" y="342"/>
                </a:lnTo>
                <a:lnTo>
                  <a:pt x="2667431" y="0"/>
                </a:lnTo>
                <a:lnTo>
                  <a:pt x="2663051" y="36"/>
                </a:lnTo>
                <a:lnTo>
                  <a:pt x="2649554" y="632"/>
                </a:lnTo>
                <a:lnTo>
                  <a:pt x="2636407" y="1954"/>
                </a:lnTo>
                <a:lnTo>
                  <a:pt x="2623610" y="4002"/>
                </a:lnTo>
                <a:lnTo>
                  <a:pt x="2611160" y="6777"/>
                </a:lnTo>
                <a:lnTo>
                  <a:pt x="2599057" y="10279"/>
                </a:lnTo>
                <a:lnTo>
                  <a:pt x="2587300" y="14508"/>
                </a:lnTo>
                <a:lnTo>
                  <a:pt x="2575886" y="19463"/>
                </a:lnTo>
                <a:lnTo>
                  <a:pt x="2564815" y="25146"/>
                </a:lnTo>
                <a:lnTo>
                  <a:pt x="2544471" y="38115"/>
                </a:lnTo>
                <a:lnTo>
                  <a:pt x="2534409" y="46000"/>
                </a:lnTo>
                <a:lnTo>
                  <a:pt x="2524971" y="54514"/>
                </a:lnTo>
                <a:lnTo>
                  <a:pt x="2516157" y="63658"/>
                </a:lnTo>
                <a:lnTo>
                  <a:pt x="2507966" y="73432"/>
                </a:lnTo>
                <a:lnTo>
                  <a:pt x="2500394" y="83835"/>
                </a:lnTo>
                <a:lnTo>
                  <a:pt x="2493441" y="94869"/>
                </a:lnTo>
                <a:lnTo>
                  <a:pt x="2482605" y="116389"/>
                </a:lnTo>
                <a:lnTo>
                  <a:pt x="2477974" y="128282"/>
                </a:lnTo>
                <a:lnTo>
                  <a:pt x="2474178" y="140410"/>
                </a:lnTo>
                <a:lnTo>
                  <a:pt x="2471220" y="152771"/>
                </a:lnTo>
                <a:lnTo>
                  <a:pt x="2469103" y="165367"/>
                </a:lnTo>
                <a:lnTo>
                  <a:pt x="2467831" y="178197"/>
                </a:lnTo>
                <a:lnTo>
                  <a:pt x="2467406" y="191262"/>
                </a:lnTo>
                <a:close/>
              </a:path>
              <a:path w="6350304" h="382778">
                <a:moveTo>
                  <a:pt x="1554530" y="373634"/>
                </a:moveTo>
                <a:lnTo>
                  <a:pt x="1554530" y="97662"/>
                </a:lnTo>
                <a:lnTo>
                  <a:pt x="1795068" y="373634"/>
                </a:lnTo>
                <a:lnTo>
                  <a:pt x="1803323" y="373634"/>
                </a:lnTo>
                <a:lnTo>
                  <a:pt x="1803323" y="9144"/>
                </a:lnTo>
                <a:lnTo>
                  <a:pt x="1767382" y="9144"/>
                </a:lnTo>
                <a:lnTo>
                  <a:pt x="1767382" y="288544"/>
                </a:lnTo>
                <a:lnTo>
                  <a:pt x="1524812" y="9144"/>
                </a:lnTo>
                <a:lnTo>
                  <a:pt x="1516811" y="9144"/>
                </a:lnTo>
                <a:lnTo>
                  <a:pt x="1516811" y="373634"/>
                </a:lnTo>
                <a:lnTo>
                  <a:pt x="1554530" y="373634"/>
                </a:lnTo>
                <a:close/>
              </a:path>
              <a:path w="6350304" h="382778">
                <a:moveTo>
                  <a:pt x="5442254" y="373634"/>
                </a:moveTo>
                <a:lnTo>
                  <a:pt x="5442254" y="97662"/>
                </a:lnTo>
                <a:lnTo>
                  <a:pt x="5682792" y="373634"/>
                </a:lnTo>
                <a:lnTo>
                  <a:pt x="5691047" y="373634"/>
                </a:lnTo>
                <a:lnTo>
                  <a:pt x="5691047" y="9144"/>
                </a:lnTo>
                <a:lnTo>
                  <a:pt x="5655106" y="9144"/>
                </a:lnTo>
                <a:lnTo>
                  <a:pt x="5655106" y="288544"/>
                </a:lnTo>
                <a:lnTo>
                  <a:pt x="5412536" y="9144"/>
                </a:lnTo>
                <a:lnTo>
                  <a:pt x="5404535" y="9144"/>
                </a:lnTo>
                <a:lnTo>
                  <a:pt x="5404535" y="373634"/>
                </a:lnTo>
                <a:lnTo>
                  <a:pt x="5442254" y="373634"/>
                </a:lnTo>
                <a:close/>
              </a:path>
              <a:path w="6350304" h="382778">
                <a:moveTo>
                  <a:pt x="588949" y="329819"/>
                </a:moveTo>
                <a:lnTo>
                  <a:pt x="586903" y="330446"/>
                </a:lnTo>
                <a:lnTo>
                  <a:pt x="578804" y="332491"/>
                </a:lnTo>
                <a:lnTo>
                  <a:pt x="569350" y="334267"/>
                </a:lnTo>
                <a:lnTo>
                  <a:pt x="558542" y="335774"/>
                </a:lnTo>
                <a:lnTo>
                  <a:pt x="560465" y="371925"/>
                </a:lnTo>
                <a:lnTo>
                  <a:pt x="573999" y="370281"/>
                </a:lnTo>
                <a:lnTo>
                  <a:pt x="586691" y="368087"/>
                </a:lnTo>
                <a:lnTo>
                  <a:pt x="598544" y="365344"/>
                </a:lnTo>
                <a:lnTo>
                  <a:pt x="619738" y="358212"/>
                </a:lnTo>
                <a:lnTo>
                  <a:pt x="638112" y="348641"/>
                </a:lnTo>
                <a:lnTo>
                  <a:pt x="648338" y="341601"/>
                </a:lnTo>
                <a:lnTo>
                  <a:pt x="657961" y="333628"/>
                </a:lnTo>
                <a:lnTo>
                  <a:pt x="666981" y="324719"/>
                </a:lnTo>
                <a:lnTo>
                  <a:pt x="675398" y="314872"/>
                </a:lnTo>
                <a:lnTo>
                  <a:pt x="683211" y="304084"/>
                </a:lnTo>
                <a:lnTo>
                  <a:pt x="690422" y="292354"/>
                </a:lnTo>
                <a:lnTo>
                  <a:pt x="700197" y="272327"/>
                </a:lnTo>
                <a:lnTo>
                  <a:pt x="704474" y="260691"/>
                </a:lnTo>
                <a:lnTo>
                  <a:pt x="707969" y="248617"/>
                </a:lnTo>
                <a:lnTo>
                  <a:pt x="710685" y="236108"/>
                </a:lnTo>
                <a:lnTo>
                  <a:pt x="712623" y="223162"/>
                </a:lnTo>
                <a:lnTo>
                  <a:pt x="713784" y="209779"/>
                </a:lnTo>
                <a:lnTo>
                  <a:pt x="714171" y="195961"/>
                </a:lnTo>
                <a:lnTo>
                  <a:pt x="713854" y="183120"/>
                </a:lnTo>
                <a:lnTo>
                  <a:pt x="712785" y="169514"/>
                </a:lnTo>
                <a:lnTo>
                  <a:pt x="710962" y="156352"/>
                </a:lnTo>
                <a:lnTo>
                  <a:pt x="708388" y="143633"/>
                </a:lnTo>
                <a:lnTo>
                  <a:pt x="705065" y="131360"/>
                </a:lnTo>
                <a:lnTo>
                  <a:pt x="700995" y="119533"/>
                </a:lnTo>
                <a:lnTo>
                  <a:pt x="696181" y="108153"/>
                </a:lnTo>
                <a:lnTo>
                  <a:pt x="690624" y="97222"/>
                </a:lnTo>
                <a:lnTo>
                  <a:pt x="684326" y="86741"/>
                </a:lnTo>
                <a:lnTo>
                  <a:pt x="674570" y="73258"/>
                </a:lnTo>
                <a:lnTo>
                  <a:pt x="666138" y="63579"/>
                </a:lnTo>
                <a:lnTo>
                  <a:pt x="657030" y="54698"/>
                </a:lnTo>
                <a:lnTo>
                  <a:pt x="647247" y="46615"/>
                </a:lnTo>
                <a:lnTo>
                  <a:pt x="636791" y="39327"/>
                </a:lnTo>
                <a:lnTo>
                  <a:pt x="625662" y="32833"/>
                </a:lnTo>
                <a:lnTo>
                  <a:pt x="613864" y="27133"/>
                </a:lnTo>
                <a:lnTo>
                  <a:pt x="601395" y="22225"/>
                </a:lnTo>
                <a:lnTo>
                  <a:pt x="589345" y="18632"/>
                </a:lnTo>
                <a:lnTo>
                  <a:pt x="568769" y="14503"/>
                </a:lnTo>
                <a:lnTo>
                  <a:pt x="544138" y="11535"/>
                </a:lnTo>
                <a:lnTo>
                  <a:pt x="530297" y="10492"/>
                </a:lnTo>
                <a:lnTo>
                  <a:pt x="515436" y="9744"/>
                </a:lnTo>
                <a:lnTo>
                  <a:pt x="499555" y="9294"/>
                </a:lnTo>
                <a:lnTo>
                  <a:pt x="482650" y="9144"/>
                </a:lnTo>
                <a:lnTo>
                  <a:pt x="407085" y="9144"/>
                </a:lnTo>
                <a:lnTo>
                  <a:pt x="407085" y="373634"/>
                </a:lnTo>
                <a:lnTo>
                  <a:pt x="523036" y="373634"/>
                </a:lnTo>
                <a:lnTo>
                  <a:pt x="532860" y="337973"/>
                </a:lnTo>
                <a:lnTo>
                  <a:pt x="517986" y="338663"/>
                </a:lnTo>
                <a:lnTo>
                  <a:pt x="501758" y="339078"/>
                </a:lnTo>
                <a:lnTo>
                  <a:pt x="484174" y="339217"/>
                </a:lnTo>
                <a:lnTo>
                  <a:pt x="442010" y="339217"/>
                </a:lnTo>
                <a:lnTo>
                  <a:pt x="442010" y="44831"/>
                </a:lnTo>
                <a:lnTo>
                  <a:pt x="483513" y="44940"/>
                </a:lnTo>
                <a:lnTo>
                  <a:pt x="499569" y="45308"/>
                </a:lnTo>
                <a:lnTo>
                  <a:pt x="514503" y="45936"/>
                </a:lnTo>
                <a:lnTo>
                  <a:pt x="528316" y="46827"/>
                </a:lnTo>
                <a:lnTo>
                  <a:pt x="541009" y="47980"/>
                </a:lnTo>
                <a:lnTo>
                  <a:pt x="552580" y="49398"/>
                </a:lnTo>
                <a:lnTo>
                  <a:pt x="563030" y="51080"/>
                </a:lnTo>
                <a:lnTo>
                  <a:pt x="580567" y="55245"/>
                </a:lnTo>
                <a:lnTo>
                  <a:pt x="592100" y="59265"/>
                </a:lnTo>
                <a:lnTo>
                  <a:pt x="604131" y="64665"/>
                </a:lnTo>
                <a:lnTo>
                  <a:pt x="615325" y="71046"/>
                </a:lnTo>
                <a:lnTo>
                  <a:pt x="625680" y="78410"/>
                </a:lnTo>
                <a:lnTo>
                  <a:pt x="635194" y="86760"/>
                </a:lnTo>
                <a:lnTo>
                  <a:pt x="643864" y="96098"/>
                </a:lnTo>
                <a:lnTo>
                  <a:pt x="651687" y="106426"/>
                </a:lnTo>
                <a:lnTo>
                  <a:pt x="660337" y="120973"/>
                </a:lnTo>
                <a:lnTo>
                  <a:pt x="665494" y="132177"/>
                </a:lnTo>
                <a:lnTo>
                  <a:pt x="669713" y="143936"/>
                </a:lnTo>
                <a:lnTo>
                  <a:pt x="672995" y="156254"/>
                </a:lnTo>
                <a:lnTo>
                  <a:pt x="675339" y="169133"/>
                </a:lnTo>
                <a:lnTo>
                  <a:pt x="676745" y="182579"/>
                </a:lnTo>
                <a:lnTo>
                  <a:pt x="677214" y="196596"/>
                </a:lnTo>
                <a:lnTo>
                  <a:pt x="676773" y="210061"/>
                </a:lnTo>
                <a:lnTo>
                  <a:pt x="675357" y="223597"/>
                </a:lnTo>
                <a:lnTo>
                  <a:pt x="672967" y="236490"/>
                </a:lnTo>
                <a:lnTo>
                  <a:pt x="669606" y="248743"/>
                </a:lnTo>
                <a:lnTo>
                  <a:pt x="665276" y="260359"/>
                </a:lnTo>
                <a:lnTo>
                  <a:pt x="659980" y="271339"/>
                </a:lnTo>
                <a:lnTo>
                  <a:pt x="653719" y="281686"/>
                </a:lnTo>
                <a:lnTo>
                  <a:pt x="642856" y="295508"/>
                </a:lnTo>
                <a:lnTo>
                  <a:pt x="633811" y="304486"/>
                </a:lnTo>
                <a:lnTo>
                  <a:pt x="623898" y="312412"/>
                </a:lnTo>
                <a:lnTo>
                  <a:pt x="613116" y="319280"/>
                </a:lnTo>
                <a:lnTo>
                  <a:pt x="601467" y="325084"/>
                </a:lnTo>
                <a:lnTo>
                  <a:pt x="588949" y="329819"/>
                </a:lnTo>
                <a:close/>
              </a:path>
              <a:path w="6350304" h="382778">
                <a:moveTo>
                  <a:pt x="523036" y="373634"/>
                </a:moveTo>
                <a:lnTo>
                  <a:pt x="530873" y="373566"/>
                </a:lnTo>
                <a:lnTo>
                  <a:pt x="546091" y="373020"/>
                </a:lnTo>
                <a:lnTo>
                  <a:pt x="560465" y="371925"/>
                </a:lnTo>
                <a:lnTo>
                  <a:pt x="558542" y="335774"/>
                </a:lnTo>
                <a:lnTo>
                  <a:pt x="546378" y="337010"/>
                </a:lnTo>
                <a:lnTo>
                  <a:pt x="532860" y="337973"/>
                </a:lnTo>
                <a:lnTo>
                  <a:pt x="523036" y="37363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7616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48412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51678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35198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68982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9497" y="567182"/>
            <a:ext cx="124599" cy="131952"/>
          </a:xfrm>
          <a:custGeom>
            <a:avLst/>
            <a:gdLst/>
            <a:ahLst/>
            <a:cxnLst/>
            <a:rect l="l" t="t" r="r" b="b"/>
            <a:pathLst>
              <a:path w="124599" h="131952">
                <a:moveTo>
                  <a:pt x="62458" y="0"/>
                </a:moveTo>
                <a:lnTo>
                  <a:pt x="0" y="131952"/>
                </a:lnTo>
                <a:lnTo>
                  <a:pt x="124599" y="131952"/>
                </a:lnTo>
                <a:lnTo>
                  <a:pt x="624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7424" y="525399"/>
            <a:ext cx="235203" cy="294386"/>
          </a:xfrm>
          <a:custGeom>
            <a:avLst/>
            <a:gdLst/>
            <a:ahLst/>
            <a:cxnLst/>
            <a:rect l="l" t="t" r="r" b="b"/>
            <a:pathLst>
              <a:path w="235203" h="294386">
                <a:moveTo>
                  <a:pt x="0" y="0"/>
                </a:moveTo>
                <a:lnTo>
                  <a:pt x="0" y="294386"/>
                </a:lnTo>
                <a:lnTo>
                  <a:pt x="42163" y="294386"/>
                </a:lnTo>
                <a:lnTo>
                  <a:pt x="59747" y="294247"/>
                </a:lnTo>
                <a:lnTo>
                  <a:pt x="75975" y="293832"/>
                </a:lnTo>
                <a:lnTo>
                  <a:pt x="90849" y="293142"/>
                </a:lnTo>
                <a:lnTo>
                  <a:pt x="104367" y="292179"/>
                </a:lnTo>
                <a:lnTo>
                  <a:pt x="116531" y="290943"/>
                </a:lnTo>
                <a:lnTo>
                  <a:pt x="127339" y="289436"/>
                </a:lnTo>
                <a:lnTo>
                  <a:pt x="144892" y="285615"/>
                </a:lnTo>
                <a:lnTo>
                  <a:pt x="159456" y="280253"/>
                </a:lnTo>
                <a:lnTo>
                  <a:pt x="171106" y="274449"/>
                </a:lnTo>
                <a:lnTo>
                  <a:pt x="181887" y="267581"/>
                </a:lnTo>
                <a:lnTo>
                  <a:pt x="191800" y="259655"/>
                </a:lnTo>
                <a:lnTo>
                  <a:pt x="200845" y="250677"/>
                </a:lnTo>
                <a:lnTo>
                  <a:pt x="209022" y="240653"/>
                </a:lnTo>
                <a:lnTo>
                  <a:pt x="217969" y="226508"/>
                </a:lnTo>
                <a:lnTo>
                  <a:pt x="223266" y="215528"/>
                </a:lnTo>
                <a:lnTo>
                  <a:pt x="227595" y="203912"/>
                </a:lnTo>
                <a:lnTo>
                  <a:pt x="230956" y="191659"/>
                </a:lnTo>
                <a:lnTo>
                  <a:pt x="233346" y="178766"/>
                </a:lnTo>
                <a:lnTo>
                  <a:pt x="234762" y="165230"/>
                </a:lnTo>
                <a:lnTo>
                  <a:pt x="235203" y="151764"/>
                </a:lnTo>
                <a:lnTo>
                  <a:pt x="234735" y="137748"/>
                </a:lnTo>
                <a:lnTo>
                  <a:pt x="233328" y="124302"/>
                </a:lnTo>
                <a:lnTo>
                  <a:pt x="230984" y="111423"/>
                </a:lnTo>
                <a:lnTo>
                  <a:pt x="227702" y="99105"/>
                </a:lnTo>
                <a:lnTo>
                  <a:pt x="223483" y="87346"/>
                </a:lnTo>
                <a:lnTo>
                  <a:pt x="218326" y="76142"/>
                </a:lnTo>
                <a:lnTo>
                  <a:pt x="212232" y="65489"/>
                </a:lnTo>
                <a:lnTo>
                  <a:pt x="201853" y="51267"/>
                </a:lnTo>
                <a:lnTo>
                  <a:pt x="193183" y="41929"/>
                </a:lnTo>
                <a:lnTo>
                  <a:pt x="183669" y="33579"/>
                </a:lnTo>
                <a:lnTo>
                  <a:pt x="173314" y="26215"/>
                </a:lnTo>
                <a:lnTo>
                  <a:pt x="162120" y="19834"/>
                </a:lnTo>
                <a:lnTo>
                  <a:pt x="150089" y="14434"/>
                </a:lnTo>
                <a:lnTo>
                  <a:pt x="138556" y="10413"/>
                </a:lnTo>
                <a:lnTo>
                  <a:pt x="121019" y="6249"/>
                </a:lnTo>
                <a:lnTo>
                  <a:pt x="110569" y="4567"/>
                </a:lnTo>
                <a:lnTo>
                  <a:pt x="98998" y="3149"/>
                </a:lnTo>
                <a:lnTo>
                  <a:pt x="86306" y="1996"/>
                </a:lnTo>
                <a:lnTo>
                  <a:pt x="72492" y="1105"/>
                </a:lnTo>
                <a:lnTo>
                  <a:pt x="57558" y="477"/>
                </a:lnTo>
                <a:lnTo>
                  <a:pt x="41502" y="109"/>
                </a:lnTo>
                <a:lnTo>
                  <a:pt x="25781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3821" y="516000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69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69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26605" y="489712"/>
            <a:ext cx="269113" cy="364489"/>
          </a:xfrm>
          <a:custGeom>
            <a:avLst/>
            <a:gdLst/>
            <a:ahLst/>
            <a:cxnLst/>
            <a:rect l="l" t="t" r="r" b="b"/>
            <a:pathLst>
              <a:path w="269113" h="364489">
                <a:moveTo>
                  <a:pt x="0" y="0"/>
                </a:moveTo>
                <a:lnTo>
                  <a:pt x="41910" y="0"/>
                </a:lnTo>
                <a:lnTo>
                  <a:pt x="135127" y="150367"/>
                </a:lnTo>
                <a:lnTo>
                  <a:pt x="226949" y="0"/>
                </a:lnTo>
                <a:lnTo>
                  <a:pt x="269113" y="0"/>
                </a:lnTo>
                <a:lnTo>
                  <a:pt x="153670" y="190373"/>
                </a:lnTo>
                <a:lnTo>
                  <a:pt x="153670" y="364489"/>
                </a:lnTo>
                <a:lnTo>
                  <a:pt x="117728" y="364489"/>
                </a:lnTo>
                <a:lnTo>
                  <a:pt x="117728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02704" y="489712"/>
            <a:ext cx="199771" cy="364489"/>
          </a:xfrm>
          <a:custGeom>
            <a:avLst/>
            <a:gdLst/>
            <a:ahLst/>
            <a:cxnLst/>
            <a:rect l="l" t="t" r="r" b="b"/>
            <a:pathLst>
              <a:path w="199771" h="364489">
                <a:moveTo>
                  <a:pt x="0" y="0"/>
                </a:moveTo>
                <a:lnTo>
                  <a:pt x="199771" y="0"/>
                </a:lnTo>
                <a:lnTo>
                  <a:pt x="199771" y="35687"/>
                </a:lnTo>
                <a:lnTo>
                  <a:pt x="118491" y="35687"/>
                </a:lnTo>
                <a:lnTo>
                  <a:pt x="118491" y="364489"/>
                </a:lnTo>
                <a:lnTo>
                  <a:pt x="81279" y="364489"/>
                </a:lnTo>
                <a:lnTo>
                  <a:pt x="81279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19392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9949" y="489712"/>
            <a:ext cx="286511" cy="364489"/>
          </a:xfrm>
          <a:custGeom>
            <a:avLst/>
            <a:gdLst/>
            <a:ahLst/>
            <a:cxnLst/>
            <a:rect l="l" t="t" r="r" b="b"/>
            <a:pathLst>
              <a:path w="286511" h="364489">
                <a:moveTo>
                  <a:pt x="0" y="0"/>
                </a:moveTo>
                <a:lnTo>
                  <a:pt x="8000" y="0"/>
                </a:lnTo>
                <a:lnTo>
                  <a:pt x="250571" y="279400"/>
                </a:lnTo>
                <a:lnTo>
                  <a:pt x="250571" y="0"/>
                </a:lnTo>
                <a:lnTo>
                  <a:pt x="286511" y="0"/>
                </a:lnTo>
                <a:lnTo>
                  <a:pt x="286511" y="364489"/>
                </a:lnTo>
                <a:lnTo>
                  <a:pt x="278256" y="364489"/>
                </a:lnTo>
                <a:lnTo>
                  <a:pt x="37718" y="88518"/>
                </a:lnTo>
                <a:lnTo>
                  <a:pt x="3771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0188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90031" y="489712"/>
            <a:ext cx="182626" cy="364489"/>
          </a:xfrm>
          <a:custGeom>
            <a:avLst/>
            <a:gdLst/>
            <a:ahLst/>
            <a:cxnLst/>
            <a:rect l="l" t="t" r="r" b="b"/>
            <a:pathLst>
              <a:path w="182626" h="364489">
                <a:moveTo>
                  <a:pt x="0" y="0"/>
                </a:moveTo>
                <a:lnTo>
                  <a:pt x="182626" y="0"/>
                </a:lnTo>
                <a:lnTo>
                  <a:pt x="182626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6" y="149987"/>
                </a:lnTo>
                <a:lnTo>
                  <a:pt x="182626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44667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37632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4" y="364489"/>
                </a:lnTo>
                <a:lnTo>
                  <a:pt x="254380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2667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70401" y="489712"/>
            <a:ext cx="208914" cy="364489"/>
          </a:xfrm>
          <a:custGeom>
            <a:avLst/>
            <a:gdLst/>
            <a:ahLst/>
            <a:cxnLst/>
            <a:rect l="l" t="t" r="r" b="b"/>
            <a:pathLst>
              <a:path w="208914" h="364489">
                <a:moveTo>
                  <a:pt x="0" y="0"/>
                </a:moveTo>
                <a:lnTo>
                  <a:pt x="208914" y="0"/>
                </a:lnTo>
                <a:lnTo>
                  <a:pt x="208914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207390" y="149987"/>
                </a:lnTo>
                <a:lnTo>
                  <a:pt x="207390" y="185674"/>
                </a:lnTo>
                <a:lnTo>
                  <a:pt x="36449" y="185674"/>
                </a:lnTo>
                <a:lnTo>
                  <a:pt x="36449" y="328802"/>
                </a:lnTo>
                <a:lnTo>
                  <a:pt x="207390" y="328802"/>
                </a:lnTo>
                <a:lnTo>
                  <a:pt x="207390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1152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1" y="244601"/>
                </a:lnTo>
                <a:lnTo>
                  <a:pt x="97409" y="244601"/>
                </a:lnTo>
                <a:lnTo>
                  <a:pt x="40640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0680" y="489712"/>
            <a:ext cx="199770" cy="364489"/>
          </a:xfrm>
          <a:custGeom>
            <a:avLst/>
            <a:gdLst/>
            <a:ahLst/>
            <a:cxnLst/>
            <a:rect l="l" t="t" r="r" b="b"/>
            <a:pathLst>
              <a:path w="199770" h="364489">
                <a:moveTo>
                  <a:pt x="0" y="0"/>
                </a:moveTo>
                <a:lnTo>
                  <a:pt x="199770" y="0"/>
                </a:lnTo>
                <a:lnTo>
                  <a:pt x="199770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80" y="364489"/>
                </a:lnTo>
                <a:lnTo>
                  <a:pt x="81280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2225" y="489712"/>
            <a:ext cx="286512" cy="364489"/>
          </a:xfrm>
          <a:custGeom>
            <a:avLst/>
            <a:gdLst/>
            <a:ahLst/>
            <a:cxnLst/>
            <a:rect l="l" t="t" r="r" b="b"/>
            <a:pathLst>
              <a:path w="286512" h="364489">
                <a:moveTo>
                  <a:pt x="0" y="0"/>
                </a:moveTo>
                <a:lnTo>
                  <a:pt x="8000" y="0"/>
                </a:lnTo>
                <a:lnTo>
                  <a:pt x="250570" y="279400"/>
                </a:lnTo>
                <a:lnTo>
                  <a:pt x="250570" y="0"/>
                </a:lnTo>
                <a:lnTo>
                  <a:pt x="286512" y="0"/>
                </a:lnTo>
                <a:lnTo>
                  <a:pt x="286512" y="364489"/>
                </a:lnTo>
                <a:lnTo>
                  <a:pt x="278256" y="364489"/>
                </a:lnTo>
                <a:lnTo>
                  <a:pt x="37718" y="88518"/>
                </a:lnTo>
                <a:lnTo>
                  <a:pt x="3771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54936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4" y="364489"/>
                </a:lnTo>
                <a:lnTo>
                  <a:pt x="254381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02764" y="489712"/>
            <a:ext cx="322834" cy="364489"/>
          </a:xfrm>
          <a:custGeom>
            <a:avLst/>
            <a:gdLst/>
            <a:ahLst/>
            <a:cxnLst/>
            <a:rect l="l" t="t" r="r" b="b"/>
            <a:pathLst>
              <a:path w="322834" h="364489">
                <a:moveTo>
                  <a:pt x="0" y="0"/>
                </a:moveTo>
                <a:lnTo>
                  <a:pt x="39624" y="0"/>
                </a:lnTo>
                <a:lnTo>
                  <a:pt x="160401" y="281686"/>
                </a:lnTo>
                <a:lnTo>
                  <a:pt x="283210" y="0"/>
                </a:lnTo>
                <a:lnTo>
                  <a:pt x="322834" y="0"/>
                </a:lnTo>
                <a:lnTo>
                  <a:pt x="164211" y="364489"/>
                </a:lnTo>
                <a:lnTo>
                  <a:pt x="156337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2499" y="489712"/>
            <a:ext cx="307086" cy="364489"/>
          </a:xfrm>
          <a:custGeom>
            <a:avLst/>
            <a:gdLst/>
            <a:ahLst/>
            <a:cxnLst/>
            <a:rect l="l" t="t" r="r" b="b"/>
            <a:pathLst>
              <a:path w="307086" h="364489">
                <a:moveTo>
                  <a:pt x="0" y="0"/>
                </a:moveTo>
                <a:lnTo>
                  <a:pt x="75564" y="0"/>
                </a:lnTo>
                <a:lnTo>
                  <a:pt x="92469" y="150"/>
                </a:lnTo>
                <a:lnTo>
                  <a:pt x="108350" y="600"/>
                </a:lnTo>
                <a:lnTo>
                  <a:pt x="123211" y="1348"/>
                </a:lnTo>
                <a:lnTo>
                  <a:pt x="137052" y="2391"/>
                </a:lnTo>
                <a:lnTo>
                  <a:pt x="149875" y="3729"/>
                </a:lnTo>
                <a:lnTo>
                  <a:pt x="172477" y="7279"/>
                </a:lnTo>
                <a:lnTo>
                  <a:pt x="191032" y="11984"/>
                </a:lnTo>
                <a:lnTo>
                  <a:pt x="206778" y="17989"/>
                </a:lnTo>
                <a:lnTo>
                  <a:pt x="218577" y="23689"/>
                </a:lnTo>
                <a:lnTo>
                  <a:pt x="229705" y="30183"/>
                </a:lnTo>
                <a:lnTo>
                  <a:pt x="240161" y="37471"/>
                </a:lnTo>
                <a:lnTo>
                  <a:pt x="249944" y="45554"/>
                </a:lnTo>
                <a:lnTo>
                  <a:pt x="259052" y="54435"/>
                </a:lnTo>
                <a:lnTo>
                  <a:pt x="267484" y="64114"/>
                </a:lnTo>
                <a:lnTo>
                  <a:pt x="275239" y="74593"/>
                </a:lnTo>
                <a:lnTo>
                  <a:pt x="283538" y="88078"/>
                </a:lnTo>
                <a:lnTo>
                  <a:pt x="289095" y="99009"/>
                </a:lnTo>
                <a:lnTo>
                  <a:pt x="293909" y="110389"/>
                </a:lnTo>
                <a:lnTo>
                  <a:pt x="297979" y="122216"/>
                </a:lnTo>
                <a:lnTo>
                  <a:pt x="301302" y="134489"/>
                </a:lnTo>
                <a:lnTo>
                  <a:pt x="303876" y="147208"/>
                </a:lnTo>
                <a:lnTo>
                  <a:pt x="305699" y="160370"/>
                </a:lnTo>
                <a:lnTo>
                  <a:pt x="306769" y="173976"/>
                </a:lnTo>
                <a:lnTo>
                  <a:pt x="307086" y="186816"/>
                </a:lnTo>
                <a:lnTo>
                  <a:pt x="306699" y="200635"/>
                </a:lnTo>
                <a:lnTo>
                  <a:pt x="305537" y="214018"/>
                </a:lnTo>
                <a:lnTo>
                  <a:pt x="303599" y="226964"/>
                </a:lnTo>
                <a:lnTo>
                  <a:pt x="300883" y="239473"/>
                </a:lnTo>
                <a:lnTo>
                  <a:pt x="297388" y="251547"/>
                </a:lnTo>
                <a:lnTo>
                  <a:pt x="293111" y="263183"/>
                </a:lnTo>
                <a:lnTo>
                  <a:pt x="288052" y="274383"/>
                </a:lnTo>
                <a:lnTo>
                  <a:pt x="276126" y="294940"/>
                </a:lnTo>
                <a:lnTo>
                  <a:pt x="268312" y="305728"/>
                </a:lnTo>
                <a:lnTo>
                  <a:pt x="259895" y="315575"/>
                </a:lnTo>
                <a:lnTo>
                  <a:pt x="250875" y="324484"/>
                </a:lnTo>
                <a:lnTo>
                  <a:pt x="241252" y="332457"/>
                </a:lnTo>
                <a:lnTo>
                  <a:pt x="231026" y="339497"/>
                </a:lnTo>
                <a:lnTo>
                  <a:pt x="212652" y="349068"/>
                </a:lnTo>
                <a:lnTo>
                  <a:pt x="191459" y="356200"/>
                </a:lnTo>
                <a:lnTo>
                  <a:pt x="179605" y="358943"/>
                </a:lnTo>
                <a:lnTo>
                  <a:pt x="166913" y="361137"/>
                </a:lnTo>
                <a:lnTo>
                  <a:pt x="153380" y="362781"/>
                </a:lnTo>
                <a:lnTo>
                  <a:pt x="139005" y="363876"/>
                </a:lnTo>
                <a:lnTo>
                  <a:pt x="123787" y="364422"/>
                </a:lnTo>
                <a:lnTo>
                  <a:pt x="115950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5413" y="489712"/>
            <a:ext cx="351078" cy="364489"/>
          </a:xfrm>
          <a:custGeom>
            <a:avLst/>
            <a:gdLst/>
            <a:ahLst/>
            <a:cxnLst/>
            <a:rect l="l" t="t" r="r" b="b"/>
            <a:pathLst>
              <a:path w="351078" h="364489">
                <a:moveTo>
                  <a:pt x="172224" y="0"/>
                </a:moveTo>
                <a:lnTo>
                  <a:pt x="181140" y="0"/>
                </a:lnTo>
                <a:lnTo>
                  <a:pt x="351078" y="364489"/>
                </a:lnTo>
                <a:lnTo>
                  <a:pt x="311835" y="364489"/>
                </a:lnTo>
                <a:lnTo>
                  <a:pt x="254431" y="244601"/>
                </a:lnTo>
                <a:lnTo>
                  <a:pt x="97421" y="244601"/>
                </a:lnTo>
                <a:lnTo>
                  <a:pt x="40640" y="364489"/>
                </a:lnTo>
                <a:lnTo>
                  <a:pt x="0" y="364489"/>
                </a:lnTo>
                <a:lnTo>
                  <a:pt x="17222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26102" y="4805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9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05351" y="480567"/>
            <a:ext cx="213360" cy="382778"/>
          </a:xfrm>
          <a:custGeom>
            <a:avLst/>
            <a:gdLst/>
            <a:ahLst/>
            <a:cxnLst/>
            <a:rect l="l" t="t" r="r" b="b"/>
            <a:pathLst>
              <a:path w="213360" h="382778">
                <a:moveTo>
                  <a:pt x="111506" y="0"/>
                </a:moveTo>
                <a:lnTo>
                  <a:pt x="124407" y="820"/>
                </a:lnTo>
                <a:lnTo>
                  <a:pt x="136874" y="3290"/>
                </a:lnTo>
                <a:lnTo>
                  <a:pt x="148920" y="7421"/>
                </a:lnTo>
                <a:lnTo>
                  <a:pt x="159638" y="12700"/>
                </a:lnTo>
                <a:lnTo>
                  <a:pt x="168268" y="18335"/>
                </a:lnTo>
                <a:lnTo>
                  <a:pt x="177074" y="25528"/>
                </a:lnTo>
                <a:lnTo>
                  <a:pt x="186066" y="34271"/>
                </a:lnTo>
                <a:lnTo>
                  <a:pt x="195254" y="44551"/>
                </a:lnTo>
                <a:lnTo>
                  <a:pt x="204649" y="56358"/>
                </a:lnTo>
                <a:lnTo>
                  <a:pt x="207137" y="59690"/>
                </a:lnTo>
                <a:lnTo>
                  <a:pt x="177419" y="82296"/>
                </a:lnTo>
                <a:lnTo>
                  <a:pt x="167399" y="69687"/>
                </a:lnTo>
                <a:lnTo>
                  <a:pt x="158161" y="59445"/>
                </a:lnTo>
                <a:lnTo>
                  <a:pt x="149702" y="51592"/>
                </a:lnTo>
                <a:lnTo>
                  <a:pt x="142366" y="46355"/>
                </a:lnTo>
                <a:lnTo>
                  <a:pt x="130760" y="40884"/>
                </a:lnTo>
                <a:lnTo>
                  <a:pt x="118355" y="38039"/>
                </a:lnTo>
                <a:lnTo>
                  <a:pt x="110744" y="37592"/>
                </a:lnTo>
                <a:lnTo>
                  <a:pt x="97039" y="39075"/>
                </a:lnTo>
                <a:lnTo>
                  <a:pt x="85104" y="43489"/>
                </a:lnTo>
                <a:lnTo>
                  <a:pt x="74964" y="50779"/>
                </a:lnTo>
                <a:lnTo>
                  <a:pt x="66473" y="61338"/>
                </a:lnTo>
                <a:lnTo>
                  <a:pt x="61859" y="73190"/>
                </a:lnTo>
                <a:lnTo>
                  <a:pt x="60706" y="83947"/>
                </a:lnTo>
                <a:lnTo>
                  <a:pt x="60706" y="91948"/>
                </a:lnTo>
                <a:lnTo>
                  <a:pt x="62357" y="99568"/>
                </a:lnTo>
                <a:lnTo>
                  <a:pt x="65659" y="107061"/>
                </a:lnTo>
                <a:lnTo>
                  <a:pt x="71243" y="116739"/>
                </a:lnTo>
                <a:lnTo>
                  <a:pt x="79708" y="127169"/>
                </a:lnTo>
                <a:lnTo>
                  <a:pt x="83693" y="131318"/>
                </a:lnTo>
                <a:lnTo>
                  <a:pt x="88254" y="135280"/>
                </a:lnTo>
                <a:lnTo>
                  <a:pt x="95773" y="141312"/>
                </a:lnTo>
                <a:lnTo>
                  <a:pt x="106267" y="149408"/>
                </a:lnTo>
                <a:lnTo>
                  <a:pt x="119748" y="159560"/>
                </a:lnTo>
                <a:lnTo>
                  <a:pt x="130810" y="167767"/>
                </a:lnTo>
                <a:lnTo>
                  <a:pt x="143570" y="177463"/>
                </a:lnTo>
                <a:lnTo>
                  <a:pt x="155155" y="186858"/>
                </a:lnTo>
                <a:lnTo>
                  <a:pt x="165561" y="195953"/>
                </a:lnTo>
                <a:lnTo>
                  <a:pt x="174784" y="204750"/>
                </a:lnTo>
                <a:lnTo>
                  <a:pt x="182819" y="213252"/>
                </a:lnTo>
                <a:lnTo>
                  <a:pt x="189662" y="221461"/>
                </a:lnTo>
                <a:lnTo>
                  <a:pt x="195308" y="229378"/>
                </a:lnTo>
                <a:lnTo>
                  <a:pt x="202608" y="242030"/>
                </a:lnTo>
                <a:lnTo>
                  <a:pt x="207821" y="254080"/>
                </a:lnTo>
                <a:lnTo>
                  <a:pt x="211329" y="266163"/>
                </a:lnTo>
                <a:lnTo>
                  <a:pt x="213116" y="278295"/>
                </a:lnTo>
                <a:lnTo>
                  <a:pt x="213360" y="284734"/>
                </a:lnTo>
                <a:lnTo>
                  <a:pt x="212499" y="297836"/>
                </a:lnTo>
                <a:lnTo>
                  <a:pt x="209919" y="310346"/>
                </a:lnTo>
                <a:lnTo>
                  <a:pt x="205618" y="322261"/>
                </a:lnTo>
                <a:lnTo>
                  <a:pt x="199597" y="333577"/>
                </a:lnTo>
                <a:lnTo>
                  <a:pt x="191856" y="344291"/>
                </a:lnTo>
                <a:lnTo>
                  <a:pt x="183261" y="353568"/>
                </a:lnTo>
                <a:lnTo>
                  <a:pt x="173225" y="362244"/>
                </a:lnTo>
                <a:lnTo>
                  <a:pt x="162504" y="369387"/>
                </a:lnTo>
                <a:lnTo>
                  <a:pt x="151104" y="375002"/>
                </a:lnTo>
                <a:lnTo>
                  <a:pt x="139033" y="379096"/>
                </a:lnTo>
                <a:lnTo>
                  <a:pt x="126296" y="381674"/>
                </a:lnTo>
                <a:lnTo>
                  <a:pt x="112899" y="382744"/>
                </a:lnTo>
                <a:lnTo>
                  <a:pt x="109982" y="382778"/>
                </a:lnTo>
                <a:lnTo>
                  <a:pt x="96810" y="382058"/>
                </a:lnTo>
                <a:lnTo>
                  <a:pt x="84139" y="379896"/>
                </a:lnTo>
                <a:lnTo>
                  <a:pt x="71967" y="376284"/>
                </a:lnTo>
                <a:lnTo>
                  <a:pt x="60295" y="371217"/>
                </a:lnTo>
                <a:lnTo>
                  <a:pt x="49784" y="365125"/>
                </a:lnTo>
                <a:lnTo>
                  <a:pt x="41023" y="358668"/>
                </a:lnTo>
                <a:lnTo>
                  <a:pt x="32492" y="350924"/>
                </a:lnTo>
                <a:lnTo>
                  <a:pt x="24193" y="341894"/>
                </a:lnTo>
                <a:lnTo>
                  <a:pt x="16130" y="331584"/>
                </a:lnTo>
                <a:lnTo>
                  <a:pt x="8305" y="319996"/>
                </a:lnTo>
                <a:lnTo>
                  <a:pt x="723" y="307133"/>
                </a:lnTo>
                <a:lnTo>
                  <a:pt x="0" y="305816"/>
                </a:lnTo>
                <a:lnTo>
                  <a:pt x="30987" y="287147"/>
                </a:lnTo>
                <a:lnTo>
                  <a:pt x="39736" y="301933"/>
                </a:lnTo>
                <a:lnTo>
                  <a:pt x="48849" y="314639"/>
                </a:lnTo>
                <a:lnTo>
                  <a:pt x="58324" y="325264"/>
                </a:lnTo>
                <a:lnTo>
                  <a:pt x="68157" y="333809"/>
                </a:lnTo>
                <a:lnTo>
                  <a:pt x="78346" y="340273"/>
                </a:lnTo>
                <a:lnTo>
                  <a:pt x="88885" y="344657"/>
                </a:lnTo>
                <a:lnTo>
                  <a:pt x="99773" y="346961"/>
                </a:lnTo>
                <a:lnTo>
                  <a:pt x="106552" y="347345"/>
                </a:lnTo>
                <a:lnTo>
                  <a:pt x="119367" y="346263"/>
                </a:lnTo>
                <a:lnTo>
                  <a:pt x="131630" y="342995"/>
                </a:lnTo>
                <a:lnTo>
                  <a:pt x="140970" y="338836"/>
                </a:lnTo>
                <a:lnTo>
                  <a:pt x="152043" y="331518"/>
                </a:lnTo>
                <a:lnTo>
                  <a:pt x="160955" y="322560"/>
                </a:lnTo>
                <a:lnTo>
                  <a:pt x="165481" y="315976"/>
                </a:lnTo>
                <a:lnTo>
                  <a:pt x="170863" y="304096"/>
                </a:lnTo>
                <a:lnTo>
                  <a:pt x="173539" y="291725"/>
                </a:lnTo>
                <a:lnTo>
                  <a:pt x="173862" y="285496"/>
                </a:lnTo>
                <a:lnTo>
                  <a:pt x="172495" y="273265"/>
                </a:lnTo>
                <a:lnTo>
                  <a:pt x="168375" y="261261"/>
                </a:lnTo>
                <a:lnTo>
                  <a:pt x="161544" y="249555"/>
                </a:lnTo>
                <a:lnTo>
                  <a:pt x="155837" y="242111"/>
                </a:lnTo>
                <a:lnTo>
                  <a:pt x="148891" y="234243"/>
                </a:lnTo>
                <a:lnTo>
                  <a:pt x="140704" y="225947"/>
                </a:lnTo>
                <a:lnTo>
                  <a:pt x="131277" y="217216"/>
                </a:lnTo>
                <a:lnTo>
                  <a:pt x="120609" y="208047"/>
                </a:lnTo>
                <a:lnTo>
                  <a:pt x="108701" y="198433"/>
                </a:lnTo>
                <a:lnTo>
                  <a:pt x="99060" y="191008"/>
                </a:lnTo>
                <a:lnTo>
                  <a:pt x="84714" y="179957"/>
                </a:lnTo>
                <a:lnTo>
                  <a:pt x="72308" y="169998"/>
                </a:lnTo>
                <a:lnTo>
                  <a:pt x="61842" y="161125"/>
                </a:lnTo>
                <a:lnTo>
                  <a:pt x="53317" y="153329"/>
                </a:lnTo>
                <a:lnTo>
                  <a:pt x="46732" y="146604"/>
                </a:lnTo>
                <a:lnTo>
                  <a:pt x="42290" y="141224"/>
                </a:lnTo>
                <a:lnTo>
                  <a:pt x="34891" y="129943"/>
                </a:lnTo>
                <a:lnTo>
                  <a:pt x="29265" y="118253"/>
                </a:lnTo>
                <a:lnTo>
                  <a:pt x="25419" y="106171"/>
                </a:lnTo>
                <a:lnTo>
                  <a:pt x="23362" y="93710"/>
                </a:lnTo>
                <a:lnTo>
                  <a:pt x="22987" y="85471"/>
                </a:lnTo>
                <a:lnTo>
                  <a:pt x="23905" y="72306"/>
                </a:lnTo>
                <a:lnTo>
                  <a:pt x="26662" y="59834"/>
                </a:lnTo>
                <a:lnTo>
                  <a:pt x="31257" y="48070"/>
                </a:lnTo>
                <a:lnTo>
                  <a:pt x="34416" y="42164"/>
                </a:lnTo>
                <a:lnTo>
                  <a:pt x="41679" y="31658"/>
                </a:lnTo>
                <a:lnTo>
                  <a:pt x="50445" y="22514"/>
                </a:lnTo>
                <a:lnTo>
                  <a:pt x="60733" y="14733"/>
                </a:lnTo>
                <a:lnTo>
                  <a:pt x="66548" y="11303"/>
                </a:lnTo>
                <a:lnTo>
                  <a:pt x="78106" y="5921"/>
                </a:lnTo>
                <a:lnTo>
                  <a:pt x="90237" y="2281"/>
                </a:lnTo>
                <a:lnTo>
                  <a:pt x="102940" y="351"/>
                </a:lnTo>
                <a:lnTo>
                  <a:pt x="1115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12820" y="480567"/>
            <a:ext cx="388619" cy="382778"/>
          </a:xfrm>
          <a:custGeom>
            <a:avLst/>
            <a:gdLst/>
            <a:ahLst/>
            <a:cxnLst/>
            <a:rect l="l" t="t" r="r" b="b"/>
            <a:pathLst>
              <a:path w="388619" h="382778">
                <a:moveTo>
                  <a:pt x="200025" y="0"/>
                </a:moveTo>
                <a:lnTo>
                  <a:pt x="213150" y="342"/>
                </a:lnTo>
                <a:lnTo>
                  <a:pt x="226057" y="1370"/>
                </a:lnTo>
                <a:lnTo>
                  <a:pt x="238747" y="3082"/>
                </a:lnTo>
                <a:lnTo>
                  <a:pt x="251218" y="5480"/>
                </a:lnTo>
                <a:lnTo>
                  <a:pt x="263471" y="8563"/>
                </a:lnTo>
                <a:lnTo>
                  <a:pt x="275507" y="12331"/>
                </a:lnTo>
                <a:lnTo>
                  <a:pt x="287274" y="16764"/>
                </a:lnTo>
                <a:lnTo>
                  <a:pt x="298022" y="21504"/>
                </a:lnTo>
                <a:lnTo>
                  <a:pt x="308715" y="26961"/>
                </a:lnTo>
                <a:lnTo>
                  <a:pt x="319346" y="33133"/>
                </a:lnTo>
                <a:lnTo>
                  <a:pt x="329915" y="40019"/>
                </a:lnTo>
                <a:lnTo>
                  <a:pt x="340415" y="47616"/>
                </a:lnTo>
                <a:lnTo>
                  <a:pt x="350845" y="55924"/>
                </a:lnTo>
                <a:lnTo>
                  <a:pt x="361201" y="64940"/>
                </a:lnTo>
                <a:lnTo>
                  <a:pt x="367029" y="70358"/>
                </a:lnTo>
                <a:lnTo>
                  <a:pt x="338835" y="97155"/>
                </a:lnTo>
                <a:lnTo>
                  <a:pt x="329105" y="88060"/>
                </a:lnTo>
                <a:lnTo>
                  <a:pt x="319079" y="79697"/>
                </a:lnTo>
                <a:lnTo>
                  <a:pt x="308764" y="72061"/>
                </a:lnTo>
                <a:lnTo>
                  <a:pt x="298166" y="65151"/>
                </a:lnTo>
                <a:lnTo>
                  <a:pt x="287290" y="58963"/>
                </a:lnTo>
                <a:lnTo>
                  <a:pt x="276143" y="53495"/>
                </a:lnTo>
                <a:lnTo>
                  <a:pt x="259331" y="46700"/>
                </a:lnTo>
                <a:lnTo>
                  <a:pt x="246749" y="42688"/>
                </a:lnTo>
                <a:lnTo>
                  <a:pt x="234293" y="39644"/>
                </a:lnTo>
                <a:lnTo>
                  <a:pt x="221966" y="37559"/>
                </a:lnTo>
                <a:lnTo>
                  <a:pt x="209773" y="36426"/>
                </a:lnTo>
                <a:lnTo>
                  <a:pt x="201294" y="36195"/>
                </a:lnTo>
                <a:lnTo>
                  <a:pt x="188473" y="36670"/>
                </a:lnTo>
                <a:lnTo>
                  <a:pt x="175829" y="38099"/>
                </a:lnTo>
                <a:lnTo>
                  <a:pt x="163369" y="40483"/>
                </a:lnTo>
                <a:lnTo>
                  <a:pt x="151097" y="43825"/>
                </a:lnTo>
                <a:lnTo>
                  <a:pt x="139019" y="48128"/>
                </a:lnTo>
                <a:lnTo>
                  <a:pt x="127139" y="53394"/>
                </a:lnTo>
                <a:lnTo>
                  <a:pt x="108128" y="64061"/>
                </a:lnTo>
                <a:lnTo>
                  <a:pt x="97450" y="71558"/>
                </a:lnTo>
                <a:lnTo>
                  <a:pt x="87601" y="79768"/>
                </a:lnTo>
                <a:lnTo>
                  <a:pt x="78585" y="88685"/>
                </a:lnTo>
                <a:lnTo>
                  <a:pt x="70404" y="98308"/>
                </a:lnTo>
                <a:lnTo>
                  <a:pt x="63060" y="108634"/>
                </a:lnTo>
                <a:lnTo>
                  <a:pt x="53263" y="126016"/>
                </a:lnTo>
                <a:lnTo>
                  <a:pt x="48064" y="137928"/>
                </a:lnTo>
                <a:lnTo>
                  <a:pt x="43963" y="150037"/>
                </a:lnTo>
                <a:lnTo>
                  <a:pt x="40961" y="162342"/>
                </a:lnTo>
                <a:lnTo>
                  <a:pt x="39059" y="174844"/>
                </a:lnTo>
                <a:lnTo>
                  <a:pt x="38256" y="187541"/>
                </a:lnTo>
                <a:lnTo>
                  <a:pt x="38226" y="190500"/>
                </a:lnTo>
                <a:lnTo>
                  <a:pt x="38766" y="203260"/>
                </a:lnTo>
                <a:lnTo>
                  <a:pt x="40382" y="215818"/>
                </a:lnTo>
                <a:lnTo>
                  <a:pt x="43071" y="228178"/>
                </a:lnTo>
                <a:lnTo>
                  <a:pt x="46832" y="240341"/>
                </a:lnTo>
                <a:lnTo>
                  <a:pt x="51661" y="252311"/>
                </a:lnTo>
                <a:lnTo>
                  <a:pt x="57554" y="264092"/>
                </a:lnTo>
                <a:lnTo>
                  <a:pt x="67240" y="279517"/>
                </a:lnTo>
                <a:lnTo>
                  <a:pt x="75044" y="289590"/>
                </a:lnTo>
                <a:lnTo>
                  <a:pt x="83610" y="298948"/>
                </a:lnTo>
                <a:lnTo>
                  <a:pt x="92937" y="307589"/>
                </a:lnTo>
                <a:lnTo>
                  <a:pt x="103027" y="315509"/>
                </a:lnTo>
                <a:lnTo>
                  <a:pt x="113878" y="322707"/>
                </a:lnTo>
                <a:lnTo>
                  <a:pt x="132581" y="332608"/>
                </a:lnTo>
                <a:lnTo>
                  <a:pt x="144298" y="337417"/>
                </a:lnTo>
                <a:lnTo>
                  <a:pt x="156315" y="341329"/>
                </a:lnTo>
                <a:lnTo>
                  <a:pt x="168638" y="344350"/>
                </a:lnTo>
                <a:lnTo>
                  <a:pt x="181275" y="346483"/>
                </a:lnTo>
                <a:lnTo>
                  <a:pt x="194233" y="347732"/>
                </a:lnTo>
                <a:lnTo>
                  <a:pt x="206501" y="348107"/>
                </a:lnTo>
                <a:lnTo>
                  <a:pt x="220466" y="347599"/>
                </a:lnTo>
                <a:lnTo>
                  <a:pt x="233878" y="346076"/>
                </a:lnTo>
                <a:lnTo>
                  <a:pt x="246737" y="343538"/>
                </a:lnTo>
                <a:lnTo>
                  <a:pt x="259041" y="339985"/>
                </a:lnTo>
                <a:lnTo>
                  <a:pt x="270788" y="335417"/>
                </a:lnTo>
                <a:lnTo>
                  <a:pt x="281977" y="329833"/>
                </a:lnTo>
                <a:lnTo>
                  <a:pt x="292606" y="323235"/>
                </a:lnTo>
                <a:lnTo>
                  <a:pt x="301625" y="316484"/>
                </a:lnTo>
                <a:lnTo>
                  <a:pt x="311516" y="307579"/>
                </a:lnTo>
                <a:lnTo>
                  <a:pt x="320260" y="297997"/>
                </a:lnTo>
                <a:lnTo>
                  <a:pt x="327859" y="287739"/>
                </a:lnTo>
                <a:lnTo>
                  <a:pt x="334311" y="276803"/>
                </a:lnTo>
                <a:lnTo>
                  <a:pt x="339616" y="265191"/>
                </a:lnTo>
                <a:lnTo>
                  <a:pt x="343775" y="252902"/>
                </a:lnTo>
                <a:lnTo>
                  <a:pt x="346788" y="239936"/>
                </a:lnTo>
                <a:lnTo>
                  <a:pt x="347725" y="234187"/>
                </a:lnTo>
                <a:lnTo>
                  <a:pt x="231520" y="234187"/>
                </a:lnTo>
                <a:lnTo>
                  <a:pt x="231520" y="199009"/>
                </a:lnTo>
                <a:lnTo>
                  <a:pt x="388619" y="199009"/>
                </a:lnTo>
                <a:lnTo>
                  <a:pt x="388132" y="213706"/>
                </a:lnTo>
                <a:lnTo>
                  <a:pt x="386871" y="227858"/>
                </a:lnTo>
                <a:lnTo>
                  <a:pt x="384838" y="241464"/>
                </a:lnTo>
                <a:lnTo>
                  <a:pt x="382033" y="254525"/>
                </a:lnTo>
                <a:lnTo>
                  <a:pt x="378458" y="267041"/>
                </a:lnTo>
                <a:lnTo>
                  <a:pt x="368995" y="290435"/>
                </a:lnTo>
                <a:lnTo>
                  <a:pt x="356453" y="311648"/>
                </a:lnTo>
                <a:lnTo>
                  <a:pt x="340838" y="330678"/>
                </a:lnTo>
                <a:lnTo>
                  <a:pt x="329289" y="341619"/>
                </a:lnTo>
                <a:lnTo>
                  <a:pt x="309346" y="356219"/>
                </a:lnTo>
                <a:lnTo>
                  <a:pt x="287256" y="367630"/>
                </a:lnTo>
                <a:lnTo>
                  <a:pt x="263019" y="375855"/>
                </a:lnTo>
                <a:lnTo>
                  <a:pt x="250096" y="378774"/>
                </a:lnTo>
                <a:lnTo>
                  <a:pt x="236635" y="380899"/>
                </a:lnTo>
                <a:lnTo>
                  <a:pt x="222637" y="382229"/>
                </a:lnTo>
                <a:lnTo>
                  <a:pt x="208103" y="382765"/>
                </a:lnTo>
                <a:lnTo>
                  <a:pt x="205485" y="382778"/>
                </a:lnTo>
                <a:lnTo>
                  <a:pt x="190970" y="382413"/>
                </a:lnTo>
                <a:lnTo>
                  <a:pt x="176903" y="381321"/>
                </a:lnTo>
                <a:lnTo>
                  <a:pt x="163285" y="379499"/>
                </a:lnTo>
                <a:lnTo>
                  <a:pt x="150115" y="376947"/>
                </a:lnTo>
                <a:lnTo>
                  <a:pt x="137392" y="373664"/>
                </a:lnTo>
                <a:lnTo>
                  <a:pt x="113290" y="364906"/>
                </a:lnTo>
                <a:lnTo>
                  <a:pt x="90975" y="353219"/>
                </a:lnTo>
                <a:lnTo>
                  <a:pt x="70445" y="338599"/>
                </a:lnTo>
                <a:lnTo>
                  <a:pt x="51698" y="321040"/>
                </a:lnTo>
                <a:lnTo>
                  <a:pt x="36961" y="303501"/>
                </a:lnTo>
                <a:lnTo>
                  <a:pt x="29439" y="292742"/>
                </a:lnTo>
                <a:lnTo>
                  <a:pt x="16959" y="270276"/>
                </a:lnTo>
                <a:lnTo>
                  <a:pt x="7898" y="246545"/>
                </a:lnTo>
                <a:lnTo>
                  <a:pt x="2258" y="221550"/>
                </a:lnTo>
                <a:lnTo>
                  <a:pt x="720" y="208578"/>
                </a:lnTo>
                <a:lnTo>
                  <a:pt x="38" y="195290"/>
                </a:lnTo>
                <a:lnTo>
                  <a:pt x="0" y="191262"/>
                </a:lnTo>
                <a:lnTo>
                  <a:pt x="424" y="178197"/>
                </a:lnTo>
                <a:lnTo>
                  <a:pt x="3813" y="152771"/>
                </a:lnTo>
                <a:lnTo>
                  <a:pt x="10567" y="128282"/>
                </a:lnTo>
                <a:lnTo>
                  <a:pt x="20661" y="104730"/>
                </a:lnTo>
                <a:lnTo>
                  <a:pt x="32987" y="83835"/>
                </a:lnTo>
                <a:lnTo>
                  <a:pt x="48751" y="63658"/>
                </a:lnTo>
                <a:lnTo>
                  <a:pt x="67002" y="46000"/>
                </a:lnTo>
                <a:lnTo>
                  <a:pt x="87754" y="30859"/>
                </a:lnTo>
                <a:lnTo>
                  <a:pt x="108479" y="19463"/>
                </a:lnTo>
                <a:lnTo>
                  <a:pt x="131650" y="10279"/>
                </a:lnTo>
                <a:lnTo>
                  <a:pt x="156203" y="4002"/>
                </a:lnTo>
                <a:lnTo>
                  <a:pt x="169000" y="1954"/>
                </a:lnTo>
                <a:lnTo>
                  <a:pt x="182147" y="632"/>
                </a:lnTo>
                <a:lnTo>
                  <a:pt x="195644" y="36"/>
                </a:lnTo>
                <a:lnTo>
                  <a:pt x="2000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0780" y="1090167"/>
            <a:ext cx="5034965" cy="382778"/>
          </a:xfrm>
          <a:custGeom>
            <a:avLst/>
            <a:gdLst/>
            <a:ahLst/>
            <a:cxnLst/>
            <a:rect l="l" t="t" r="r" b="b"/>
            <a:pathLst>
              <a:path w="5034965" h="382778">
                <a:moveTo>
                  <a:pt x="4883581" y="199517"/>
                </a:moveTo>
                <a:lnTo>
                  <a:pt x="4883581" y="373634"/>
                </a:lnTo>
                <a:lnTo>
                  <a:pt x="4919522" y="373634"/>
                </a:lnTo>
                <a:lnTo>
                  <a:pt x="4919522" y="199517"/>
                </a:lnTo>
                <a:lnTo>
                  <a:pt x="5034965" y="9144"/>
                </a:lnTo>
                <a:lnTo>
                  <a:pt x="4992801" y="9144"/>
                </a:lnTo>
                <a:lnTo>
                  <a:pt x="4900980" y="159512"/>
                </a:lnTo>
                <a:lnTo>
                  <a:pt x="4807762" y="9144"/>
                </a:lnTo>
                <a:lnTo>
                  <a:pt x="4765852" y="9144"/>
                </a:lnTo>
                <a:lnTo>
                  <a:pt x="4883581" y="199517"/>
                </a:lnTo>
                <a:close/>
              </a:path>
              <a:path w="5034965" h="382778">
                <a:moveTo>
                  <a:pt x="4183049" y="44831"/>
                </a:moveTo>
                <a:lnTo>
                  <a:pt x="4183049" y="373634"/>
                </a:lnTo>
                <a:lnTo>
                  <a:pt x="4183049" y="204216"/>
                </a:lnTo>
                <a:lnTo>
                  <a:pt x="4214848" y="204204"/>
                </a:lnTo>
                <a:lnTo>
                  <a:pt x="4232088" y="204019"/>
                </a:lnTo>
                <a:lnTo>
                  <a:pt x="4247729" y="203609"/>
                </a:lnTo>
                <a:lnTo>
                  <a:pt x="4244771" y="169291"/>
                </a:lnTo>
                <a:lnTo>
                  <a:pt x="4183049" y="168529"/>
                </a:lnTo>
                <a:lnTo>
                  <a:pt x="4183049" y="44831"/>
                </a:lnTo>
                <a:close/>
              </a:path>
              <a:path w="5034965" h="382778">
                <a:moveTo>
                  <a:pt x="4261765" y="202975"/>
                </a:moveTo>
                <a:lnTo>
                  <a:pt x="4274194" y="202120"/>
                </a:lnTo>
                <a:lnTo>
                  <a:pt x="4294212" y="199754"/>
                </a:lnTo>
                <a:lnTo>
                  <a:pt x="4313597" y="194769"/>
                </a:lnTo>
                <a:lnTo>
                  <a:pt x="4325795" y="189609"/>
                </a:lnTo>
                <a:lnTo>
                  <a:pt x="4336768" y="183151"/>
                </a:lnTo>
                <a:lnTo>
                  <a:pt x="4346507" y="175402"/>
                </a:lnTo>
                <a:lnTo>
                  <a:pt x="4355007" y="166370"/>
                </a:lnTo>
                <a:lnTo>
                  <a:pt x="4367309" y="145628"/>
                </a:lnTo>
                <a:lnTo>
                  <a:pt x="4371208" y="133547"/>
                </a:lnTo>
                <a:lnTo>
                  <a:pt x="4373537" y="120435"/>
                </a:lnTo>
                <a:lnTo>
                  <a:pt x="4374311" y="106299"/>
                </a:lnTo>
                <a:lnTo>
                  <a:pt x="4373543" y="92520"/>
                </a:lnTo>
                <a:lnTo>
                  <a:pt x="4371178" y="79448"/>
                </a:lnTo>
                <a:lnTo>
                  <a:pt x="4367216" y="67371"/>
                </a:lnTo>
                <a:lnTo>
                  <a:pt x="4361656" y="56295"/>
                </a:lnTo>
                <a:lnTo>
                  <a:pt x="4354499" y="46228"/>
                </a:lnTo>
                <a:lnTo>
                  <a:pt x="4338486" y="30867"/>
                </a:lnTo>
                <a:lnTo>
                  <a:pt x="4327828" y="23981"/>
                </a:lnTo>
                <a:lnTo>
                  <a:pt x="4316148" y="18560"/>
                </a:lnTo>
                <a:lnTo>
                  <a:pt x="4303445" y="14605"/>
                </a:lnTo>
                <a:lnTo>
                  <a:pt x="4290202" y="12219"/>
                </a:lnTo>
                <a:lnTo>
                  <a:pt x="4267360" y="10243"/>
                </a:lnTo>
                <a:lnTo>
                  <a:pt x="4253169" y="9630"/>
                </a:lnTo>
                <a:lnTo>
                  <a:pt x="4237130" y="9265"/>
                </a:lnTo>
                <a:lnTo>
                  <a:pt x="4146600" y="9144"/>
                </a:lnTo>
                <a:lnTo>
                  <a:pt x="4146600" y="373634"/>
                </a:lnTo>
                <a:lnTo>
                  <a:pt x="4183049" y="373634"/>
                </a:lnTo>
                <a:lnTo>
                  <a:pt x="4183049" y="44831"/>
                </a:lnTo>
                <a:lnTo>
                  <a:pt x="4251251" y="44848"/>
                </a:lnTo>
                <a:lnTo>
                  <a:pt x="4267094" y="45372"/>
                </a:lnTo>
                <a:lnTo>
                  <a:pt x="4280615" y="46624"/>
                </a:lnTo>
                <a:lnTo>
                  <a:pt x="4291804" y="48602"/>
                </a:lnTo>
                <a:lnTo>
                  <a:pt x="4300651" y="51308"/>
                </a:lnTo>
                <a:lnTo>
                  <a:pt x="4308399" y="55041"/>
                </a:lnTo>
                <a:lnTo>
                  <a:pt x="4318494" y="62721"/>
                </a:lnTo>
                <a:lnTo>
                  <a:pt x="4326813" y="72898"/>
                </a:lnTo>
                <a:lnTo>
                  <a:pt x="4331490" y="81461"/>
                </a:lnTo>
                <a:lnTo>
                  <a:pt x="4335412" y="93541"/>
                </a:lnTo>
                <a:lnTo>
                  <a:pt x="4336719" y="106426"/>
                </a:lnTo>
                <a:lnTo>
                  <a:pt x="4335923" y="116814"/>
                </a:lnTo>
                <a:lnTo>
                  <a:pt x="4332640" y="129095"/>
                </a:lnTo>
                <a:lnTo>
                  <a:pt x="4326813" y="140462"/>
                </a:lnTo>
                <a:lnTo>
                  <a:pt x="4320785" y="148193"/>
                </a:lnTo>
                <a:lnTo>
                  <a:pt x="4311115" y="156399"/>
                </a:lnTo>
                <a:lnTo>
                  <a:pt x="4299508" y="162433"/>
                </a:lnTo>
                <a:lnTo>
                  <a:pt x="4286854" y="166019"/>
                </a:lnTo>
                <a:lnTo>
                  <a:pt x="4274942" y="167837"/>
                </a:lnTo>
                <a:lnTo>
                  <a:pt x="4260912" y="168927"/>
                </a:lnTo>
                <a:lnTo>
                  <a:pt x="4244771" y="169291"/>
                </a:lnTo>
                <a:lnTo>
                  <a:pt x="4247729" y="203609"/>
                </a:lnTo>
                <a:lnTo>
                  <a:pt x="4261765" y="202975"/>
                </a:lnTo>
                <a:close/>
              </a:path>
              <a:path w="5034965" h="382778">
                <a:moveTo>
                  <a:pt x="3837228" y="253746"/>
                </a:moveTo>
                <a:lnTo>
                  <a:pt x="3853865" y="218567"/>
                </a:lnTo>
                <a:lnTo>
                  <a:pt x="3916349" y="86614"/>
                </a:lnTo>
                <a:lnTo>
                  <a:pt x="3978452" y="218567"/>
                </a:lnTo>
                <a:lnTo>
                  <a:pt x="3994200" y="253746"/>
                </a:lnTo>
                <a:lnTo>
                  <a:pt x="4051604" y="373634"/>
                </a:lnTo>
                <a:lnTo>
                  <a:pt x="4090847" y="373634"/>
                </a:lnTo>
                <a:lnTo>
                  <a:pt x="3920921" y="9144"/>
                </a:lnTo>
                <a:lnTo>
                  <a:pt x="3912031" y="9144"/>
                </a:lnTo>
                <a:lnTo>
                  <a:pt x="3739819" y="373634"/>
                </a:lnTo>
                <a:lnTo>
                  <a:pt x="3780459" y="373634"/>
                </a:lnTo>
                <a:lnTo>
                  <a:pt x="3837228" y="253746"/>
                </a:lnTo>
                <a:close/>
              </a:path>
              <a:path w="5034965" h="382778">
                <a:moveTo>
                  <a:pt x="3853865" y="218567"/>
                </a:moveTo>
                <a:lnTo>
                  <a:pt x="3837228" y="253746"/>
                </a:lnTo>
                <a:lnTo>
                  <a:pt x="3994200" y="253746"/>
                </a:lnTo>
                <a:lnTo>
                  <a:pt x="3978452" y="218567"/>
                </a:lnTo>
                <a:lnTo>
                  <a:pt x="3853865" y="218567"/>
                </a:lnTo>
                <a:close/>
              </a:path>
              <a:path w="5034965" h="382778">
                <a:moveTo>
                  <a:pt x="3619521" y="199286"/>
                </a:moveTo>
                <a:lnTo>
                  <a:pt x="3630423" y="196308"/>
                </a:lnTo>
                <a:lnTo>
                  <a:pt x="3640124" y="192659"/>
                </a:lnTo>
                <a:lnTo>
                  <a:pt x="3653515" y="185433"/>
                </a:lnTo>
                <a:lnTo>
                  <a:pt x="3663763" y="177750"/>
                </a:lnTo>
                <a:lnTo>
                  <a:pt x="3672635" y="168778"/>
                </a:lnTo>
                <a:lnTo>
                  <a:pt x="3680129" y="158496"/>
                </a:lnTo>
                <a:lnTo>
                  <a:pt x="3687166" y="144503"/>
                </a:lnTo>
                <a:lnTo>
                  <a:pt x="3691012" y="132513"/>
                </a:lnTo>
                <a:lnTo>
                  <a:pt x="3693326" y="119729"/>
                </a:lnTo>
                <a:lnTo>
                  <a:pt x="3694099" y="106172"/>
                </a:lnTo>
                <a:lnTo>
                  <a:pt x="3693287" y="92274"/>
                </a:lnTo>
                <a:lnTo>
                  <a:pt x="3690855" y="79328"/>
                </a:lnTo>
                <a:lnTo>
                  <a:pt x="3686797" y="67297"/>
                </a:lnTo>
                <a:lnTo>
                  <a:pt x="3681107" y="56178"/>
                </a:lnTo>
                <a:lnTo>
                  <a:pt x="3673779" y="45974"/>
                </a:lnTo>
                <a:lnTo>
                  <a:pt x="3666205" y="37880"/>
                </a:lnTo>
                <a:lnTo>
                  <a:pt x="3656442" y="29778"/>
                </a:lnTo>
                <a:lnTo>
                  <a:pt x="3645654" y="23109"/>
                </a:lnTo>
                <a:lnTo>
                  <a:pt x="3633826" y="17880"/>
                </a:lnTo>
                <a:lnTo>
                  <a:pt x="3620947" y="14097"/>
                </a:lnTo>
                <a:lnTo>
                  <a:pt x="3609056" y="12091"/>
                </a:lnTo>
                <a:lnTo>
                  <a:pt x="3598717" y="11030"/>
                </a:lnTo>
                <a:lnTo>
                  <a:pt x="3586517" y="10205"/>
                </a:lnTo>
                <a:lnTo>
                  <a:pt x="3572459" y="9615"/>
                </a:lnTo>
                <a:lnTo>
                  <a:pt x="3556545" y="9261"/>
                </a:lnTo>
                <a:lnTo>
                  <a:pt x="3466134" y="9144"/>
                </a:lnTo>
                <a:lnTo>
                  <a:pt x="3502583" y="44831"/>
                </a:lnTo>
                <a:lnTo>
                  <a:pt x="3571197" y="44853"/>
                </a:lnTo>
                <a:lnTo>
                  <a:pt x="3587056" y="45391"/>
                </a:lnTo>
                <a:lnTo>
                  <a:pt x="3600536" y="46646"/>
                </a:lnTo>
                <a:lnTo>
                  <a:pt x="3611658" y="48618"/>
                </a:lnTo>
                <a:lnTo>
                  <a:pt x="3620439" y="51308"/>
                </a:lnTo>
                <a:lnTo>
                  <a:pt x="3628051" y="55024"/>
                </a:lnTo>
                <a:lnTo>
                  <a:pt x="3638147" y="62676"/>
                </a:lnTo>
                <a:lnTo>
                  <a:pt x="3646474" y="72771"/>
                </a:lnTo>
                <a:lnTo>
                  <a:pt x="3651078" y="81016"/>
                </a:lnTo>
                <a:lnTo>
                  <a:pt x="3655055" y="93085"/>
                </a:lnTo>
                <a:lnTo>
                  <a:pt x="3656380" y="106045"/>
                </a:lnTo>
                <a:lnTo>
                  <a:pt x="3655613" y="116408"/>
                </a:lnTo>
                <a:lnTo>
                  <a:pt x="3652395" y="128703"/>
                </a:lnTo>
                <a:lnTo>
                  <a:pt x="3646601" y="140081"/>
                </a:lnTo>
                <a:lnTo>
                  <a:pt x="3640571" y="147944"/>
                </a:lnTo>
                <a:lnTo>
                  <a:pt x="3630943" y="156229"/>
                </a:lnTo>
                <a:lnTo>
                  <a:pt x="3619296" y="162306"/>
                </a:lnTo>
                <a:lnTo>
                  <a:pt x="3607096" y="165830"/>
                </a:lnTo>
                <a:lnTo>
                  <a:pt x="3595255" y="167740"/>
                </a:lnTo>
                <a:lnTo>
                  <a:pt x="3607423" y="201592"/>
                </a:lnTo>
                <a:lnTo>
                  <a:pt x="3619521" y="199286"/>
                </a:lnTo>
                <a:close/>
              </a:path>
              <a:path w="5034965" h="382778">
                <a:moveTo>
                  <a:pt x="2410383" y="373634"/>
                </a:moveTo>
                <a:lnTo>
                  <a:pt x="2447594" y="373634"/>
                </a:lnTo>
                <a:lnTo>
                  <a:pt x="2447594" y="44831"/>
                </a:lnTo>
                <a:lnTo>
                  <a:pt x="2528874" y="44831"/>
                </a:lnTo>
                <a:lnTo>
                  <a:pt x="2528874" y="9144"/>
                </a:lnTo>
                <a:lnTo>
                  <a:pt x="2329103" y="9144"/>
                </a:lnTo>
                <a:lnTo>
                  <a:pt x="2329103" y="44831"/>
                </a:lnTo>
                <a:lnTo>
                  <a:pt x="2410383" y="44831"/>
                </a:lnTo>
                <a:lnTo>
                  <a:pt x="2410383" y="373634"/>
                </a:lnTo>
                <a:close/>
              </a:path>
              <a:path w="5034965" h="382778">
                <a:moveTo>
                  <a:pt x="2055672" y="253746"/>
                </a:moveTo>
                <a:lnTo>
                  <a:pt x="2072309" y="218567"/>
                </a:lnTo>
                <a:lnTo>
                  <a:pt x="2134793" y="86614"/>
                </a:lnTo>
                <a:lnTo>
                  <a:pt x="2196896" y="218567"/>
                </a:lnTo>
                <a:lnTo>
                  <a:pt x="2212644" y="253746"/>
                </a:lnTo>
                <a:lnTo>
                  <a:pt x="2270048" y="373634"/>
                </a:lnTo>
                <a:lnTo>
                  <a:pt x="2309291" y="373634"/>
                </a:lnTo>
                <a:lnTo>
                  <a:pt x="2139365" y="9144"/>
                </a:lnTo>
                <a:lnTo>
                  <a:pt x="2130475" y="9144"/>
                </a:lnTo>
                <a:lnTo>
                  <a:pt x="1958263" y="373634"/>
                </a:lnTo>
                <a:lnTo>
                  <a:pt x="1998903" y="373634"/>
                </a:lnTo>
                <a:lnTo>
                  <a:pt x="2055672" y="253746"/>
                </a:lnTo>
                <a:close/>
              </a:path>
              <a:path w="5034965" h="382778">
                <a:moveTo>
                  <a:pt x="2072309" y="218567"/>
                </a:moveTo>
                <a:lnTo>
                  <a:pt x="2055672" y="253746"/>
                </a:lnTo>
                <a:lnTo>
                  <a:pt x="2212644" y="253746"/>
                </a:lnTo>
                <a:lnTo>
                  <a:pt x="2196896" y="218567"/>
                </a:lnTo>
                <a:lnTo>
                  <a:pt x="2072309" y="218567"/>
                </a:lnTo>
                <a:close/>
              </a:path>
              <a:path w="5034965" h="382778">
                <a:moveTo>
                  <a:pt x="1559610" y="9144"/>
                </a:moveTo>
                <a:lnTo>
                  <a:pt x="1507540" y="373634"/>
                </a:lnTo>
                <a:lnTo>
                  <a:pt x="1542719" y="373634"/>
                </a:lnTo>
                <a:lnTo>
                  <a:pt x="1578533" y="110998"/>
                </a:lnTo>
                <a:lnTo>
                  <a:pt x="1708835" y="373634"/>
                </a:lnTo>
                <a:lnTo>
                  <a:pt x="1718233" y="373634"/>
                </a:lnTo>
                <a:lnTo>
                  <a:pt x="1847138" y="113030"/>
                </a:lnTo>
                <a:lnTo>
                  <a:pt x="1883079" y="373634"/>
                </a:lnTo>
                <a:lnTo>
                  <a:pt x="1918766" y="373634"/>
                </a:lnTo>
                <a:lnTo>
                  <a:pt x="1866315" y="9144"/>
                </a:lnTo>
                <a:lnTo>
                  <a:pt x="1860473" y="9144"/>
                </a:lnTo>
                <a:lnTo>
                  <a:pt x="1713788" y="308229"/>
                </a:lnTo>
                <a:lnTo>
                  <a:pt x="1565579" y="9144"/>
                </a:lnTo>
                <a:lnTo>
                  <a:pt x="1559610" y="9144"/>
                </a:lnTo>
                <a:close/>
              </a:path>
              <a:path w="5034965" h="382778">
                <a:moveTo>
                  <a:pt x="931185" y="199286"/>
                </a:moveTo>
                <a:lnTo>
                  <a:pt x="942087" y="196308"/>
                </a:lnTo>
                <a:lnTo>
                  <a:pt x="951788" y="192659"/>
                </a:lnTo>
                <a:lnTo>
                  <a:pt x="965179" y="185433"/>
                </a:lnTo>
                <a:lnTo>
                  <a:pt x="975427" y="177750"/>
                </a:lnTo>
                <a:lnTo>
                  <a:pt x="984299" y="168778"/>
                </a:lnTo>
                <a:lnTo>
                  <a:pt x="991793" y="158496"/>
                </a:lnTo>
                <a:lnTo>
                  <a:pt x="998830" y="144503"/>
                </a:lnTo>
                <a:lnTo>
                  <a:pt x="1002676" y="132513"/>
                </a:lnTo>
                <a:lnTo>
                  <a:pt x="1004990" y="119729"/>
                </a:lnTo>
                <a:lnTo>
                  <a:pt x="1005763" y="106172"/>
                </a:lnTo>
                <a:lnTo>
                  <a:pt x="1004951" y="92274"/>
                </a:lnTo>
                <a:lnTo>
                  <a:pt x="1002519" y="79328"/>
                </a:lnTo>
                <a:lnTo>
                  <a:pt x="998461" y="67297"/>
                </a:lnTo>
                <a:lnTo>
                  <a:pt x="992771" y="56178"/>
                </a:lnTo>
                <a:lnTo>
                  <a:pt x="985443" y="45974"/>
                </a:lnTo>
                <a:lnTo>
                  <a:pt x="977869" y="37880"/>
                </a:lnTo>
                <a:lnTo>
                  <a:pt x="968106" y="29778"/>
                </a:lnTo>
                <a:lnTo>
                  <a:pt x="957318" y="23109"/>
                </a:lnTo>
                <a:lnTo>
                  <a:pt x="945490" y="17880"/>
                </a:lnTo>
                <a:lnTo>
                  <a:pt x="932611" y="14097"/>
                </a:lnTo>
                <a:lnTo>
                  <a:pt x="920720" y="12091"/>
                </a:lnTo>
                <a:lnTo>
                  <a:pt x="910381" y="11030"/>
                </a:lnTo>
                <a:lnTo>
                  <a:pt x="898181" y="10205"/>
                </a:lnTo>
                <a:lnTo>
                  <a:pt x="884123" y="9615"/>
                </a:lnTo>
                <a:lnTo>
                  <a:pt x="868209" y="9261"/>
                </a:lnTo>
                <a:lnTo>
                  <a:pt x="777798" y="9144"/>
                </a:lnTo>
                <a:lnTo>
                  <a:pt x="814247" y="44831"/>
                </a:lnTo>
                <a:lnTo>
                  <a:pt x="882861" y="44853"/>
                </a:lnTo>
                <a:lnTo>
                  <a:pt x="898720" y="45391"/>
                </a:lnTo>
                <a:lnTo>
                  <a:pt x="912200" y="46646"/>
                </a:lnTo>
                <a:lnTo>
                  <a:pt x="923322" y="48618"/>
                </a:lnTo>
                <a:lnTo>
                  <a:pt x="932103" y="51308"/>
                </a:lnTo>
                <a:lnTo>
                  <a:pt x="939715" y="55024"/>
                </a:lnTo>
                <a:lnTo>
                  <a:pt x="949811" y="62676"/>
                </a:lnTo>
                <a:lnTo>
                  <a:pt x="958138" y="72771"/>
                </a:lnTo>
                <a:lnTo>
                  <a:pt x="962742" y="81016"/>
                </a:lnTo>
                <a:lnTo>
                  <a:pt x="966719" y="93085"/>
                </a:lnTo>
                <a:lnTo>
                  <a:pt x="968044" y="106045"/>
                </a:lnTo>
                <a:lnTo>
                  <a:pt x="967277" y="116408"/>
                </a:lnTo>
                <a:lnTo>
                  <a:pt x="964059" y="128703"/>
                </a:lnTo>
                <a:lnTo>
                  <a:pt x="958265" y="140081"/>
                </a:lnTo>
                <a:lnTo>
                  <a:pt x="952235" y="147944"/>
                </a:lnTo>
                <a:lnTo>
                  <a:pt x="942607" y="156229"/>
                </a:lnTo>
                <a:lnTo>
                  <a:pt x="930960" y="162306"/>
                </a:lnTo>
                <a:lnTo>
                  <a:pt x="918760" y="165830"/>
                </a:lnTo>
                <a:lnTo>
                  <a:pt x="906919" y="167740"/>
                </a:lnTo>
                <a:lnTo>
                  <a:pt x="919087" y="201592"/>
                </a:lnTo>
                <a:lnTo>
                  <a:pt x="931185" y="199286"/>
                </a:lnTo>
                <a:close/>
              </a:path>
              <a:path w="5034965" h="382778">
                <a:moveTo>
                  <a:pt x="687755" y="9144"/>
                </a:moveTo>
                <a:lnTo>
                  <a:pt x="651433" y="9144"/>
                </a:lnTo>
                <a:lnTo>
                  <a:pt x="651433" y="162052"/>
                </a:lnTo>
                <a:lnTo>
                  <a:pt x="465759" y="162052"/>
                </a:lnTo>
                <a:lnTo>
                  <a:pt x="465759" y="9144"/>
                </a:lnTo>
                <a:lnTo>
                  <a:pt x="429310" y="9144"/>
                </a:lnTo>
                <a:lnTo>
                  <a:pt x="429310" y="373634"/>
                </a:lnTo>
                <a:lnTo>
                  <a:pt x="465759" y="373634"/>
                </a:lnTo>
                <a:lnTo>
                  <a:pt x="465759" y="197739"/>
                </a:lnTo>
                <a:lnTo>
                  <a:pt x="651433" y="197739"/>
                </a:lnTo>
                <a:lnTo>
                  <a:pt x="651433" y="373634"/>
                </a:lnTo>
                <a:lnTo>
                  <a:pt x="687755" y="373634"/>
                </a:lnTo>
                <a:lnTo>
                  <a:pt x="687755" y="9144"/>
                </a:lnTo>
                <a:close/>
              </a:path>
              <a:path w="5034965" h="382778">
                <a:moveTo>
                  <a:pt x="3006775" y="191262"/>
                </a:moveTo>
                <a:lnTo>
                  <a:pt x="3007496" y="208578"/>
                </a:lnTo>
                <a:lnTo>
                  <a:pt x="3009034" y="221550"/>
                </a:lnTo>
                <a:lnTo>
                  <a:pt x="3014674" y="246545"/>
                </a:lnTo>
                <a:lnTo>
                  <a:pt x="3023734" y="270276"/>
                </a:lnTo>
                <a:lnTo>
                  <a:pt x="3036214" y="292742"/>
                </a:lnTo>
                <a:lnTo>
                  <a:pt x="3043737" y="303501"/>
                </a:lnTo>
                <a:lnTo>
                  <a:pt x="3052114" y="313944"/>
                </a:lnTo>
                <a:lnTo>
                  <a:pt x="3067625" y="330187"/>
                </a:lnTo>
                <a:lnTo>
                  <a:pt x="3087263" y="346276"/>
                </a:lnTo>
                <a:lnTo>
                  <a:pt x="3108685" y="359429"/>
                </a:lnTo>
                <a:lnTo>
                  <a:pt x="3131893" y="369651"/>
                </a:lnTo>
                <a:lnTo>
                  <a:pt x="3156891" y="376947"/>
                </a:lnTo>
                <a:lnTo>
                  <a:pt x="3170061" y="379499"/>
                </a:lnTo>
                <a:lnTo>
                  <a:pt x="3183679" y="381321"/>
                </a:lnTo>
                <a:lnTo>
                  <a:pt x="3197746" y="382413"/>
                </a:lnTo>
                <a:lnTo>
                  <a:pt x="3212261" y="382778"/>
                </a:lnTo>
                <a:lnTo>
                  <a:pt x="3214879" y="382765"/>
                </a:lnTo>
                <a:lnTo>
                  <a:pt x="3229413" y="382229"/>
                </a:lnTo>
                <a:lnTo>
                  <a:pt x="3243411" y="380899"/>
                </a:lnTo>
                <a:lnTo>
                  <a:pt x="3256871" y="378774"/>
                </a:lnTo>
                <a:lnTo>
                  <a:pt x="3269795" y="375855"/>
                </a:lnTo>
                <a:lnTo>
                  <a:pt x="3294032" y="367630"/>
                </a:lnTo>
                <a:lnTo>
                  <a:pt x="3316122" y="356219"/>
                </a:lnTo>
                <a:lnTo>
                  <a:pt x="3336064" y="341619"/>
                </a:lnTo>
                <a:lnTo>
                  <a:pt x="3347614" y="330678"/>
                </a:lnTo>
                <a:lnTo>
                  <a:pt x="3363229" y="311648"/>
                </a:lnTo>
                <a:lnTo>
                  <a:pt x="3375770" y="290435"/>
                </a:lnTo>
                <a:lnTo>
                  <a:pt x="3385233" y="267041"/>
                </a:lnTo>
                <a:lnTo>
                  <a:pt x="3388809" y="254525"/>
                </a:lnTo>
                <a:lnTo>
                  <a:pt x="3391614" y="241464"/>
                </a:lnTo>
                <a:lnTo>
                  <a:pt x="3393647" y="227858"/>
                </a:lnTo>
                <a:lnTo>
                  <a:pt x="3394907" y="213706"/>
                </a:lnTo>
                <a:lnTo>
                  <a:pt x="3395395" y="199009"/>
                </a:lnTo>
                <a:lnTo>
                  <a:pt x="3238296" y="199009"/>
                </a:lnTo>
                <a:lnTo>
                  <a:pt x="3238296" y="234187"/>
                </a:lnTo>
                <a:lnTo>
                  <a:pt x="3354501" y="234187"/>
                </a:lnTo>
                <a:lnTo>
                  <a:pt x="3353563" y="239936"/>
                </a:lnTo>
                <a:lnTo>
                  <a:pt x="3350551" y="252902"/>
                </a:lnTo>
                <a:lnTo>
                  <a:pt x="3346392" y="265191"/>
                </a:lnTo>
                <a:lnTo>
                  <a:pt x="3341086" y="276803"/>
                </a:lnTo>
                <a:lnTo>
                  <a:pt x="3334635" y="287739"/>
                </a:lnTo>
                <a:lnTo>
                  <a:pt x="3327036" y="297997"/>
                </a:lnTo>
                <a:lnTo>
                  <a:pt x="3318291" y="307579"/>
                </a:lnTo>
                <a:lnTo>
                  <a:pt x="3308400" y="316484"/>
                </a:lnTo>
                <a:lnTo>
                  <a:pt x="3299382" y="323235"/>
                </a:lnTo>
                <a:lnTo>
                  <a:pt x="3288753" y="329833"/>
                </a:lnTo>
                <a:lnTo>
                  <a:pt x="3277564" y="335417"/>
                </a:lnTo>
                <a:lnTo>
                  <a:pt x="3265817" y="339985"/>
                </a:lnTo>
                <a:lnTo>
                  <a:pt x="3253513" y="343538"/>
                </a:lnTo>
                <a:lnTo>
                  <a:pt x="3240654" y="346076"/>
                </a:lnTo>
                <a:lnTo>
                  <a:pt x="3227242" y="347599"/>
                </a:lnTo>
                <a:lnTo>
                  <a:pt x="3213277" y="348107"/>
                </a:lnTo>
                <a:lnTo>
                  <a:pt x="3201008" y="347732"/>
                </a:lnTo>
                <a:lnTo>
                  <a:pt x="3188051" y="346483"/>
                </a:lnTo>
                <a:lnTo>
                  <a:pt x="3175414" y="344350"/>
                </a:lnTo>
                <a:lnTo>
                  <a:pt x="3163091" y="341329"/>
                </a:lnTo>
                <a:lnTo>
                  <a:pt x="3151074" y="337417"/>
                </a:lnTo>
                <a:lnTo>
                  <a:pt x="3139357" y="332608"/>
                </a:lnTo>
                <a:lnTo>
                  <a:pt x="3127933" y="326898"/>
                </a:lnTo>
                <a:lnTo>
                  <a:pt x="3109803" y="315509"/>
                </a:lnTo>
                <a:lnTo>
                  <a:pt x="3099713" y="307589"/>
                </a:lnTo>
                <a:lnTo>
                  <a:pt x="3090386" y="298948"/>
                </a:lnTo>
                <a:lnTo>
                  <a:pt x="3081820" y="289590"/>
                </a:lnTo>
                <a:lnTo>
                  <a:pt x="3074016" y="279517"/>
                </a:lnTo>
                <a:lnTo>
                  <a:pt x="3066973" y="268732"/>
                </a:lnTo>
                <a:lnTo>
                  <a:pt x="3058436" y="252311"/>
                </a:lnTo>
                <a:lnTo>
                  <a:pt x="3053608" y="240341"/>
                </a:lnTo>
                <a:lnTo>
                  <a:pt x="3049847" y="228178"/>
                </a:lnTo>
                <a:lnTo>
                  <a:pt x="3047158" y="215818"/>
                </a:lnTo>
                <a:lnTo>
                  <a:pt x="3045542" y="203260"/>
                </a:lnTo>
                <a:lnTo>
                  <a:pt x="3045002" y="190500"/>
                </a:lnTo>
                <a:lnTo>
                  <a:pt x="3045032" y="187541"/>
                </a:lnTo>
                <a:lnTo>
                  <a:pt x="3045835" y="174844"/>
                </a:lnTo>
                <a:lnTo>
                  <a:pt x="3047737" y="162342"/>
                </a:lnTo>
                <a:lnTo>
                  <a:pt x="3050739" y="150037"/>
                </a:lnTo>
                <a:lnTo>
                  <a:pt x="3054839" y="137928"/>
                </a:lnTo>
                <a:lnTo>
                  <a:pt x="3060039" y="126016"/>
                </a:lnTo>
                <a:lnTo>
                  <a:pt x="3066338" y="114300"/>
                </a:lnTo>
                <a:lnTo>
                  <a:pt x="3077179" y="98308"/>
                </a:lnTo>
                <a:lnTo>
                  <a:pt x="3085361" y="88685"/>
                </a:lnTo>
                <a:lnTo>
                  <a:pt x="3094377" y="79768"/>
                </a:lnTo>
                <a:lnTo>
                  <a:pt x="3104226" y="71558"/>
                </a:lnTo>
                <a:lnTo>
                  <a:pt x="3114904" y="64061"/>
                </a:lnTo>
                <a:lnTo>
                  <a:pt x="3126409" y="57277"/>
                </a:lnTo>
                <a:lnTo>
                  <a:pt x="3145795" y="48128"/>
                </a:lnTo>
                <a:lnTo>
                  <a:pt x="3157873" y="43825"/>
                </a:lnTo>
                <a:lnTo>
                  <a:pt x="3170145" y="40483"/>
                </a:lnTo>
                <a:lnTo>
                  <a:pt x="3182605" y="38099"/>
                </a:lnTo>
                <a:lnTo>
                  <a:pt x="3195249" y="36670"/>
                </a:lnTo>
                <a:lnTo>
                  <a:pt x="3208070" y="36195"/>
                </a:lnTo>
                <a:lnTo>
                  <a:pt x="3216548" y="36426"/>
                </a:lnTo>
                <a:lnTo>
                  <a:pt x="3228742" y="37559"/>
                </a:lnTo>
                <a:lnTo>
                  <a:pt x="3241068" y="39644"/>
                </a:lnTo>
                <a:lnTo>
                  <a:pt x="3253525" y="42688"/>
                </a:lnTo>
                <a:lnTo>
                  <a:pt x="3266106" y="46700"/>
                </a:lnTo>
                <a:lnTo>
                  <a:pt x="3278809" y="51689"/>
                </a:lnTo>
                <a:lnTo>
                  <a:pt x="3294066" y="58963"/>
                </a:lnTo>
                <a:lnTo>
                  <a:pt x="3304942" y="65151"/>
                </a:lnTo>
                <a:lnTo>
                  <a:pt x="3315540" y="72061"/>
                </a:lnTo>
                <a:lnTo>
                  <a:pt x="3325855" y="79697"/>
                </a:lnTo>
                <a:lnTo>
                  <a:pt x="3335881" y="88060"/>
                </a:lnTo>
                <a:lnTo>
                  <a:pt x="3345611" y="97155"/>
                </a:lnTo>
                <a:lnTo>
                  <a:pt x="3373805" y="70358"/>
                </a:lnTo>
                <a:lnTo>
                  <a:pt x="3357621" y="55924"/>
                </a:lnTo>
                <a:lnTo>
                  <a:pt x="3347191" y="47616"/>
                </a:lnTo>
                <a:lnTo>
                  <a:pt x="3336690" y="40019"/>
                </a:lnTo>
                <a:lnTo>
                  <a:pt x="3326122" y="33133"/>
                </a:lnTo>
                <a:lnTo>
                  <a:pt x="3315490" y="26961"/>
                </a:lnTo>
                <a:lnTo>
                  <a:pt x="3294049" y="16764"/>
                </a:lnTo>
                <a:lnTo>
                  <a:pt x="3282283" y="12331"/>
                </a:lnTo>
                <a:lnTo>
                  <a:pt x="3270247" y="8563"/>
                </a:lnTo>
                <a:lnTo>
                  <a:pt x="3257994" y="5480"/>
                </a:lnTo>
                <a:lnTo>
                  <a:pt x="3245522" y="3082"/>
                </a:lnTo>
                <a:lnTo>
                  <a:pt x="3232833" y="1370"/>
                </a:lnTo>
                <a:lnTo>
                  <a:pt x="3219926" y="342"/>
                </a:lnTo>
                <a:lnTo>
                  <a:pt x="3206800" y="0"/>
                </a:lnTo>
                <a:lnTo>
                  <a:pt x="3202420" y="36"/>
                </a:lnTo>
                <a:lnTo>
                  <a:pt x="3188923" y="632"/>
                </a:lnTo>
                <a:lnTo>
                  <a:pt x="3175776" y="1954"/>
                </a:lnTo>
                <a:lnTo>
                  <a:pt x="3162979" y="4002"/>
                </a:lnTo>
                <a:lnTo>
                  <a:pt x="3150529" y="6777"/>
                </a:lnTo>
                <a:lnTo>
                  <a:pt x="3138426" y="10279"/>
                </a:lnTo>
                <a:lnTo>
                  <a:pt x="3126669" y="14508"/>
                </a:lnTo>
                <a:lnTo>
                  <a:pt x="3115255" y="19463"/>
                </a:lnTo>
                <a:lnTo>
                  <a:pt x="3104184" y="25146"/>
                </a:lnTo>
                <a:lnTo>
                  <a:pt x="3083840" y="38115"/>
                </a:lnTo>
                <a:lnTo>
                  <a:pt x="3073778" y="46000"/>
                </a:lnTo>
                <a:lnTo>
                  <a:pt x="3064340" y="54514"/>
                </a:lnTo>
                <a:lnTo>
                  <a:pt x="3055526" y="63658"/>
                </a:lnTo>
                <a:lnTo>
                  <a:pt x="3047335" y="73432"/>
                </a:lnTo>
                <a:lnTo>
                  <a:pt x="3039763" y="83835"/>
                </a:lnTo>
                <a:lnTo>
                  <a:pt x="3032810" y="94869"/>
                </a:lnTo>
                <a:lnTo>
                  <a:pt x="3021974" y="116389"/>
                </a:lnTo>
                <a:lnTo>
                  <a:pt x="3017343" y="128282"/>
                </a:lnTo>
                <a:lnTo>
                  <a:pt x="3013547" y="140410"/>
                </a:lnTo>
                <a:lnTo>
                  <a:pt x="3010589" y="152771"/>
                </a:lnTo>
                <a:lnTo>
                  <a:pt x="3008472" y="165367"/>
                </a:lnTo>
                <a:lnTo>
                  <a:pt x="3007200" y="178197"/>
                </a:lnTo>
                <a:lnTo>
                  <a:pt x="3006775" y="191262"/>
                </a:lnTo>
                <a:close/>
              </a:path>
              <a:path w="5034965" h="382778">
                <a:moveTo>
                  <a:pt x="46560" y="244910"/>
                </a:moveTo>
                <a:lnTo>
                  <a:pt x="42992" y="232554"/>
                </a:lnTo>
                <a:lnTo>
                  <a:pt x="40443" y="219706"/>
                </a:lnTo>
                <a:lnTo>
                  <a:pt x="38914" y="206365"/>
                </a:lnTo>
                <a:lnTo>
                  <a:pt x="38404" y="192532"/>
                </a:lnTo>
                <a:lnTo>
                  <a:pt x="38506" y="186358"/>
                </a:lnTo>
                <a:lnTo>
                  <a:pt x="39443" y="173080"/>
                </a:lnTo>
                <a:lnTo>
                  <a:pt x="41362" y="160237"/>
                </a:lnTo>
                <a:lnTo>
                  <a:pt x="44262" y="147826"/>
                </a:lnTo>
                <a:lnTo>
                  <a:pt x="48144" y="135844"/>
                </a:lnTo>
                <a:lnTo>
                  <a:pt x="53007" y="124288"/>
                </a:lnTo>
                <a:lnTo>
                  <a:pt x="58851" y="113157"/>
                </a:lnTo>
                <a:lnTo>
                  <a:pt x="68241" y="98837"/>
                </a:lnTo>
                <a:lnTo>
                  <a:pt x="76220" y="89010"/>
                </a:lnTo>
                <a:lnTo>
                  <a:pt x="85032" y="79909"/>
                </a:lnTo>
                <a:lnTo>
                  <a:pt x="94675" y="71526"/>
                </a:lnTo>
                <a:lnTo>
                  <a:pt x="105151" y="63857"/>
                </a:lnTo>
                <a:lnTo>
                  <a:pt x="116459" y="56896"/>
                </a:lnTo>
                <a:lnTo>
                  <a:pt x="134605" y="48071"/>
                </a:lnTo>
                <a:lnTo>
                  <a:pt x="146536" y="43704"/>
                </a:lnTo>
                <a:lnTo>
                  <a:pt x="158766" y="40308"/>
                </a:lnTo>
                <a:lnTo>
                  <a:pt x="171295" y="37881"/>
                </a:lnTo>
                <a:lnTo>
                  <a:pt x="184120" y="36426"/>
                </a:lnTo>
                <a:lnTo>
                  <a:pt x="197243" y="35941"/>
                </a:lnTo>
                <a:lnTo>
                  <a:pt x="209245" y="36312"/>
                </a:lnTo>
                <a:lnTo>
                  <a:pt x="222233" y="37599"/>
                </a:lnTo>
                <a:lnTo>
                  <a:pt x="234846" y="39805"/>
                </a:lnTo>
                <a:lnTo>
                  <a:pt x="247082" y="42931"/>
                </a:lnTo>
                <a:lnTo>
                  <a:pt x="258944" y="46977"/>
                </a:lnTo>
                <a:lnTo>
                  <a:pt x="270433" y="51943"/>
                </a:lnTo>
                <a:lnTo>
                  <a:pt x="279633" y="56744"/>
                </a:lnTo>
                <a:lnTo>
                  <a:pt x="290348" y="63401"/>
                </a:lnTo>
                <a:lnTo>
                  <a:pt x="300501" y="70936"/>
                </a:lnTo>
                <a:lnTo>
                  <a:pt x="310091" y="79348"/>
                </a:lnTo>
                <a:lnTo>
                  <a:pt x="319118" y="88638"/>
                </a:lnTo>
                <a:lnTo>
                  <a:pt x="327583" y="98806"/>
                </a:lnTo>
                <a:lnTo>
                  <a:pt x="356285" y="76835"/>
                </a:lnTo>
                <a:lnTo>
                  <a:pt x="340534" y="57832"/>
                </a:lnTo>
                <a:lnTo>
                  <a:pt x="321779" y="40746"/>
                </a:lnTo>
                <a:lnTo>
                  <a:pt x="311472" y="33216"/>
                </a:lnTo>
                <a:lnTo>
                  <a:pt x="300539" y="26364"/>
                </a:lnTo>
                <a:lnTo>
                  <a:pt x="288975" y="20193"/>
                </a:lnTo>
                <a:lnTo>
                  <a:pt x="272732" y="13153"/>
                </a:lnTo>
                <a:lnTo>
                  <a:pt x="248844" y="5846"/>
                </a:lnTo>
                <a:lnTo>
                  <a:pt x="223517" y="1461"/>
                </a:lnTo>
                <a:lnTo>
                  <a:pt x="210313" y="365"/>
                </a:lnTo>
                <a:lnTo>
                  <a:pt x="196748" y="0"/>
                </a:lnTo>
                <a:lnTo>
                  <a:pt x="184402" y="298"/>
                </a:lnTo>
                <a:lnTo>
                  <a:pt x="170729" y="1363"/>
                </a:lnTo>
                <a:lnTo>
                  <a:pt x="157457" y="3201"/>
                </a:lnTo>
                <a:lnTo>
                  <a:pt x="144588" y="5813"/>
                </a:lnTo>
                <a:lnTo>
                  <a:pt x="132122" y="9198"/>
                </a:lnTo>
                <a:lnTo>
                  <a:pt x="120058" y="13359"/>
                </a:lnTo>
                <a:lnTo>
                  <a:pt x="97136" y="24004"/>
                </a:lnTo>
                <a:lnTo>
                  <a:pt x="75824" y="37753"/>
                </a:lnTo>
                <a:lnTo>
                  <a:pt x="65771" y="45793"/>
                </a:lnTo>
                <a:lnTo>
                  <a:pt x="56121" y="54610"/>
                </a:lnTo>
                <a:lnTo>
                  <a:pt x="42484" y="69243"/>
                </a:lnTo>
                <a:lnTo>
                  <a:pt x="34412" y="79518"/>
                </a:lnTo>
                <a:lnTo>
                  <a:pt x="27189" y="90176"/>
                </a:lnTo>
                <a:lnTo>
                  <a:pt x="15294" y="112646"/>
                </a:lnTo>
                <a:lnTo>
                  <a:pt x="6797" y="136660"/>
                </a:lnTo>
                <a:lnTo>
                  <a:pt x="3823" y="149250"/>
                </a:lnTo>
                <a:lnTo>
                  <a:pt x="1699" y="162228"/>
                </a:lnTo>
                <a:lnTo>
                  <a:pt x="424" y="175597"/>
                </a:lnTo>
                <a:lnTo>
                  <a:pt x="0" y="189357"/>
                </a:lnTo>
                <a:lnTo>
                  <a:pt x="285" y="201150"/>
                </a:lnTo>
                <a:lnTo>
                  <a:pt x="1348" y="214651"/>
                </a:lnTo>
                <a:lnTo>
                  <a:pt x="3199" y="227776"/>
                </a:lnTo>
                <a:lnTo>
                  <a:pt x="5836" y="240523"/>
                </a:lnTo>
                <a:lnTo>
                  <a:pt x="9260" y="252893"/>
                </a:lnTo>
                <a:lnTo>
                  <a:pt x="18469" y="276498"/>
                </a:lnTo>
                <a:lnTo>
                  <a:pt x="30825" y="298586"/>
                </a:lnTo>
                <a:lnTo>
                  <a:pt x="38184" y="309059"/>
                </a:lnTo>
                <a:lnTo>
                  <a:pt x="46329" y="319151"/>
                </a:lnTo>
                <a:lnTo>
                  <a:pt x="63452" y="336484"/>
                </a:lnTo>
                <a:lnTo>
                  <a:pt x="83406" y="351788"/>
                </a:lnTo>
                <a:lnTo>
                  <a:pt x="105304" y="364031"/>
                </a:lnTo>
                <a:lnTo>
                  <a:pt x="129144" y="373213"/>
                </a:lnTo>
                <a:lnTo>
                  <a:pt x="141792" y="376656"/>
                </a:lnTo>
                <a:lnTo>
                  <a:pt x="154926" y="379334"/>
                </a:lnTo>
                <a:lnTo>
                  <a:pt x="168546" y="381247"/>
                </a:lnTo>
                <a:lnTo>
                  <a:pt x="182652" y="382395"/>
                </a:lnTo>
                <a:lnTo>
                  <a:pt x="197243" y="382778"/>
                </a:lnTo>
                <a:lnTo>
                  <a:pt x="201707" y="382740"/>
                </a:lnTo>
                <a:lnTo>
                  <a:pt x="215155" y="382164"/>
                </a:lnTo>
                <a:lnTo>
                  <a:pt x="228245" y="380887"/>
                </a:lnTo>
                <a:lnTo>
                  <a:pt x="240978" y="378906"/>
                </a:lnTo>
                <a:lnTo>
                  <a:pt x="265371" y="372813"/>
                </a:lnTo>
                <a:lnTo>
                  <a:pt x="288340" y="363855"/>
                </a:lnTo>
                <a:lnTo>
                  <a:pt x="309077" y="352681"/>
                </a:lnTo>
                <a:lnTo>
                  <a:pt x="319682" y="345557"/>
                </a:lnTo>
                <a:lnTo>
                  <a:pt x="339142" y="329264"/>
                </a:lnTo>
                <a:lnTo>
                  <a:pt x="356285" y="310261"/>
                </a:lnTo>
                <a:lnTo>
                  <a:pt x="327583" y="288417"/>
                </a:lnTo>
                <a:lnTo>
                  <a:pt x="326312" y="289881"/>
                </a:lnTo>
                <a:lnTo>
                  <a:pt x="316787" y="300039"/>
                </a:lnTo>
                <a:lnTo>
                  <a:pt x="306861" y="309228"/>
                </a:lnTo>
                <a:lnTo>
                  <a:pt x="296536" y="317447"/>
                </a:lnTo>
                <a:lnTo>
                  <a:pt x="285810" y="324697"/>
                </a:lnTo>
                <a:lnTo>
                  <a:pt x="274682" y="330978"/>
                </a:lnTo>
                <a:lnTo>
                  <a:pt x="263154" y="336292"/>
                </a:lnTo>
                <a:lnTo>
                  <a:pt x="251224" y="340638"/>
                </a:lnTo>
                <a:lnTo>
                  <a:pt x="238892" y="344017"/>
                </a:lnTo>
                <a:lnTo>
                  <a:pt x="226157" y="346431"/>
                </a:lnTo>
                <a:lnTo>
                  <a:pt x="213019" y="347878"/>
                </a:lnTo>
                <a:lnTo>
                  <a:pt x="199478" y="348361"/>
                </a:lnTo>
                <a:lnTo>
                  <a:pt x="189067" y="348105"/>
                </a:lnTo>
                <a:lnTo>
                  <a:pt x="175390" y="346941"/>
                </a:lnTo>
                <a:lnTo>
                  <a:pt x="162217" y="344837"/>
                </a:lnTo>
                <a:lnTo>
                  <a:pt x="149548" y="341793"/>
                </a:lnTo>
                <a:lnTo>
                  <a:pt x="137383" y="337809"/>
                </a:lnTo>
                <a:lnTo>
                  <a:pt x="125722" y="332884"/>
                </a:lnTo>
                <a:lnTo>
                  <a:pt x="114566" y="327019"/>
                </a:lnTo>
                <a:lnTo>
                  <a:pt x="103914" y="320214"/>
                </a:lnTo>
                <a:lnTo>
                  <a:pt x="93767" y="312469"/>
                </a:lnTo>
                <a:lnTo>
                  <a:pt x="84124" y="303784"/>
                </a:lnTo>
                <a:lnTo>
                  <a:pt x="71026" y="289404"/>
                </a:lnTo>
                <a:lnTo>
                  <a:pt x="63380" y="279020"/>
                </a:lnTo>
                <a:lnTo>
                  <a:pt x="56754" y="268142"/>
                </a:lnTo>
                <a:lnTo>
                  <a:pt x="51147" y="256772"/>
                </a:lnTo>
                <a:lnTo>
                  <a:pt x="46560" y="244910"/>
                </a:lnTo>
                <a:close/>
              </a:path>
              <a:path w="5034965" h="382778">
                <a:moveTo>
                  <a:pt x="814247" y="373634"/>
                </a:moveTo>
                <a:lnTo>
                  <a:pt x="814247" y="204470"/>
                </a:lnTo>
                <a:lnTo>
                  <a:pt x="834821" y="204470"/>
                </a:lnTo>
                <a:lnTo>
                  <a:pt x="965885" y="373634"/>
                </a:lnTo>
                <a:lnTo>
                  <a:pt x="1010970" y="373634"/>
                </a:lnTo>
                <a:lnTo>
                  <a:pt x="879906" y="204470"/>
                </a:lnTo>
                <a:lnTo>
                  <a:pt x="891318" y="204190"/>
                </a:lnTo>
                <a:lnTo>
                  <a:pt x="905796" y="203227"/>
                </a:lnTo>
                <a:lnTo>
                  <a:pt x="919087" y="201592"/>
                </a:lnTo>
                <a:lnTo>
                  <a:pt x="906919" y="167740"/>
                </a:lnTo>
                <a:lnTo>
                  <a:pt x="893000" y="168900"/>
                </a:lnTo>
                <a:lnTo>
                  <a:pt x="876985" y="169291"/>
                </a:lnTo>
                <a:lnTo>
                  <a:pt x="814247" y="168783"/>
                </a:lnTo>
                <a:lnTo>
                  <a:pt x="814247" y="44831"/>
                </a:lnTo>
                <a:lnTo>
                  <a:pt x="777798" y="9144"/>
                </a:lnTo>
                <a:lnTo>
                  <a:pt x="777798" y="373634"/>
                </a:lnTo>
                <a:lnTo>
                  <a:pt x="814247" y="373634"/>
                </a:lnTo>
                <a:close/>
              </a:path>
              <a:path w="5034965" h="382778">
                <a:moveTo>
                  <a:pt x="3502583" y="373634"/>
                </a:moveTo>
                <a:lnTo>
                  <a:pt x="3502583" y="204470"/>
                </a:lnTo>
                <a:lnTo>
                  <a:pt x="3523157" y="204470"/>
                </a:lnTo>
                <a:lnTo>
                  <a:pt x="3654221" y="373634"/>
                </a:lnTo>
                <a:lnTo>
                  <a:pt x="3699306" y="373634"/>
                </a:lnTo>
                <a:lnTo>
                  <a:pt x="3568242" y="204470"/>
                </a:lnTo>
                <a:lnTo>
                  <a:pt x="3579654" y="204190"/>
                </a:lnTo>
                <a:lnTo>
                  <a:pt x="3594132" y="203227"/>
                </a:lnTo>
                <a:lnTo>
                  <a:pt x="3607423" y="201592"/>
                </a:lnTo>
                <a:lnTo>
                  <a:pt x="3595255" y="167740"/>
                </a:lnTo>
                <a:lnTo>
                  <a:pt x="3581336" y="168900"/>
                </a:lnTo>
                <a:lnTo>
                  <a:pt x="3565321" y="169291"/>
                </a:lnTo>
                <a:lnTo>
                  <a:pt x="3502583" y="168783"/>
                </a:lnTo>
                <a:lnTo>
                  <a:pt x="3502583" y="44831"/>
                </a:lnTo>
                <a:lnTo>
                  <a:pt x="3466134" y="9144"/>
                </a:lnTo>
                <a:lnTo>
                  <a:pt x="3466134" y="373634"/>
                </a:lnTo>
                <a:lnTo>
                  <a:pt x="3502583" y="373634"/>
                </a:lnTo>
                <a:close/>
              </a:path>
              <a:path w="5034965" h="382778">
                <a:moveTo>
                  <a:pt x="2637534" y="341721"/>
                </a:moveTo>
                <a:lnTo>
                  <a:pt x="2628598" y="278934"/>
                </a:lnTo>
                <a:lnTo>
                  <a:pt x="2621880" y="268034"/>
                </a:lnTo>
                <a:lnTo>
                  <a:pt x="2616197" y="256671"/>
                </a:lnTo>
                <a:lnTo>
                  <a:pt x="2611551" y="244845"/>
                </a:lnTo>
                <a:lnTo>
                  <a:pt x="2607938" y="232556"/>
                </a:lnTo>
                <a:lnTo>
                  <a:pt x="2612131" y="317415"/>
                </a:lnTo>
                <a:lnTo>
                  <a:pt x="2621457" y="327279"/>
                </a:lnTo>
                <a:lnTo>
                  <a:pt x="2627511" y="333079"/>
                </a:lnTo>
                <a:lnTo>
                  <a:pt x="2637534" y="341721"/>
                </a:lnTo>
                <a:close/>
              </a:path>
              <a:path w="5034965" h="382778">
                <a:moveTo>
                  <a:pt x="2565577" y="193040"/>
                </a:moveTo>
                <a:lnTo>
                  <a:pt x="2565664" y="199178"/>
                </a:lnTo>
                <a:lnTo>
                  <a:pt x="2566474" y="212590"/>
                </a:lnTo>
                <a:lnTo>
                  <a:pt x="2568139" y="225652"/>
                </a:lnTo>
                <a:lnTo>
                  <a:pt x="2570657" y="238362"/>
                </a:lnTo>
                <a:lnTo>
                  <a:pt x="2574028" y="250721"/>
                </a:lnTo>
                <a:lnTo>
                  <a:pt x="2578251" y="262725"/>
                </a:lnTo>
                <a:lnTo>
                  <a:pt x="2583325" y="274376"/>
                </a:lnTo>
                <a:lnTo>
                  <a:pt x="2589251" y="285671"/>
                </a:lnTo>
                <a:lnTo>
                  <a:pt x="2596028" y="296610"/>
                </a:lnTo>
                <a:lnTo>
                  <a:pt x="2603655" y="307192"/>
                </a:lnTo>
                <a:lnTo>
                  <a:pt x="2612131" y="317415"/>
                </a:lnTo>
                <a:lnTo>
                  <a:pt x="2607938" y="232556"/>
                </a:lnTo>
                <a:lnTo>
                  <a:pt x="2605359" y="219804"/>
                </a:lnTo>
                <a:lnTo>
                  <a:pt x="2603812" y="206590"/>
                </a:lnTo>
                <a:lnTo>
                  <a:pt x="2603296" y="192912"/>
                </a:lnTo>
                <a:lnTo>
                  <a:pt x="2603403" y="186554"/>
                </a:lnTo>
                <a:lnTo>
                  <a:pt x="2604341" y="173355"/>
                </a:lnTo>
                <a:lnTo>
                  <a:pt x="2606248" y="160562"/>
                </a:lnTo>
                <a:lnTo>
                  <a:pt x="2609126" y="148167"/>
                </a:lnTo>
                <a:lnTo>
                  <a:pt x="2612978" y="136161"/>
                </a:lnTo>
                <a:lnTo>
                  <a:pt x="2617807" y="124536"/>
                </a:lnTo>
                <a:lnTo>
                  <a:pt x="2623616" y="113284"/>
                </a:lnTo>
                <a:lnTo>
                  <a:pt x="2632795" y="99080"/>
                </a:lnTo>
                <a:lnTo>
                  <a:pt x="2640702" y="89114"/>
                </a:lnTo>
                <a:lnTo>
                  <a:pt x="2649405" y="79875"/>
                </a:lnTo>
                <a:lnTo>
                  <a:pt x="2658901" y="71362"/>
                </a:lnTo>
                <a:lnTo>
                  <a:pt x="2669186" y="63575"/>
                </a:lnTo>
                <a:lnTo>
                  <a:pt x="2680258" y="56515"/>
                </a:lnTo>
                <a:lnTo>
                  <a:pt x="2695037" y="48849"/>
                </a:lnTo>
                <a:lnTo>
                  <a:pt x="2706975" y="44011"/>
                </a:lnTo>
                <a:lnTo>
                  <a:pt x="2719134" y="40253"/>
                </a:lnTo>
                <a:lnTo>
                  <a:pt x="2731517" y="37573"/>
                </a:lnTo>
                <a:lnTo>
                  <a:pt x="2744127" y="35967"/>
                </a:lnTo>
                <a:lnTo>
                  <a:pt x="2756966" y="35433"/>
                </a:lnTo>
                <a:lnTo>
                  <a:pt x="2761499" y="35496"/>
                </a:lnTo>
                <a:lnTo>
                  <a:pt x="2774278" y="36382"/>
                </a:lnTo>
                <a:lnTo>
                  <a:pt x="2786842" y="38310"/>
                </a:lnTo>
                <a:lnTo>
                  <a:pt x="2799183" y="41285"/>
                </a:lnTo>
                <a:lnTo>
                  <a:pt x="2811297" y="45308"/>
                </a:lnTo>
                <a:lnTo>
                  <a:pt x="2823177" y="50384"/>
                </a:lnTo>
                <a:lnTo>
                  <a:pt x="2834817" y="56515"/>
                </a:lnTo>
                <a:lnTo>
                  <a:pt x="2849296" y="65829"/>
                </a:lnTo>
                <a:lnTo>
                  <a:pt x="2859476" y="73791"/>
                </a:lnTo>
                <a:lnTo>
                  <a:pt x="2868823" y="82451"/>
                </a:lnTo>
                <a:lnTo>
                  <a:pt x="2877335" y="91811"/>
                </a:lnTo>
                <a:lnTo>
                  <a:pt x="2885009" y="101876"/>
                </a:lnTo>
                <a:lnTo>
                  <a:pt x="2891840" y="112649"/>
                </a:lnTo>
                <a:lnTo>
                  <a:pt x="2899636" y="128216"/>
                </a:lnTo>
                <a:lnTo>
                  <a:pt x="2904099" y="139976"/>
                </a:lnTo>
                <a:lnTo>
                  <a:pt x="2907570" y="152148"/>
                </a:lnTo>
                <a:lnTo>
                  <a:pt x="2910050" y="164732"/>
                </a:lnTo>
                <a:lnTo>
                  <a:pt x="2911537" y="177727"/>
                </a:lnTo>
                <a:lnTo>
                  <a:pt x="2912033" y="191135"/>
                </a:lnTo>
                <a:lnTo>
                  <a:pt x="2911935" y="197173"/>
                </a:lnTo>
                <a:lnTo>
                  <a:pt x="2911014" y="210351"/>
                </a:lnTo>
                <a:lnTo>
                  <a:pt x="2909121" y="223155"/>
                </a:lnTo>
                <a:lnTo>
                  <a:pt x="2906258" y="235578"/>
                </a:lnTo>
                <a:lnTo>
                  <a:pt x="2902423" y="247616"/>
                </a:lnTo>
                <a:lnTo>
                  <a:pt x="2897617" y="259261"/>
                </a:lnTo>
                <a:lnTo>
                  <a:pt x="2891840" y="270510"/>
                </a:lnTo>
                <a:lnTo>
                  <a:pt x="2882991" y="284396"/>
                </a:lnTo>
                <a:lnTo>
                  <a:pt x="2875111" y="294419"/>
                </a:lnTo>
                <a:lnTo>
                  <a:pt x="2866416" y="303662"/>
                </a:lnTo>
                <a:lnTo>
                  <a:pt x="2856909" y="312130"/>
                </a:lnTo>
                <a:lnTo>
                  <a:pt x="2846587" y="319831"/>
                </a:lnTo>
                <a:lnTo>
                  <a:pt x="2835452" y="326771"/>
                </a:lnTo>
                <a:lnTo>
                  <a:pt x="2819493" y="334743"/>
                </a:lnTo>
                <a:lnTo>
                  <a:pt x="2807622" y="339280"/>
                </a:lnTo>
                <a:lnTo>
                  <a:pt x="2795434" y="342808"/>
                </a:lnTo>
                <a:lnTo>
                  <a:pt x="2782929" y="345328"/>
                </a:lnTo>
                <a:lnTo>
                  <a:pt x="2770106" y="346840"/>
                </a:lnTo>
                <a:lnTo>
                  <a:pt x="2756966" y="347345"/>
                </a:lnTo>
                <a:lnTo>
                  <a:pt x="2753591" y="347313"/>
                </a:lnTo>
                <a:lnTo>
                  <a:pt x="2740154" y="346534"/>
                </a:lnTo>
                <a:lnTo>
                  <a:pt x="2727154" y="344712"/>
                </a:lnTo>
                <a:lnTo>
                  <a:pt x="2714590" y="341844"/>
                </a:lnTo>
                <a:lnTo>
                  <a:pt x="2702464" y="337931"/>
                </a:lnTo>
                <a:lnTo>
                  <a:pt x="2690774" y="332970"/>
                </a:lnTo>
                <a:lnTo>
                  <a:pt x="2679520" y="326962"/>
                </a:lnTo>
                <a:lnTo>
                  <a:pt x="2668704" y="319905"/>
                </a:lnTo>
                <a:lnTo>
                  <a:pt x="2658324" y="311798"/>
                </a:lnTo>
                <a:lnTo>
                  <a:pt x="2648381" y="302641"/>
                </a:lnTo>
                <a:lnTo>
                  <a:pt x="2636353" y="289372"/>
                </a:lnTo>
                <a:lnTo>
                  <a:pt x="2628598" y="278934"/>
                </a:lnTo>
                <a:lnTo>
                  <a:pt x="2637534" y="341721"/>
                </a:lnTo>
                <a:lnTo>
                  <a:pt x="2647929" y="349535"/>
                </a:lnTo>
                <a:lnTo>
                  <a:pt x="2658696" y="356522"/>
                </a:lnTo>
                <a:lnTo>
                  <a:pt x="2681348" y="368020"/>
                </a:lnTo>
                <a:lnTo>
                  <a:pt x="2705488" y="376224"/>
                </a:lnTo>
                <a:lnTo>
                  <a:pt x="2718117" y="379093"/>
                </a:lnTo>
                <a:lnTo>
                  <a:pt x="2731118" y="381140"/>
                </a:lnTo>
                <a:lnTo>
                  <a:pt x="2744491" y="382368"/>
                </a:lnTo>
                <a:lnTo>
                  <a:pt x="2758236" y="382778"/>
                </a:lnTo>
                <a:lnTo>
                  <a:pt x="2765900" y="382649"/>
                </a:lnTo>
                <a:lnTo>
                  <a:pt x="2779389" y="381768"/>
                </a:lnTo>
                <a:lnTo>
                  <a:pt x="2792507" y="380054"/>
                </a:lnTo>
                <a:lnTo>
                  <a:pt x="2805256" y="377506"/>
                </a:lnTo>
                <a:lnTo>
                  <a:pt x="2817636" y="374123"/>
                </a:lnTo>
                <a:lnTo>
                  <a:pt x="2841290" y="364850"/>
                </a:lnTo>
                <a:lnTo>
                  <a:pt x="2863473" y="352232"/>
                </a:lnTo>
                <a:lnTo>
                  <a:pt x="2874014" y="344667"/>
                </a:lnTo>
                <a:lnTo>
                  <a:pt x="2884190" y="336265"/>
                </a:lnTo>
                <a:lnTo>
                  <a:pt x="2893999" y="327025"/>
                </a:lnTo>
                <a:lnTo>
                  <a:pt x="2908018" y="311593"/>
                </a:lnTo>
                <a:lnTo>
                  <a:pt x="2915954" y="301206"/>
                </a:lnTo>
                <a:lnTo>
                  <a:pt x="2923053" y="290450"/>
                </a:lnTo>
                <a:lnTo>
                  <a:pt x="2934740" y="267837"/>
                </a:lnTo>
                <a:lnTo>
                  <a:pt x="2943083" y="243763"/>
                </a:lnTo>
                <a:lnTo>
                  <a:pt x="2946001" y="231180"/>
                </a:lnTo>
                <a:lnTo>
                  <a:pt x="2948086" y="218235"/>
                </a:lnTo>
                <a:lnTo>
                  <a:pt x="2949336" y="204929"/>
                </a:lnTo>
                <a:lnTo>
                  <a:pt x="2949752" y="191262"/>
                </a:lnTo>
                <a:lnTo>
                  <a:pt x="2949612" y="183253"/>
                </a:lnTo>
                <a:lnTo>
                  <a:pt x="2948712" y="169711"/>
                </a:lnTo>
                <a:lnTo>
                  <a:pt x="2946976" y="156551"/>
                </a:lnTo>
                <a:lnTo>
                  <a:pt x="2944406" y="143771"/>
                </a:lnTo>
                <a:lnTo>
                  <a:pt x="2941002" y="131373"/>
                </a:lnTo>
                <a:lnTo>
                  <a:pt x="2931696" y="107718"/>
                </a:lnTo>
                <a:lnTo>
                  <a:pt x="2919060" y="85586"/>
                </a:lnTo>
                <a:lnTo>
                  <a:pt x="2911495" y="75091"/>
                </a:lnTo>
                <a:lnTo>
                  <a:pt x="2903099" y="64978"/>
                </a:lnTo>
                <a:lnTo>
                  <a:pt x="2893872" y="55245"/>
                </a:lnTo>
                <a:lnTo>
                  <a:pt x="2876736" y="40046"/>
                </a:lnTo>
                <a:lnTo>
                  <a:pt x="2866372" y="32438"/>
                </a:lnTo>
                <a:lnTo>
                  <a:pt x="2844456" y="19623"/>
                </a:lnTo>
                <a:lnTo>
                  <a:pt x="2820957" y="10011"/>
                </a:lnTo>
                <a:lnTo>
                  <a:pt x="2808616" y="6407"/>
                </a:lnTo>
                <a:lnTo>
                  <a:pt x="2795881" y="3604"/>
                </a:lnTo>
                <a:lnTo>
                  <a:pt x="2782752" y="1601"/>
                </a:lnTo>
                <a:lnTo>
                  <a:pt x="2769230" y="400"/>
                </a:lnTo>
                <a:lnTo>
                  <a:pt x="2755315" y="0"/>
                </a:lnTo>
                <a:lnTo>
                  <a:pt x="2745587" y="234"/>
                </a:lnTo>
                <a:lnTo>
                  <a:pt x="2732698" y="1291"/>
                </a:lnTo>
                <a:lnTo>
                  <a:pt x="2720048" y="3197"/>
                </a:lnTo>
                <a:lnTo>
                  <a:pt x="2695457" y="9548"/>
                </a:lnTo>
                <a:lnTo>
                  <a:pt x="2671801" y="19275"/>
                </a:lnTo>
                <a:lnTo>
                  <a:pt x="2660319" y="25400"/>
                </a:lnTo>
                <a:lnTo>
                  <a:pt x="2641353" y="37934"/>
                </a:lnTo>
                <a:lnTo>
                  <a:pt x="2622148" y="54594"/>
                </a:lnTo>
                <a:lnTo>
                  <a:pt x="2605394" y="73835"/>
                </a:lnTo>
                <a:lnTo>
                  <a:pt x="2597940" y="84415"/>
                </a:lnTo>
                <a:lnTo>
                  <a:pt x="2591104" y="95631"/>
                </a:lnTo>
                <a:lnTo>
                  <a:pt x="2580195" y="117885"/>
                </a:lnTo>
                <a:lnTo>
                  <a:pt x="2572074" y="141946"/>
                </a:lnTo>
                <a:lnTo>
                  <a:pt x="2567201" y="167002"/>
                </a:lnTo>
                <a:lnTo>
                  <a:pt x="2565983" y="179899"/>
                </a:lnTo>
                <a:lnTo>
                  <a:pt x="2565577" y="193040"/>
                </a:lnTo>
                <a:close/>
              </a:path>
              <a:path w="5034965" h="382778">
                <a:moveTo>
                  <a:pt x="1139442" y="341721"/>
                </a:moveTo>
                <a:lnTo>
                  <a:pt x="1130506" y="278934"/>
                </a:lnTo>
                <a:lnTo>
                  <a:pt x="1123788" y="268034"/>
                </a:lnTo>
                <a:lnTo>
                  <a:pt x="1118105" y="256671"/>
                </a:lnTo>
                <a:lnTo>
                  <a:pt x="1113459" y="244845"/>
                </a:lnTo>
                <a:lnTo>
                  <a:pt x="1109846" y="232556"/>
                </a:lnTo>
                <a:lnTo>
                  <a:pt x="1114039" y="317415"/>
                </a:lnTo>
                <a:lnTo>
                  <a:pt x="1123365" y="327279"/>
                </a:lnTo>
                <a:lnTo>
                  <a:pt x="1129419" y="333079"/>
                </a:lnTo>
                <a:lnTo>
                  <a:pt x="1139442" y="341721"/>
                </a:lnTo>
                <a:close/>
              </a:path>
              <a:path w="5034965" h="382778">
                <a:moveTo>
                  <a:pt x="1067485" y="193040"/>
                </a:moveTo>
                <a:lnTo>
                  <a:pt x="1067572" y="199178"/>
                </a:lnTo>
                <a:lnTo>
                  <a:pt x="1068382" y="212590"/>
                </a:lnTo>
                <a:lnTo>
                  <a:pt x="1070047" y="225652"/>
                </a:lnTo>
                <a:lnTo>
                  <a:pt x="1072565" y="238362"/>
                </a:lnTo>
                <a:lnTo>
                  <a:pt x="1075936" y="250721"/>
                </a:lnTo>
                <a:lnTo>
                  <a:pt x="1080159" y="262725"/>
                </a:lnTo>
                <a:lnTo>
                  <a:pt x="1085233" y="274376"/>
                </a:lnTo>
                <a:lnTo>
                  <a:pt x="1091159" y="285671"/>
                </a:lnTo>
                <a:lnTo>
                  <a:pt x="1097936" y="296610"/>
                </a:lnTo>
                <a:lnTo>
                  <a:pt x="1105563" y="307192"/>
                </a:lnTo>
                <a:lnTo>
                  <a:pt x="1114039" y="317415"/>
                </a:lnTo>
                <a:lnTo>
                  <a:pt x="1109846" y="232556"/>
                </a:lnTo>
                <a:lnTo>
                  <a:pt x="1107267" y="219804"/>
                </a:lnTo>
                <a:lnTo>
                  <a:pt x="1105720" y="206590"/>
                </a:lnTo>
                <a:lnTo>
                  <a:pt x="1105204" y="192912"/>
                </a:lnTo>
                <a:lnTo>
                  <a:pt x="1105311" y="186554"/>
                </a:lnTo>
                <a:lnTo>
                  <a:pt x="1106249" y="173355"/>
                </a:lnTo>
                <a:lnTo>
                  <a:pt x="1108156" y="160562"/>
                </a:lnTo>
                <a:lnTo>
                  <a:pt x="1111034" y="148167"/>
                </a:lnTo>
                <a:lnTo>
                  <a:pt x="1114886" y="136161"/>
                </a:lnTo>
                <a:lnTo>
                  <a:pt x="1119715" y="124536"/>
                </a:lnTo>
                <a:lnTo>
                  <a:pt x="1125524" y="113284"/>
                </a:lnTo>
                <a:lnTo>
                  <a:pt x="1134703" y="99080"/>
                </a:lnTo>
                <a:lnTo>
                  <a:pt x="1142610" y="89114"/>
                </a:lnTo>
                <a:lnTo>
                  <a:pt x="1151313" y="79875"/>
                </a:lnTo>
                <a:lnTo>
                  <a:pt x="1160809" y="71362"/>
                </a:lnTo>
                <a:lnTo>
                  <a:pt x="1171094" y="63575"/>
                </a:lnTo>
                <a:lnTo>
                  <a:pt x="1182166" y="56515"/>
                </a:lnTo>
                <a:lnTo>
                  <a:pt x="1196945" y="48849"/>
                </a:lnTo>
                <a:lnTo>
                  <a:pt x="1208883" y="44011"/>
                </a:lnTo>
                <a:lnTo>
                  <a:pt x="1221042" y="40253"/>
                </a:lnTo>
                <a:lnTo>
                  <a:pt x="1233425" y="37573"/>
                </a:lnTo>
                <a:lnTo>
                  <a:pt x="1246035" y="35967"/>
                </a:lnTo>
                <a:lnTo>
                  <a:pt x="1258874" y="35433"/>
                </a:lnTo>
                <a:lnTo>
                  <a:pt x="1263407" y="35496"/>
                </a:lnTo>
                <a:lnTo>
                  <a:pt x="1276186" y="36382"/>
                </a:lnTo>
                <a:lnTo>
                  <a:pt x="1288750" y="38310"/>
                </a:lnTo>
                <a:lnTo>
                  <a:pt x="1301091" y="41285"/>
                </a:lnTo>
                <a:lnTo>
                  <a:pt x="1313205" y="45308"/>
                </a:lnTo>
                <a:lnTo>
                  <a:pt x="1325085" y="50384"/>
                </a:lnTo>
                <a:lnTo>
                  <a:pt x="1336725" y="56515"/>
                </a:lnTo>
                <a:lnTo>
                  <a:pt x="1351204" y="65829"/>
                </a:lnTo>
                <a:lnTo>
                  <a:pt x="1361384" y="73791"/>
                </a:lnTo>
                <a:lnTo>
                  <a:pt x="1370731" y="82451"/>
                </a:lnTo>
                <a:lnTo>
                  <a:pt x="1379243" y="91811"/>
                </a:lnTo>
                <a:lnTo>
                  <a:pt x="1386917" y="101876"/>
                </a:lnTo>
                <a:lnTo>
                  <a:pt x="1393748" y="112649"/>
                </a:lnTo>
                <a:lnTo>
                  <a:pt x="1401544" y="128216"/>
                </a:lnTo>
                <a:lnTo>
                  <a:pt x="1406007" y="139976"/>
                </a:lnTo>
                <a:lnTo>
                  <a:pt x="1409478" y="152148"/>
                </a:lnTo>
                <a:lnTo>
                  <a:pt x="1411958" y="164732"/>
                </a:lnTo>
                <a:lnTo>
                  <a:pt x="1413445" y="177727"/>
                </a:lnTo>
                <a:lnTo>
                  <a:pt x="1413941" y="191135"/>
                </a:lnTo>
                <a:lnTo>
                  <a:pt x="1413843" y="197173"/>
                </a:lnTo>
                <a:lnTo>
                  <a:pt x="1412922" y="210351"/>
                </a:lnTo>
                <a:lnTo>
                  <a:pt x="1411029" y="223155"/>
                </a:lnTo>
                <a:lnTo>
                  <a:pt x="1408166" y="235578"/>
                </a:lnTo>
                <a:lnTo>
                  <a:pt x="1404331" y="247616"/>
                </a:lnTo>
                <a:lnTo>
                  <a:pt x="1399525" y="259261"/>
                </a:lnTo>
                <a:lnTo>
                  <a:pt x="1393748" y="270510"/>
                </a:lnTo>
                <a:lnTo>
                  <a:pt x="1384899" y="284396"/>
                </a:lnTo>
                <a:lnTo>
                  <a:pt x="1377019" y="294419"/>
                </a:lnTo>
                <a:lnTo>
                  <a:pt x="1368324" y="303662"/>
                </a:lnTo>
                <a:lnTo>
                  <a:pt x="1358817" y="312130"/>
                </a:lnTo>
                <a:lnTo>
                  <a:pt x="1348495" y="319831"/>
                </a:lnTo>
                <a:lnTo>
                  <a:pt x="1337360" y="326771"/>
                </a:lnTo>
                <a:lnTo>
                  <a:pt x="1321401" y="334743"/>
                </a:lnTo>
                <a:lnTo>
                  <a:pt x="1309530" y="339280"/>
                </a:lnTo>
                <a:lnTo>
                  <a:pt x="1297342" y="342808"/>
                </a:lnTo>
                <a:lnTo>
                  <a:pt x="1284837" y="345328"/>
                </a:lnTo>
                <a:lnTo>
                  <a:pt x="1272014" y="346840"/>
                </a:lnTo>
                <a:lnTo>
                  <a:pt x="1258874" y="347345"/>
                </a:lnTo>
                <a:lnTo>
                  <a:pt x="1255499" y="347313"/>
                </a:lnTo>
                <a:lnTo>
                  <a:pt x="1242062" y="346534"/>
                </a:lnTo>
                <a:lnTo>
                  <a:pt x="1229062" y="344712"/>
                </a:lnTo>
                <a:lnTo>
                  <a:pt x="1216498" y="341844"/>
                </a:lnTo>
                <a:lnTo>
                  <a:pt x="1204372" y="337931"/>
                </a:lnTo>
                <a:lnTo>
                  <a:pt x="1192682" y="332970"/>
                </a:lnTo>
                <a:lnTo>
                  <a:pt x="1181428" y="326962"/>
                </a:lnTo>
                <a:lnTo>
                  <a:pt x="1170612" y="319905"/>
                </a:lnTo>
                <a:lnTo>
                  <a:pt x="1160232" y="311798"/>
                </a:lnTo>
                <a:lnTo>
                  <a:pt x="1150289" y="302641"/>
                </a:lnTo>
                <a:lnTo>
                  <a:pt x="1138261" y="289372"/>
                </a:lnTo>
                <a:lnTo>
                  <a:pt x="1130506" y="278934"/>
                </a:lnTo>
                <a:lnTo>
                  <a:pt x="1139442" y="341721"/>
                </a:lnTo>
                <a:lnTo>
                  <a:pt x="1149837" y="349535"/>
                </a:lnTo>
                <a:lnTo>
                  <a:pt x="1160604" y="356522"/>
                </a:lnTo>
                <a:lnTo>
                  <a:pt x="1183256" y="368020"/>
                </a:lnTo>
                <a:lnTo>
                  <a:pt x="1207396" y="376224"/>
                </a:lnTo>
                <a:lnTo>
                  <a:pt x="1220025" y="379093"/>
                </a:lnTo>
                <a:lnTo>
                  <a:pt x="1233026" y="381140"/>
                </a:lnTo>
                <a:lnTo>
                  <a:pt x="1246399" y="382368"/>
                </a:lnTo>
                <a:lnTo>
                  <a:pt x="1260144" y="382778"/>
                </a:lnTo>
                <a:lnTo>
                  <a:pt x="1267808" y="382649"/>
                </a:lnTo>
                <a:lnTo>
                  <a:pt x="1281297" y="381768"/>
                </a:lnTo>
                <a:lnTo>
                  <a:pt x="1294415" y="380054"/>
                </a:lnTo>
                <a:lnTo>
                  <a:pt x="1307164" y="377506"/>
                </a:lnTo>
                <a:lnTo>
                  <a:pt x="1319544" y="374123"/>
                </a:lnTo>
                <a:lnTo>
                  <a:pt x="1343198" y="364850"/>
                </a:lnTo>
                <a:lnTo>
                  <a:pt x="1365381" y="352232"/>
                </a:lnTo>
                <a:lnTo>
                  <a:pt x="1375922" y="344667"/>
                </a:lnTo>
                <a:lnTo>
                  <a:pt x="1386098" y="336265"/>
                </a:lnTo>
                <a:lnTo>
                  <a:pt x="1395907" y="327025"/>
                </a:lnTo>
                <a:lnTo>
                  <a:pt x="1409926" y="311593"/>
                </a:lnTo>
                <a:lnTo>
                  <a:pt x="1417862" y="301206"/>
                </a:lnTo>
                <a:lnTo>
                  <a:pt x="1424961" y="290450"/>
                </a:lnTo>
                <a:lnTo>
                  <a:pt x="1436648" y="267837"/>
                </a:lnTo>
                <a:lnTo>
                  <a:pt x="1444991" y="243763"/>
                </a:lnTo>
                <a:lnTo>
                  <a:pt x="1447909" y="231180"/>
                </a:lnTo>
                <a:lnTo>
                  <a:pt x="1449994" y="218235"/>
                </a:lnTo>
                <a:lnTo>
                  <a:pt x="1451244" y="204929"/>
                </a:lnTo>
                <a:lnTo>
                  <a:pt x="1451660" y="191262"/>
                </a:lnTo>
                <a:lnTo>
                  <a:pt x="1451520" y="183253"/>
                </a:lnTo>
                <a:lnTo>
                  <a:pt x="1450620" y="169711"/>
                </a:lnTo>
                <a:lnTo>
                  <a:pt x="1448884" y="156551"/>
                </a:lnTo>
                <a:lnTo>
                  <a:pt x="1446314" y="143771"/>
                </a:lnTo>
                <a:lnTo>
                  <a:pt x="1442910" y="131373"/>
                </a:lnTo>
                <a:lnTo>
                  <a:pt x="1433604" y="107718"/>
                </a:lnTo>
                <a:lnTo>
                  <a:pt x="1420968" y="85586"/>
                </a:lnTo>
                <a:lnTo>
                  <a:pt x="1413403" y="75091"/>
                </a:lnTo>
                <a:lnTo>
                  <a:pt x="1405007" y="64978"/>
                </a:lnTo>
                <a:lnTo>
                  <a:pt x="1395780" y="55245"/>
                </a:lnTo>
                <a:lnTo>
                  <a:pt x="1378644" y="40046"/>
                </a:lnTo>
                <a:lnTo>
                  <a:pt x="1368280" y="32438"/>
                </a:lnTo>
                <a:lnTo>
                  <a:pt x="1346364" y="19623"/>
                </a:lnTo>
                <a:lnTo>
                  <a:pt x="1322865" y="10011"/>
                </a:lnTo>
                <a:lnTo>
                  <a:pt x="1310524" y="6407"/>
                </a:lnTo>
                <a:lnTo>
                  <a:pt x="1297789" y="3604"/>
                </a:lnTo>
                <a:lnTo>
                  <a:pt x="1284660" y="1601"/>
                </a:lnTo>
                <a:lnTo>
                  <a:pt x="1271138" y="400"/>
                </a:lnTo>
                <a:lnTo>
                  <a:pt x="1257223" y="0"/>
                </a:lnTo>
                <a:lnTo>
                  <a:pt x="1247495" y="234"/>
                </a:lnTo>
                <a:lnTo>
                  <a:pt x="1234606" y="1291"/>
                </a:lnTo>
                <a:lnTo>
                  <a:pt x="1221956" y="3197"/>
                </a:lnTo>
                <a:lnTo>
                  <a:pt x="1197365" y="9548"/>
                </a:lnTo>
                <a:lnTo>
                  <a:pt x="1173709" y="19275"/>
                </a:lnTo>
                <a:lnTo>
                  <a:pt x="1162227" y="25400"/>
                </a:lnTo>
                <a:lnTo>
                  <a:pt x="1143261" y="37934"/>
                </a:lnTo>
                <a:lnTo>
                  <a:pt x="1124056" y="54594"/>
                </a:lnTo>
                <a:lnTo>
                  <a:pt x="1107302" y="73835"/>
                </a:lnTo>
                <a:lnTo>
                  <a:pt x="1099848" y="84415"/>
                </a:lnTo>
                <a:lnTo>
                  <a:pt x="1093012" y="95631"/>
                </a:lnTo>
                <a:lnTo>
                  <a:pt x="1082103" y="117885"/>
                </a:lnTo>
                <a:lnTo>
                  <a:pt x="1073982" y="141946"/>
                </a:lnTo>
                <a:lnTo>
                  <a:pt x="1069109" y="167002"/>
                </a:lnTo>
                <a:lnTo>
                  <a:pt x="1067891" y="179899"/>
                </a:lnTo>
                <a:lnTo>
                  <a:pt x="1067485" y="193040"/>
                </a:lnTo>
                <a:close/>
              </a:path>
              <a:path w="5034965" h="382778">
                <a:moveTo>
                  <a:pt x="4706543" y="9144"/>
                </a:moveTo>
                <a:lnTo>
                  <a:pt x="4670221" y="9144"/>
                </a:lnTo>
                <a:lnTo>
                  <a:pt x="4670221" y="162052"/>
                </a:lnTo>
                <a:lnTo>
                  <a:pt x="4484547" y="162052"/>
                </a:lnTo>
                <a:lnTo>
                  <a:pt x="4484547" y="9144"/>
                </a:lnTo>
                <a:lnTo>
                  <a:pt x="4448098" y="9144"/>
                </a:lnTo>
                <a:lnTo>
                  <a:pt x="4448098" y="373634"/>
                </a:lnTo>
                <a:lnTo>
                  <a:pt x="4484547" y="373634"/>
                </a:lnTo>
                <a:lnTo>
                  <a:pt x="4484547" y="197739"/>
                </a:lnTo>
                <a:lnTo>
                  <a:pt x="4670221" y="197739"/>
                </a:lnTo>
                <a:lnTo>
                  <a:pt x="4670221" y="373634"/>
                </a:lnTo>
                <a:lnTo>
                  <a:pt x="4706543" y="373634"/>
                </a:lnTo>
                <a:lnTo>
                  <a:pt x="4706543" y="914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14646" y="11767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3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33090" y="11767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43830" y="1134999"/>
            <a:ext cx="153670" cy="124460"/>
          </a:xfrm>
          <a:custGeom>
            <a:avLst/>
            <a:gdLst/>
            <a:ahLst/>
            <a:cxnLst/>
            <a:rect l="l" t="t" r="r" b="b"/>
            <a:pathLst>
              <a:path w="153670" h="124460">
                <a:moveTo>
                  <a:pt x="0" y="0"/>
                </a:moveTo>
                <a:lnTo>
                  <a:pt x="0" y="123698"/>
                </a:lnTo>
                <a:lnTo>
                  <a:pt x="61722" y="124460"/>
                </a:lnTo>
                <a:lnTo>
                  <a:pt x="77862" y="124096"/>
                </a:lnTo>
                <a:lnTo>
                  <a:pt x="91893" y="123006"/>
                </a:lnTo>
                <a:lnTo>
                  <a:pt x="103805" y="121188"/>
                </a:lnTo>
                <a:lnTo>
                  <a:pt x="113589" y="118644"/>
                </a:lnTo>
                <a:lnTo>
                  <a:pt x="128066" y="111568"/>
                </a:lnTo>
                <a:lnTo>
                  <a:pt x="137735" y="103362"/>
                </a:lnTo>
                <a:lnTo>
                  <a:pt x="143764" y="95630"/>
                </a:lnTo>
                <a:lnTo>
                  <a:pt x="149590" y="84264"/>
                </a:lnTo>
                <a:lnTo>
                  <a:pt x="152874" y="71983"/>
                </a:lnTo>
                <a:lnTo>
                  <a:pt x="153670" y="61595"/>
                </a:lnTo>
                <a:lnTo>
                  <a:pt x="152362" y="48710"/>
                </a:lnTo>
                <a:lnTo>
                  <a:pt x="148441" y="36630"/>
                </a:lnTo>
                <a:lnTo>
                  <a:pt x="143764" y="28066"/>
                </a:lnTo>
                <a:lnTo>
                  <a:pt x="135444" y="17890"/>
                </a:lnTo>
                <a:lnTo>
                  <a:pt x="125349" y="10210"/>
                </a:lnTo>
                <a:lnTo>
                  <a:pt x="117602" y="6476"/>
                </a:lnTo>
                <a:lnTo>
                  <a:pt x="108755" y="3771"/>
                </a:lnTo>
                <a:lnTo>
                  <a:pt x="97565" y="1793"/>
                </a:lnTo>
                <a:lnTo>
                  <a:pt x="84044" y="541"/>
                </a:lnTo>
                <a:lnTo>
                  <a:pt x="68201" y="17"/>
                </a:lnTo>
                <a:lnTo>
                  <a:pt x="64389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3364" y="11349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7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8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0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6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75027" y="11349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8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8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1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6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64077" y="1125601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70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70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65985" y="1125601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69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69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26633" y="1099312"/>
            <a:ext cx="269113" cy="364489"/>
          </a:xfrm>
          <a:custGeom>
            <a:avLst/>
            <a:gdLst/>
            <a:ahLst/>
            <a:cxnLst/>
            <a:rect l="l" t="t" r="r" b="b"/>
            <a:pathLst>
              <a:path w="269113" h="364489">
                <a:moveTo>
                  <a:pt x="0" y="0"/>
                </a:moveTo>
                <a:lnTo>
                  <a:pt x="41909" y="0"/>
                </a:lnTo>
                <a:lnTo>
                  <a:pt x="135127" y="150367"/>
                </a:lnTo>
                <a:lnTo>
                  <a:pt x="226949" y="0"/>
                </a:lnTo>
                <a:lnTo>
                  <a:pt x="269113" y="0"/>
                </a:lnTo>
                <a:lnTo>
                  <a:pt x="153669" y="190373"/>
                </a:lnTo>
                <a:lnTo>
                  <a:pt x="153669" y="364489"/>
                </a:lnTo>
                <a:lnTo>
                  <a:pt x="117728" y="364489"/>
                </a:lnTo>
                <a:lnTo>
                  <a:pt x="117728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08879" y="1099312"/>
            <a:ext cx="258445" cy="364489"/>
          </a:xfrm>
          <a:custGeom>
            <a:avLst/>
            <a:gdLst/>
            <a:ahLst/>
            <a:cxnLst/>
            <a:rect l="l" t="t" r="r" b="b"/>
            <a:pathLst>
              <a:path w="258445" h="364489">
                <a:moveTo>
                  <a:pt x="0" y="0"/>
                </a:moveTo>
                <a:lnTo>
                  <a:pt x="36449" y="0"/>
                </a:lnTo>
                <a:lnTo>
                  <a:pt x="36449" y="152908"/>
                </a:lnTo>
                <a:lnTo>
                  <a:pt x="222123" y="152908"/>
                </a:lnTo>
                <a:lnTo>
                  <a:pt x="222123" y="0"/>
                </a:lnTo>
                <a:lnTo>
                  <a:pt x="258445" y="0"/>
                </a:lnTo>
                <a:lnTo>
                  <a:pt x="258445" y="364489"/>
                </a:lnTo>
                <a:lnTo>
                  <a:pt x="222123" y="364489"/>
                </a:lnTo>
                <a:lnTo>
                  <a:pt x="222123" y="188595"/>
                </a:lnTo>
                <a:lnTo>
                  <a:pt x="36449" y="18859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07381" y="1099312"/>
            <a:ext cx="227711" cy="364489"/>
          </a:xfrm>
          <a:custGeom>
            <a:avLst/>
            <a:gdLst/>
            <a:ahLst/>
            <a:cxnLst/>
            <a:rect l="l" t="t" r="r" b="b"/>
            <a:pathLst>
              <a:path w="227711" h="364489">
                <a:moveTo>
                  <a:pt x="0" y="0"/>
                </a:moveTo>
                <a:lnTo>
                  <a:pt x="72644" y="0"/>
                </a:lnTo>
                <a:lnTo>
                  <a:pt x="90529" y="121"/>
                </a:lnTo>
                <a:lnTo>
                  <a:pt x="106568" y="486"/>
                </a:lnTo>
                <a:lnTo>
                  <a:pt x="120760" y="1099"/>
                </a:lnTo>
                <a:lnTo>
                  <a:pt x="133104" y="1961"/>
                </a:lnTo>
                <a:lnTo>
                  <a:pt x="143602" y="3075"/>
                </a:lnTo>
                <a:lnTo>
                  <a:pt x="152252" y="4443"/>
                </a:lnTo>
                <a:lnTo>
                  <a:pt x="169547" y="9416"/>
                </a:lnTo>
                <a:lnTo>
                  <a:pt x="181227" y="14837"/>
                </a:lnTo>
                <a:lnTo>
                  <a:pt x="191885" y="21723"/>
                </a:lnTo>
                <a:lnTo>
                  <a:pt x="201521" y="30075"/>
                </a:lnTo>
                <a:lnTo>
                  <a:pt x="207899" y="37084"/>
                </a:lnTo>
                <a:lnTo>
                  <a:pt x="215055" y="47151"/>
                </a:lnTo>
                <a:lnTo>
                  <a:pt x="220615" y="58227"/>
                </a:lnTo>
                <a:lnTo>
                  <a:pt x="224577" y="70304"/>
                </a:lnTo>
                <a:lnTo>
                  <a:pt x="226943" y="83376"/>
                </a:lnTo>
                <a:lnTo>
                  <a:pt x="227711" y="97154"/>
                </a:lnTo>
                <a:lnTo>
                  <a:pt x="226937" y="111291"/>
                </a:lnTo>
                <a:lnTo>
                  <a:pt x="224607" y="124403"/>
                </a:lnTo>
                <a:lnTo>
                  <a:pt x="220709" y="136484"/>
                </a:lnTo>
                <a:lnTo>
                  <a:pt x="215230" y="147527"/>
                </a:lnTo>
                <a:lnTo>
                  <a:pt x="208407" y="157225"/>
                </a:lnTo>
                <a:lnTo>
                  <a:pt x="199906" y="166258"/>
                </a:lnTo>
                <a:lnTo>
                  <a:pt x="190167" y="174007"/>
                </a:lnTo>
                <a:lnTo>
                  <a:pt x="179195" y="180465"/>
                </a:lnTo>
                <a:lnTo>
                  <a:pt x="166996" y="185625"/>
                </a:lnTo>
                <a:lnTo>
                  <a:pt x="155194" y="189102"/>
                </a:lnTo>
                <a:lnTo>
                  <a:pt x="147612" y="190610"/>
                </a:lnTo>
                <a:lnTo>
                  <a:pt x="138410" y="191902"/>
                </a:lnTo>
                <a:lnTo>
                  <a:pt x="127593" y="192976"/>
                </a:lnTo>
                <a:lnTo>
                  <a:pt x="115164" y="193831"/>
                </a:lnTo>
                <a:lnTo>
                  <a:pt x="101128" y="194465"/>
                </a:lnTo>
                <a:lnTo>
                  <a:pt x="85488" y="194875"/>
                </a:lnTo>
                <a:lnTo>
                  <a:pt x="68247" y="195060"/>
                </a:lnTo>
                <a:lnTo>
                  <a:pt x="62484" y="195072"/>
                </a:lnTo>
                <a:lnTo>
                  <a:pt x="36449" y="195072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00600" y="10993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0" y="244601"/>
                </a:lnTo>
                <a:lnTo>
                  <a:pt x="97409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26915" y="1099312"/>
            <a:ext cx="233172" cy="364489"/>
          </a:xfrm>
          <a:custGeom>
            <a:avLst/>
            <a:gdLst/>
            <a:ahLst/>
            <a:cxnLst/>
            <a:rect l="l" t="t" r="r" b="b"/>
            <a:pathLst>
              <a:path w="233172" h="364489">
                <a:moveTo>
                  <a:pt x="0" y="0"/>
                </a:moveTo>
                <a:lnTo>
                  <a:pt x="72644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5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8" y="195325"/>
                </a:lnTo>
                <a:lnTo>
                  <a:pt x="233172" y="364489"/>
                </a:lnTo>
                <a:lnTo>
                  <a:pt x="188087" y="364489"/>
                </a:lnTo>
                <a:lnTo>
                  <a:pt x="57023" y="195325"/>
                </a:lnTo>
                <a:lnTo>
                  <a:pt x="36449" y="19532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9884" y="1099312"/>
            <a:ext cx="199770" cy="364489"/>
          </a:xfrm>
          <a:custGeom>
            <a:avLst/>
            <a:gdLst/>
            <a:ahLst/>
            <a:cxnLst/>
            <a:rect l="l" t="t" r="r" b="b"/>
            <a:pathLst>
              <a:path w="199770" h="364489">
                <a:moveTo>
                  <a:pt x="0" y="0"/>
                </a:moveTo>
                <a:lnTo>
                  <a:pt x="199770" y="0"/>
                </a:lnTo>
                <a:lnTo>
                  <a:pt x="199770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79" y="364489"/>
                </a:lnTo>
                <a:lnTo>
                  <a:pt x="81279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19044" y="1099312"/>
            <a:ext cx="351028" cy="364489"/>
          </a:xfrm>
          <a:custGeom>
            <a:avLst/>
            <a:gdLst/>
            <a:ahLst/>
            <a:cxnLst/>
            <a:rect l="l" t="t" r="r" b="b"/>
            <a:pathLst>
              <a:path w="351028" h="364489">
                <a:moveTo>
                  <a:pt x="172212" y="0"/>
                </a:moveTo>
                <a:lnTo>
                  <a:pt x="181101" y="0"/>
                </a:lnTo>
                <a:lnTo>
                  <a:pt x="351028" y="364489"/>
                </a:lnTo>
                <a:lnTo>
                  <a:pt x="311784" y="364489"/>
                </a:lnTo>
                <a:lnTo>
                  <a:pt x="254381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8321" y="1099312"/>
            <a:ext cx="411226" cy="364489"/>
          </a:xfrm>
          <a:custGeom>
            <a:avLst/>
            <a:gdLst/>
            <a:ahLst/>
            <a:cxnLst/>
            <a:rect l="l" t="t" r="r" b="b"/>
            <a:pathLst>
              <a:path w="411226" h="364489">
                <a:moveTo>
                  <a:pt x="52070" y="0"/>
                </a:moveTo>
                <a:lnTo>
                  <a:pt x="58039" y="0"/>
                </a:lnTo>
                <a:lnTo>
                  <a:pt x="206248" y="299085"/>
                </a:lnTo>
                <a:lnTo>
                  <a:pt x="352933" y="0"/>
                </a:lnTo>
                <a:lnTo>
                  <a:pt x="358775" y="0"/>
                </a:lnTo>
                <a:lnTo>
                  <a:pt x="411226" y="364489"/>
                </a:lnTo>
                <a:lnTo>
                  <a:pt x="375539" y="364489"/>
                </a:lnTo>
                <a:lnTo>
                  <a:pt x="339598" y="103886"/>
                </a:lnTo>
                <a:lnTo>
                  <a:pt x="210693" y="364489"/>
                </a:lnTo>
                <a:lnTo>
                  <a:pt x="201295" y="364489"/>
                </a:lnTo>
                <a:lnTo>
                  <a:pt x="70993" y="101853"/>
                </a:lnTo>
                <a:lnTo>
                  <a:pt x="35179" y="364489"/>
                </a:lnTo>
                <a:lnTo>
                  <a:pt x="0" y="36448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38579" y="1099312"/>
            <a:ext cx="233171" cy="364489"/>
          </a:xfrm>
          <a:custGeom>
            <a:avLst/>
            <a:gdLst/>
            <a:ahLst/>
            <a:cxnLst/>
            <a:rect l="l" t="t" r="r" b="b"/>
            <a:pathLst>
              <a:path w="233171" h="364489">
                <a:moveTo>
                  <a:pt x="0" y="0"/>
                </a:moveTo>
                <a:lnTo>
                  <a:pt x="72643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4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7" y="195325"/>
                </a:lnTo>
                <a:lnTo>
                  <a:pt x="233171" y="364489"/>
                </a:lnTo>
                <a:lnTo>
                  <a:pt x="188087" y="364489"/>
                </a:lnTo>
                <a:lnTo>
                  <a:pt x="57022" y="195325"/>
                </a:lnTo>
                <a:lnTo>
                  <a:pt x="36448" y="195325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90091" y="1099312"/>
            <a:ext cx="258445" cy="364489"/>
          </a:xfrm>
          <a:custGeom>
            <a:avLst/>
            <a:gdLst/>
            <a:ahLst/>
            <a:cxnLst/>
            <a:rect l="l" t="t" r="r" b="b"/>
            <a:pathLst>
              <a:path w="258445" h="364489">
                <a:moveTo>
                  <a:pt x="0" y="0"/>
                </a:moveTo>
                <a:lnTo>
                  <a:pt x="36449" y="0"/>
                </a:lnTo>
                <a:lnTo>
                  <a:pt x="36449" y="152908"/>
                </a:lnTo>
                <a:lnTo>
                  <a:pt x="222122" y="152908"/>
                </a:lnTo>
                <a:lnTo>
                  <a:pt x="222122" y="0"/>
                </a:lnTo>
                <a:lnTo>
                  <a:pt x="258445" y="0"/>
                </a:lnTo>
                <a:lnTo>
                  <a:pt x="258445" y="364489"/>
                </a:lnTo>
                <a:lnTo>
                  <a:pt x="222122" y="364489"/>
                </a:lnTo>
                <a:lnTo>
                  <a:pt x="222122" y="188595"/>
                </a:lnTo>
                <a:lnTo>
                  <a:pt x="36449" y="18859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67555" y="1090167"/>
            <a:ext cx="388620" cy="382778"/>
          </a:xfrm>
          <a:custGeom>
            <a:avLst/>
            <a:gdLst/>
            <a:ahLst/>
            <a:cxnLst/>
            <a:rect l="l" t="t" r="r" b="b"/>
            <a:pathLst>
              <a:path w="388620" h="382778">
                <a:moveTo>
                  <a:pt x="200025" y="0"/>
                </a:moveTo>
                <a:lnTo>
                  <a:pt x="213150" y="342"/>
                </a:lnTo>
                <a:lnTo>
                  <a:pt x="226057" y="1370"/>
                </a:lnTo>
                <a:lnTo>
                  <a:pt x="238747" y="3082"/>
                </a:lnTo>
                <a:lnTo>
                  <a:pt x="251218" y="5480"/>
                </a:lnTo>
                <a:lnTo>
                  <a:pt x="263471" y="8563"/>
                </a:lnTo>
                <a:lnTo>
                  <a:pt x="275507" y="12331"/>
                </a:lnTo>
                <a:lnTo>
                  <a:pt x="287274" y="16764"/>
                </a:lnTo>
                <a:lnTo>
                  <a:pt x="298022" y="21504"/>
                </a:lnTo>
                <a:lnTo>
                  <a:pt x="308715" y="26961"/>
                </a:lnTo>
                <a:lnTo>
                  <a:pt x="319346" y="33133"/>
                </a:lnTo>
                <a:lnTo>
                  <a:pt x="329915" y="40019"/>
                </a:lnTo>
                <a:lnTo>
                  <a:pt x="340415" y="47616"/>
                </a:lnTo>
                <a:lnTo>
                  <a:pt x="350845" y="55924"/>
                </a:lnTo>
                <a:lnTo>
                  <a:pt x="361201" y="64940"/>
                </a:lnTo>
                <a:lnTo>
                  <a:pt x="367030" y="70358"/>
                </a:lnTo>
                <a:lnTo>
                  <a:pt x="338836" y="97155"/>
                </a:lnTo>
                <a:lnTo>
                  <a:pt x="329105" y="88060"/>
                </a:lnTo>
                <a:lnTo>
                  <a:pt x="319079" y="79697"/>
                </a:lnTo>
                <a:lnTo>
                  <a:pt x="308764" y="72061"/>
                </a:lnTo>
                <a:lnTo>
                  <a:pt x="298166" y="65151"/>
                </a:lnTo>
                <a:lnTo>
                  <a:pt x="287290" y="58963"/>
                </a:lnTo>
                <a:lnTo>
                  <a:pt x="276143" y="53495"/>
                </a:lnTo>
                <a:lnTo>
                  <a:pt x="259331" y="46700"/>
                </a:lnTo>
                <a:lnTo>
                  <a:pt x="246749" y="42688"/>
                </a:lnTo>
                <a:lnTo>
                  <a:pt x="234293" y="39644"/>
                </a:lnTo>
                <a:lnTo>
                  <a:pt x="221966" y="37559"/>
                </a:lnTo>
                <a:lnTo>
                  <a:pt x="209773" y="36426"/>
                </a:lnTo>
                <a:lnTo>
                  <a:pt x="201295" y="36195"/>
                </a:lnTo>
                <a:lnTo>
                  <a:pt x="188473" y="36670"/>
                </a:lnTo>
                <a:lnTo>
                  <a:pt x="175829" y="38099"/>
                </a:lnTo>
                <a:lnTo>
                  <a:pt x="163369" y="40483"/>
                </a:lnTo>
                <a:lnTo>
                  <a:pt x="151097" y="43825"/>
                </a:lnTo>
                <a:lnTo>
                  <a:pt x="139019" y="48128"/>
                </a:lnTo>
                <a:lnTo>
                  <a:pt x="127139" y="53394"/>
                </a:lnTo>
                <a:lnTo>
                  <a:pt x="108128" y="64061"/>
                </a:lnTo>
                <a:lnTo>
                  <a:pt x="97450" y="71558"/>
                </a:lnTo>
                <a:lnTo>
                  <a:pt x="87601" y="79768"/>
                </a:lnTo>
                <a:lnTo>
                  <a:pt x="78585" y="88685"/>
                </a:lnTo>
                <a:lnTo>
                  <a:pt x="70404" y="98308"/>
                </a:lnTo>
                <a:lnTo>
                  <a:pt x="63060" y="108634"/>
                </a:lnTo>
                <a:lnTo>
                  <a:pt x="53263" y="126016"/>
                </a:lnTo>
                <a:lnTo>
                  <a:pt x="48064" y="137928"/>
                </a:lnTo>
                <a:lnTo>
                  <a:pt x="43963" y="150037"/>
                </a:lnTo>
                <a:lnTo>
                  <a:pt x="40961" y="162342"/>
                </a:lnTo>
                <a:lnTo>
                  <a:pt x="39059" y="174844"/>
                </a:lnTo>
                <a:lnTo>
                  <a:pt x="38256" y="187541"/>
                </a:lnTo>
                <a:lnTo>
                  <a:pt x="38227" y="190500"/>
                </a:lnTo>
                <a:lnTo>
                  <a:pt x="38766" y="203260"/>
                </a:lnTo>
                <a:lnTo>
                  <a:pt x="40382" y="215818"/>
                </a:lnTo>
                <a:lnTo>
                  <a:pt x="43071" y="228178"/>
                </a:lnTo>
                <a:lnTo>
                  <a:pt x="46832" y="240341"/>
                </a:lnTo>
                <a:lnTo>
                  <a:pt x="51661" y="252311"/>
                </a:lnTo>
                <a:lnTo>
                  <a:pt x="57554" y="264092"/>
                </a:lnTo>
                <a:lnTo>
                  <a:pt x="67240" y="279517"/>
                </a:lnTo>
                <a:lnTo>
                  <a:pt x="75044" y="289590"/>
                </a:lnTo>
                <a:lnTo>
                  <a:pt x="83610" y="298948"/>
                </a:lnTo>
                <a:lnTo>
                  <a:pt x="92937" y="307589"/>
                </a:lnTo>
                <a:lnTo>
                  <a:pt x="103027" y="315509"/>
                </a:lnTo>
                <a:lnTo>
                  <a:pt x="113878" y="322707"/>
                </a:lnTo>
                <a:lnTo>
                  <a:pt x="132581" y="332608"/>
                </a:lnTo>
                <a:lnTo>
                  <a:pt x="144298" y="337417"/>
                </a:lnTo>
                <a:lnTo>
                  <a:pt x="156315" y="341329"/>
                </a:lnTo>
                <a:lnTo>
                  <a:pt x="168638" y="344350"/>
                </a:lnTo>
                <a:lnTo>
                  <a:pt x="181275" y="346483"/>
                </a:lnTo>
                <a:lnTo>
                  <a:pt x="194233" y="347732"/>
                </a:lnTo>
                <a:lnTo>
                  <a:pt x="206502" y="348107"/>
                </a:lnTo>
                <a:lnTo>
                  <a:pt x="220466" y="347599"/>
                </a:lnTo>
                <a:lnTo>
                  <a:pt x="233878" y="346076"/>
                </a:lnTo>
                <a:lnTo>
                  <a:pt x="246737" y="343538"/>
                </a:lnTo>
                <a:lnTo>
                  <a:pt x="259041" y="339985"/>
                </a:lnTo>
                <a:lnTo>
                  <a:pt x="270788" y="335417"/>
                </a:lnTo>
                <a:lnTo>
                  <a:pt x="281977" y="329833"/>
                </a:lnTo>
                <a:lnTo>
                  <a:pt x="292606" y="323235"/>
                </a:lnTo>
                <a:lnTo>
                  <a:pt x="301625" y="316484"/>
                </a:lnTo>
                <a:lnTo>
                  <a:pt x="311516" y="307579"/>
                </a:lnTo>
                <a:lnTo>
                  <a:pt x="320260" y="297997"/>
                </a:lnTo>
                <a:lnTo>
                  <a:pt x="327859" y="287739"/>
                </a:lnTo>
                <a:lnTo>
                  <a:pt x="334311" y="276803"/>
                </a:lnTo>
                <a:lnTo>
                  <a:pt x="339616" y="265191"/>
                </a:lnTo>
                <a:lnTo>
                  <a:pt x="343775" y="252902"/>
                </a:lnTo>
                <a:lnTo>
                  <a:pt x="346788" y="239936"/>
                </a:lnTo>
                <a:lnTo>
                  <a:pt x="347726" y="234187"/>
                </a:lnTo>
                <a:lnTo>
                  <a:pt x="231521" y="234187"/>
                </a:lnTo>
                <a:lnTo>
                  <a:pt x="231521" y="199009"/>
                </a:lnTo>
                <a:lnTo>
                  <a:pt x="388620" y="199009"/>
                </a:lnTo>
                <a:lnTo>
                  <a:pt x="388132" y="213706"/>
                </a:lnTo>
                <a:lnTo>
                  <a:pt x="386871" y="227858"/>
                </a:lnTo>
                <a:lnTo>
                  <a:pt x="384838" y="241464"/>
                </a:lnTo>
                <a:lnTo>
                  <a:pt x="382033" y="254525"/>
                </a:lnTo>
                <a:lnTo>
                  <a:pt x="378458" y="267041"/>
                </a:lnTo>
                <a:lnTo>
                  <a:pt x="368995" y="290435"/>
                </a:lnTo>
                <a:lnTo>
                  <a:pt x="356453" y="311648"/>
                </a:lnTo>
                <a:lnTo>
                  <a:pt x="340838" y="330678"/>
                </a:lnTo>
                <a:lnTo>
                  <a:pt x="329289" y="341619"/>
                </a:lnTo>
                <a:lnTo>
                  <a:pt x="309346" y="356219"/>
                </a:lnTo>
                <a:lnTo>
                  <a:pt x="287256" y="367630"/>
                </a:lnTo>
                <a:lnTo>
                  <a:pt x="263019" y="375855"/>
                </a:lnTo>
                <a:lnTo>
                  <a:pt x="250096" y="378774"/>
                </a:lnTo>
                <a:lnTo>
                  <a:pt x="236635" y="380899"/>
                </a:lnTo>
                <a:lnTo>
                  <a:pt x="222637" y="382229"/>
                </a:lnTo>
                <a:lnTo>
                  <a:pt x="208103" y="382765"/>
                </a:lnTo>
                <a:lnTo>
                  <a:pt x="205486" y="382778"/>
                </a:lnTo>
                <a:lnTo>
                  <a:pt x="190970" y="382413"/>
                </a:lnTo>
                <a:lnTo>
                  <a:pt x="176903" y="381321"/>
                </a:lnTo>
                <a:lnTo>
                  <a:pt x="163285" y="379499"/>
                </a:lnTo>
                <a:lnTo>
                  <a:pt x="150115" y="376947"/>
                </a:lnTo>
                <a:lnTo>
                  <a:pt x="137392" y="373664"/>
                </a:lnTo>
                <a:lnTo>
                  <a:pt x="113290" y="364906"/>
                </a:lnTo>
                <a:lnTo>
                  <a:pt x="90975" y="353219"/>
                </a:lnTo>
                <a:lnTo>
                  <a:pt x="70445" y="338599"/>
                </a:lnTo>
                <a:lnTo>
                  <a:pt x="51698" y="321040"/>
                </a:lnTo>
                <a:lnTo>
                  <a:pt x="36961" y="303501"/>
                </a:lnTo>
                <a:lnTo>
                  <a:pt x="29439" y="292742"/>
                </a:lnTo>
                <a:lnTo>
                  <a:pt x="16959" y="270276"/>
                </a:lnTo>
                <a:lnTo>
                  <a:pt x="7898" y="246545"/>
                </a:lnTo>
                <a:lnTo>
                  <a:pt x="2258" y="221550"/>
                </a:lnTo>
                <a:lnTo>
                  <a:pt x="720" y="208578"/>
                </a:lnTo>
                <a:lnTo>
                  <a:pt x="38" y="195290"/>
                </a:lnTo>
                <a:lnTo>
                  <a:pt x="0" y="191262"/>
                </a:lnTo>
                <a:lnTo>
                  <a:pt x="424" y="178197"/>
                </a:lnTo>
                <a:lnTo>
                  <a:pt x="3813" y="152771"/>
                </a:lnTo>
                <a:lnTo>
                  <a:pt x="10567" y="128282"/>
                </a:lnTo>
                <a:lnTo>
                  <a:pt x="20661" y="104730"/>
                </a:lnTo>
                <a:lnTo>
                  <a:pt x="32987" y="83835"/>
                </a:lnTo>
                <a:lnTo>
                  <a:pt x="48751" y="63658"/>
                </a:lnTo>
                <a:lnTo>
                  <a:pt x="67002" y="46000"/>
                </a:lnTo>
                <a:lnTo>
                  <a:pt x="87754" y="30859"/>
                </a:lnTo>
                <a:lnTo>
                  <a:pt x="108479" y="19463"/>
                </a:lnTo>
                <a:lnTo>
                  <a:pt x="131650" y="10279"/>
                </a:lnTo>
                <a:lnTo>
                  <a:pt x="156203" y="4002"/>
                </a:lnTo>
                <a:lnTo>
                  <a:pt x="169000" y="1954"/>
                </a:lnTo>
                <a:lnTo>
                  <a:pt x="182147" y="632"/>
                </a:lnTo>
                <a:lnTo>
                  <a:pt x="195644" y="36"/>
                </a:lnTo>
                <a:lnTo>
                  <a:pt x="2000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26358" y="10901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8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28266" y="10901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8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60780" y="1090167"/>
            <a:ext cx="356285" cy="382778"/>
          </a:xfrm>
          <a:custGeom>
            <a:avLst/>
            <a:gdLst/>
            <a:ahLst/>
            <a:cxnLst/>
            <a:rect l="l" t="t" r="r" b="b"/>
            <a:pathLst>
              <a:path w="356285" h="382778">
                <a:moveTo>
                  <a:pt x="196748" y="0"/>
                </a:moveTo>
                <a:lnTo>
                  <a:pt x="210313" y="365"/>
                </a:lnTo>
                <a:lnTo>
                  <a:pt x="223517" y="1461"/>
                </a:lnTo>
                <a:lnTo>
                  <a:pt x="236360" y="3288"/>
                </a:lnTo>
                <a:lnTo>
                  <a:pt x="248844" y="5846"/>
                </a:lnTo>
                <a:lnTo>
                  <a:pt x="260967" y="9134"/>
                </a:lnTo>
                <a:lnTo>
                  <a:pt x="272732" y="13153"/>
                </a:lnTo>
                <a:lnTo>
                  <a:pt x="284137" y="17903"/>
                </a:lnTo>
                <a:lnTo>
                  <a:pt x="288975" y="20193"/>
                </a:lnTo>
                <a:lnTo>
                  <a:pt x="300539" y="26364"/>
                </a:lnTo>
                <a:lnTo>
                  <a:pt x="311472" y="33216"/>
                </a:lnTo>
                <a:lnTo>
                  <a:pt x="321779" y="40746"/>
                </a:lnTo>
                <a:lnTo>
                  <a:pt x="331465" y="48952"/>
                </a:lnTo>
                <a:lnTo>
                  <a:pt x="340534" y="57832"/>
                </a:lnTo>
                <a:lnTo>
                  <a:pt x="348990" y="67384"/>
                </a:lnTo>
                <a:lnTo>
                  <a:pt x="356285" y="76835"/>
                </a:lnTo>
                <a:lnTo>
                  <a:pt x="327583" y="98806"/>
                </a:lnTo>
                <a:lnTo>
                  <a:pt x="319118" y="88638"/>
                </a:lnTo>
                <a:lnTo>
                  <a:pt x="310091" y="79348"/>
                </a:lnTo>
                <a:lnTo>
                  <a:pt x="300501" y="70936"/>
                </a:lnTo>
                <a:lnTo>
                  <a:pt x="290348" y="63401"/>
                </a:lnTo>
                <a:lnTo>
                  <a:pt x="279633" y="56744"/>
                </a:lnTo>
                <a:lnTo>
                  <a:pt x="258944" y="46977"/>
                </a:lnTo>
                <a:lnTo>
                  <a:pt x="247082" y="42931"/>
                </a:lnTo>
                <a:lnTo>
                  <a:pt x="234846" y="39805"/>
                </a:lnTo>
                <a:lnTo>
                  <a:pt x="222233" y="37599"/>
                </a:lnTo>
                <a:lnTo>
                  <a:pt x="209245" y="36312"/>
                </a:lnTo>
                <a:lnTo>
                  <a:pt x="197243" y="35941"/>
                </a:lnTo>
                <a:lnTo>
                  <a:pt x="184120" y="36426"/>
                </a:lnTo>
                <a:lnTo>
                  <a:pt x="171295" y="37881"/>
                </a:lnTo>
                <a:lnTo>
                  <a:pt x="158766" y="40308"/>
                </a:lnTo>
                <a:lnTo>
                  <a:pt x="146536" y="43704"/>
                </a:lnTo>
                <a:lnTo>
                  <a:pt x="134605" y="48071"/>
                </a:lnTo>
                <a:lnTo>
                  <a:pt x="122972" y="53409"/>
                </a:lnTo>
                <a:lnTo>
                  <a:pt x="105151" y="63857"/>
                </a:lnTo>
                <a:lnTo>
                  <a:pt x="94675" y="71526"/>
                </a:lnTo>
                <a:lnTo>
                  <a:pt x="85032" y="79909"/>
                </a:lnTo>
                <a:lnTo>
                  <a:pt x="76220" y="89010"/>
                </a:lnTo>
                <a:lnTo>
                  <a:pt x="68241" y="98837"/>
                </a:lnTo>
                <a:lnTo>
                  <a:pt x="61094" y="109395"/>
                </a:lnTo>
                <a:lnTo>
                  <a:pt x="53007" y="124288"/>
                </a:lnTo>
                <a:lnTo>
                  <a:pt x="48144" y="135844"/>
                </a:lnTo>
                <a:lnTo>
                  <a:pt x="44262" y="147826"/>
                </a:lnTo>
                <a:lnTo>
                  <a:pt x="41362" y="160237"/>
                </a:lnTo>
                <a:lnTo>
                  <a:pt x="39443" y="173080"/>
                </a:lnTo>
                <a:lnTo>
                  <a:pt x="38506" y="186358"/>
                </a:lnTo>
                <a:lnTo>
                  <a:pt x="38404" y="192532"/>
                </a:lnTo>
                <a:lnTo>
                  <a:pt x="38914" y="206365"/>
                </a:lnTo>
                <a:lnTo>
                  <a:pt x="40443" y="219706"/>
                </a:lnTo>
                <a:lnTo>
                  <a:pt x="42992" y="232554"/>
                </a:lnTo>
                <a:lnTo>
                  <a:pt x="46560" y="244910"/>
                </a:lnTo>
                <a:lnTo>
                  <a:pt x="51147" y="256772"/>
                </a:lnTo>
                <a:lnTo>
                  <a:pt x="56754" y="268142"/>
                </a:lnTo>
                <a:lnTo>
                  <a:pt x="63380" y="279020"/>
                </a:lnTo>
                <a:lnTo>
                  <a:pt x="71026" y="289404"/>
                </a:lnTo>
                <a:lnTo>
                  <a:pt x="79691" y="299296"/>
                </a:lnTo>
                <a:lnTo>
                  <a:pt x="93767" y="312469"/>
                </a:lnTo>
                <a:lnTo>
                  <a:pt x="103914" y="320214"/>
                </a:lnTo>
                <a:lnTo>
                  <a:pt x="114566" y="327019"/>
                </a:lnTo>
                <a:lnTo>
                  <a:pt x="125722" y="332884"/>
                </a:lnTo>
                <a:lnTo>
                  <a:pt x="137383" y="337809"/>
                </a:lnTo>
                <a:lnTo>
                  <a:pt x="149548" y="341793"/>
                </a:lnTo>
                <a:lnTo>
                  <a:pt x="162217" y="344837"/>
                </a:lnTo>
                <a:lnTo>
                  <a:pt x="175390" y="346941"/>
                </a:lnTo>
                <a:lnTo>
                  <a:pt x="189067" y="348105"/>
                </a:lnTo>
                <a:lnTo>
                  <a:pt x="199478" y="348361"/>
                </a:lnTo>
                <a:lnTo>
                  <a:pt x="213019" y="347878"/>
                </a:lnTo>
                <a:lnTo>
                  <a:pt x="226157" y="346431"/>
                </a:lnTo>
                <a:lnTo>
                  <a:pt x="238892" y="344017"/>
                </a:lnTo>
                <a:lnTo>
                  <a:pt x="251224" y="340638"/>
                </a:lnTo>
                <a:lnTo>
                  <a:pt x="263154" y="336292"/>
                </a:lnTo>
                <a:lnTo>
                  <a:pt x="274682" y="330978"/>
                </a:lnTo>
                <a:lnTo>
                  <a:pt x="285810" y="324697"/>
                </a:lnTo>
                <a:lnTo>
                  <a:pt x="296536" y="317447"/>
                </a:lnTo>
                <a:lnTo>
                  <a:pt x="306861" y="309228"/>
                </a:lnTo>
                <a:lnTo>
                  <a:pt x="316787" y="300039"/>
                </a:lnTo>
                <a:lnTo>
                  <a:pt x="326312" y="289881"/>
                </a:lnTo>
                <a:lnTo>
                  <a:pt x="327583" y="288417"/>
                </a:lnTo>
                <a:lnTo>
                  <a:pt x="356285" y="310261"/>
                </a:lnTo>
                <a:lnTo>
                  <a:pt x="348002" y="320100"/>
                </a:lnTo>
                <a:lnTo>
                  <a:pt x="329702" y="337751"/>
                </a:lnTo>
                <a:lnTo>
                  <a:pt x="309077" y="352681"/>
                </a:lnTo>
                <a:lnTo>
                  <a:pt x="297885" y="359120"/>
                </a:lnTo>
                <a:lnTo>
                  <a:pt x="277034" y="368694"/>
                </a:lnTo>
                <a:lnTo>
                  <a:pt x="253353" y="376215"/>
                </a:lnTo>
                <a:lnTo>
                  <a:pt x="228245" y="380887"/>
                </a:lnTo>
                <a:lnTo>
                  <a:pt x="215155" y="382164"/>
                </a:lnTo>
                <a:lnTo>
                  <a:pt x="201707" y="382740"/>
                </a:lnTo>
                <a:lnTo>
                  <a:pt x="197243" y="382778"/>
                </a:lnTo>
                <a:lnTo>
                  <a:pt x="182652" y="382395"/>
                </a:lnTo>
                <a:lnTo>
                  <a:pt x="168546" y="381247"/>
                </a:lnTo>
                <a:lnTo>
                  <a:pt x="154926" y="379334"/>
                </a:lnTo>
                <a:lnTo>
                  <a:pt x="141792" y="376656"/>
                </a:lnTo>
                <a:lnTo>
                  <a:pt x="129144" y="373213"/>
                </a:lnTo>
                <a:lnTo>
                  <a:pt x="116981" y="369004"/>
                </a:lnTo>
                <a:lnTo>
                  <a:pt x="94112" y="358292"/>
                </a:lnTo>
                <a:lnTo>
                  <a:pt x="73186" y="344518"/>
                </a:lnTo>
                <a:lnTo>
                  <a:pt x="54203" y="327684"/>
                </a:lnTo>
                <a:lnTo>
                  <a:pt x="38184" y="309059"/>
                </a:lnTo>
                <a:lnTo>
                  <a:pt x="30825" y="298586"/>
                </a:lnTo>
                <a:lnTo>
                  <a:pt x="18469" y="276498"/>
                </a:lnTo>
                <a:lnTo>
                  <a:pt x="9260" y="252893"/>
                </a:lnTo>
                <a:lnTo>
                  <a:pt x="5836" y="240523"/>
                </a:lnTo>
                <a:lnTo>
                  <a:pt x="3199" y="227776"/>
                </a:lnTo>
                <a:lnTo>
                  <a:pt x="1348" y="214651"/>
                </a:lnTo>
                <a:lnTo>
                  <a:pt x="285" y="201150"/>
                </a:lnTo>
                <a:lnTo>
                  <a:pt x="0" y="189357"/>
                </a:lnTo>
                <a:lnTo>
                  <a:pt x="424" y="175597"/>
                </a:lnTo>
                <a:lnTo>
                  <a:pt x="1699" y="162228"/>
                </a:lnTo>
                <a:lnTo>
                  <a:pt x="3823" y="149250"/>
                </a:lnTo>
                <a:lnTo>
                  <a:pt x="6797" y="136660"/>
                </a:lnTo>
                <a:lnTo>
                  <a:pt x="10621" y="124459"/>
                </a:lnTo>
                <a:lnTo>
                  <a:pt x="20817" y="101218"/>
                </a:lnTo>
                <a:lnTo>
                  <a:pt x="34412" y="79518"/>
                </a:lnTo>
                <a:lnTo>
                  <a:pt x="42484" y="69243"/>
                </a:lnTo>
                <a:lnTo>
                  <a:pt x="51405" y="59351"/>
                </a:lnTo>
                <a:lnTo>
                  <a:pt x="65771" y="45793"/>
                </a:lnTo>
                <a:lnTo>
                  <a:pt x="75824" y="37753"/>
                </a:lnTo>
                <a:lnTo>
                  <a:pt x="97136" y="24004"/>
                </a:lnTo>
                <a:lnTo>
                  <a:pt x="120058" y="13359"/>
                </a:lnTo>
                <a:lnTo>
                  <a:pt x="132122" y="9198"/>
                </a:lnTo>
                <a:lnTo>
                  <a:pt x="144588" y="5813"/>
                </a:lnTo>
                <a:lnTo>
                  <a:pt x="157457" y="3201"/>
                </a:lnTo>
                <a:lnTo>
                  <a:pt x="170729" y="1363"/>
                </a:lnTo>
                <a:lnTo>
                  <a:pt x="184402" y="298"/>
                </a:lnTo>
                <a:lnTo>
                  <a:pt x="1967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5844" y="1976991"/>
            <a:ext cx="7472636" cy="2510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70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Extr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ly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igh speci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icity</a:t>
            </a:r>
            <a:endParaRPr sz="3000">
              <a:latin typeface="Century Gothic"/>
              <a:cs typeface="Century Gothic"/>
            </a:endParaRPr>
          </a:p>
          <a:p>
            <a:pPr marL="12700" marR="70070">
              <a:lnSpc>
                <a:spcPct val="102172"/>
              </a:lnSpc>
              <a:spcBef>
                <a:spcPts val="48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 of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purity can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ob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ain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endParaRPr sz="3000">
              <a:latin typeface="Century Gothic"/>
              <a:cs typeface="Century Gothic"/>
            </a:endParaRPr>
          </a:p>
          <a:p>
            <a:pPr marL="12700" marR="70070">
              <a:lnSpc>
                <a:spcPct val="102172"/>
              </a:lnSpc>
              <a:spcBef>
                <a:spcPts val="64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 pro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ess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very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eproducible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643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 bindi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sites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biological</a:t>
            </a:r>
            <a:r>
              <a:rPr sz="30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mol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cules</a:t>
            </a:r>
            <a:endParaRPr sz="3000">
              <a:latin typeface="Century Gothic"/>
              <a:cs typeface="Century Gothic"/>
            </a:endParaRPr>
          </a:p>
          <a:p>
            <a:pPr marL="12700" marR="70070">
              <a:lnSpc>
                <a:spcPts val="3579"/>
              </a:lnSpc>
              <a:spcBef>
                <a:spcPts val="179"/>
              </a:spcBef>
            </a:pP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4500" spc="-25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be simply i</a:t>
            </a:r>
            <a:r>
              <a:rPr sz="4500" spc="-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vestigated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2039504"/>
            <a:ext cx="356211" cy="1976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">
              <a:lnSpc>
                <a:spcPts val="2600"/>
              </a:lnSpc>
              <a:spcBef>
                <a:spcPts val="130"/>
              </a:spcBef>
            </a:pPr>
            <a:r>
              <a:rPr sz="2400" spc="14" dirty="0" smtClean="0">
                <a:solidFill>
                  <a:srgbClr val="FF388B"/>
                </a:solidFill>
                <a:latin typeface="Century Gothic"/>
                <a:cs typeface="Century Gothic"/>
              </a:rPr>
              <a:t>1)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247"/>
              </a:spcBef>
            </a:pPr>
            <a:r>
              <a:rPr sz="2400" spc="14" dirty="0" smtClean="0">
                <a:solidFill>
                  <a:srgbClr val="FF388B"/>
                </a:solidFill>
                <a:latin typeface="Century Gothic"/>
                <a:cs typeface="Century Gothic"/>
              </a:rPr>
              <a:t>2)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1377"/>
              </a:spcBef>
            </a:pPr>
            <a:r>
              <a:rPr sz="2400" spc="14" dirty="0" smtClean="0">
                <a:solidFill>
                  <a:srgbClr val="FF388B"/>
                </a:solidFill>
                <a:latin typeface="Century Gothic"/>
                <a:cs typeface="Century Gothic"/>
              </a:rPr>
              <a:t>3)</a:t>
            </a:r>
            <a:endParaRPr sz="2400">
              <a:latin typeface="Century Gothic"/>
              <a:cs typeface="Century Gothic"/>
            </a:endParaRPr>
          </a:p>
          <a:p>
            <a:pPr marL="12700" marR="3">
              <a:lnSpc>
                <a:spcPct val="102172"/>
              </a:lnSpc>
              <a:spcBef>
                <a:spcPts val="1379"/>
              </a:spcBef>
            </a:pPr>
            <a:r>
              <a:rPr sz="2400" spc="14" dirty="0" smtClean="0">
                <a:solidFill>
                  <a:srgbClr val="FF388B"/>
                </a:solidFill>
                <a:latin typeface="Century Gothic"/>
                <a:cs typeface="Century Gothic"/>
              </a:rPr>
              <a:t>4)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5328" y="1099312"/>
            <a:ext cx="20383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545328" y="1270063"/>
            <a:ext cx="203835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389884" y="1099312"/>
            <a:ext cx="199770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6540" y="1099312"/>
            <a:ext cx="203834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526540" y="1270063"/>
            <a:ext cx="203834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126480" y="657542"/>
            <a:ext cx="146177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81116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19116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6850" y="657542"/>
            <a:ext cx="170941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02704" y="489712"/>
            <a:ext cx="199771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44667" y="507555"/>
            <a:ext cx="245363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090031" y="507555"/>
            <a:ext cx="276606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082667" y="507555"/>
            <a:ext cx="182625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970401" y="507555"/>
            <a:ext cx="208914" cy="328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00680" y="489712"/>
            <a:ext cx="199770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516" y="169164"/>
            <a:ext cx="7917180" cy="80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9516" y="778763"/>
            <a:ext cx="5727192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77633" y="480567"/>
            <a:ext cx="7063320" cy="382778"/>
          </a:xfrm>
          <a:custGeom>
            <a:avLst/>
            <a:gdLst/>
            <a:ahLst/>
            <a:cxnLst/>
            <a:rect l="l" t="t" r="r" b="b"/>
            <a:pathLst>
              <a:path w="7063320" h="382778">
                <a:moveTo>
                  <a:pt x="6651586" y="373634"/>
                </a:moveTo>
                <a:lnTo>
                  <a:pt x="6688797" y="373634"/>
                </a:lnTo>
                <a:lnTo>
                  <a:pt x="6688797" y="44831"/>
                </a:lnTo>
                <a:lnTo>
                  <a:pt x="6770077" y="44831"/>
                </a:lnTo>
                <a:lnTo>
                  <a:pt x="6770077" y="9144"/>
                </a:lnTo>
                <a:lnTo>
                  <a:pt x="6570306" y="9144"/>
                </a:lnTo>
                <a:lnTo>
                  <a:pt x="6570306" y="44831"/>
                </a:lnTo>
                <a:lnTo>
                  <a:pt x="6651586" y="44831"/>
                </a:lnTo>
                <a:lnTo>
                  <a:pt x="6651586" y="373634"/>
                </a:lnTo>
                <a:close/>
              </a:path>
              <a:path w="7063320" h="382778">
                <a:moveTo>
                  <a:pt x="6911936" y="199517"/>
                </a:moveTo>
                <a:lnTo>
                  <a:pt x="6911936" y="373634"/>
                </a:lnTo>
                <a:lnTo>
                  <a:pt x="6947877" y="373634"/>
                </a:lnTo>
                <a:lnTo>
                  <a:pt x="6947877" y="199517"/>
                </a:lnTo>
                <a:lnTo>
                  <a:pt x="7063320" y="9144"/>
                </a:lnTo>
                <a:lnTo>
                  <a:pt x="7021156" y="9144"/>
                </a:lnTo>
                <a:lnTo>
                  <a:pt x="6929335" y="159512"/>
                </a:lnTo>
                <a:lnTo>
                  <a:pt x="6836117" y="9144"/>
                </a:lnTo>
                <a:lnTo>
                  <a:pt x="6794207" y="9144"/>
                </a:lnTo>
                <a:lnTo>
                  <a:pt x="6911936" y="199517"/>
                </a:lnTo>
                <a:close/>
              </a:path>
              <a:path w="7063320" h="382778">
                <a:moveTo>
                  <a:pt x="6486994" y="9144"/>
                </a:moveTo>
                <a:lnTo>
                  <a:pt x="6486994" y="373634"/>
                </a:lnTo>
                <a:lnTo>
                  <a:pt x="6523443" y="373634"/>
                </a:lnTo>
                <a:lnTo>
                  <a:pt x="6523443" y="9144"/>
                </a:lnTo>
                <a:lnTo>
                  <a:pt x="6486994" y="9144"/>
                </a:lnTo>
                <a:close/>
              </a:path>
              <a:path w="7063320" h="382778">
                <a:moveTo>
                  <a:pt x="5997790" y="9144"/>
                </a:moveTo>
                <a:lnTo>
                  <a:pt x="5997790" y="373634"/>
                </a:lnTo>
                <a:lnTo>
                  <a:pt x="6034239" y="373634"/>
                </a:lnTo>
                <a:lnTo>
                  <a:pt x="6034239" y="9144"/>
                </a:lnTo>
                <a:lnTo>
                  <a:pt x="5997790" y="9144"/>
                </a:lnTo>
                <a:close/>
              </a:path>
              <a:path w="7063320" h="382778">
                <a:moveTo>
                  <a:pt x="5794082" y="44831"/>
                </a:moveTo>
                <a:lnTo>
                  <a:pt x="5940259" y="44831"/>
                </a:lnTo>
                <a:lnTo>
                  <a:pt x="5940259" y="9144"/>
                </a:lnTo>
                <a:lnTo>
                  <a:pt x="5757633" y="9144"/>
                </a:lnTo>
                <a:lnTo>
                  <a:pt x="5757633" y="373634"/>
                </a:lnTo>
                <a:lnTo>
                  <a:pt x="5794082" y="373634"/>
                </a:lnTo>
                <a:lnTo>
                  <a:pt x="5794082" y="194818"/>
                </a:lnTo>
                <a:lnTo>
                  <a:pt x="5940259" y="194818"/>
                </a:lnTo>
                <a:lnTo>
                  <a:pt x="5940259" y="159131"/>
                </a:lnTo>
                <a:lnTo>
                  <a:pt x="5794082" y="159131"/>
                </a:lnTo>
                <a:lnTo>
                  <a:pt x="5794082" y="44831"/>
                </a:lnTo>
                <a:close/>
              </a:path>
              <a:path w="7063320" h="382778">
                <a:moveTo>
                  <a:pt x="5548718" y="44831"/>
                </a:moveTo>
                <a:lnTo>
                  <a:pt x="5694895" y="44831"/>
                </a:lnTo>
                <a:lnTo>
                  <a:pt x="5694895" y="9144"/>
                </a:lnTo>
                <a:lnTo>
                  <a:pt x="5512269" y="9144"/>
                </a:lnTo>
                <a:lnTo>
                  <a:pt x="5512269" y="373634"/>
                </a:lnTo>
                <a:lnTo>
                  <a:pt x="5548718" y="373634"/>
                </a:lnTo>
                <a:lnTo>
                  <a:pt x="5548718" y="194818"/>
                </a:lnTo>
                <a:lnTo>
                  <a:pt x="5694895" y="194818"/>
                </a:lnTo>
                <a:lnTo>
                  <a:pt x="5694895" y="159131"/>
                </a:lnTo>
                <a:lnTo>
                  <a:pt x="5548718" y="159131"/>
                </a:lnTo>
                <a:lnTo>
                  <a:pt x="5548718" y="44831"/>
                </a:lnTo>
                <a:close/>
              </a:path>
              <a:path w="7063320" h="382778">
                <a:moveTo>
                  <a:pt x="5202643" y="253746"/>
                </a:moveTo>
                <a:lnTo>
                  <a:pt x="5219280" y="218567"/>
                </a:lnTo>
                <a:lnTo>
                  <a:pt x="5281764" y="86614"/>
                </a:lnTo>
                <a:lnTo>
                  <a:pt x="5343867" y="218567"/>
                </a:lnTo>
                <a:lnTo>
                  <a:pt x="5359615" y="253746"/>
                </a:lnTo>
                <a:lnTo>
                  <a:pt x="5417019" y="373634"/>
                </a:lnTo>
                <a:lnTo>
                  <a:pt x="5456262" y="373634"/>
                </a:lnTo>
                <a:lnTo>
                  <a:pt x="5286336" y="9144"/>
                </a:lnTo>
                <a:lnTo>
                  <a:pt x="5277446" y="9144"/>
                </a:lnTo>
                <a:lnTo>
                  <a:pt x="5105234" y="373634"/>
                </a:lnTo>
                <a:lnTo>
                  <a:pt x="5145874" y="373634"/>
                </a:lnTo>
                <a:lnTo>
                  <a:pt x="5202643" y="253746"/>
                </a:lnTo>
                <a:close/>
              </a:path>
              <a:path w="7063320" h="382778">
                <a:moveTo>
                  <a:pt x="5219280" y="218567"/>
                </a:moveTo>
                <a:lnTo>
                  <a:pt x="5202643" y="253746"/>
                </a:lnTo>
                <a:lnTo>
                  <a:pt x="5359615" y="253746"/>
                </a:lnTo>
                <a:lnTo>
                  <a:pt x="5343867" y="218567"/>
                </a:lnTo>
                <a:lnTo>
                  <a:pt x="5219280" y="218567"/>
                </a:lnTo>
                <a:close/>
              </a:path>
              <a:path w="7063320" h="382778">
                <a:moveTo>
                  <a:pt x="4785194" y="44831"/>
                </a:moveTo>
                <a:lnTo>
                  <a:pt x="4931371" y="44831"/>
                </a:lnTo>
                <a:lnTo>
                  <a:pt x="4931371" y="9144"/>
                </a:lnTo>
                <a:lnTo>
                  <a:pt x="4748745" y="9144"/>
                </a:lnTo>
                <a:lnTo>
                  <a:pt x="4748745" y="373634"/>
                </a:lnTo>
                <a:lnTo>
                  <a:pt x="4785194" y="373634"/>
                </a:lnTo>
                <a:lnTo>
                  <a:pt x="4785194" y="194818"/>
                </a:lnTo>
                <a:lnTo>
                  <a:pt x="4931371" y="194818"/>
                </a:lnTo>
                <a:lnTo>
                  <a:pt x="4931371" y="159131"/>
                </a:lnTo>
                <a:lnTo>
                  <a:pt x="4785194" y="159131"/>
                </a:lnTo>
                <a:lnTo>
                  <a:pt x="4785194" y="44831"/>
                </a:lnTo>
                <a:close/>
              </a:path>
              <a:path w="7063320" h="382778">
                <a:moveTo>
                  <a:pt x="3674452" y="337947"/>
                </a:moveTo>
                <a:lnTo>
                  <a:pt x="3674452" y="194818"/>
                </a:lnTo>
                <a:lnTo>
                  <a:pt x="3845394" y="194818"/>
                </a:lnTo>
                <a:lnTo>
                  <a:pt x="3845394" y="159131"/>
                </a:lnTo>
                <a:lnTo>
                  <a:pt x="3674452" y="159131"/>
                </a:lnTo>
                <a:lnTo>
                  <a:pt x="3674452" y="44831"/>
                </a:lnTo>
                <a:lnTo>
                  <a:pt x="3846918" y="44831"/>
                </a:lnTo>
                <a:lnTo>
                  <a:pt x="3846918" y="9144"/>
                </a:lnTo>
                <a:lnTo>
                  <a:pt x="3638003" y="9144"/>
                </a:lnTo>
                <a:lnTo>
                  <a:pt x="3638003" y="373634"/>
                </a:lnTo>
                <a:lnTo>
                  <a:pt x="3845394" y="373634"/>
                </a:lnTo>
                <a:lnTo>
                  <a:pt x="3845394" y="337947"/>
                </a:lnTo>
                <a:lnTo>
                  <a:pt x="3674452" y="337947"/>
                </a:lnTo>
                <a:close/>
              </a:path>
              <a:path w="7063320" h="382778">
                <a:moveTo>
                  <a:pt x="2886163" y="253746"/>
                </a:moveTo>
                <a:lnTo>
                  <a:pt x="2902800" y="218567"/>
                </a:lnTo>
                <a:lnTo>
                  <a:pt x="2965284" y="86614"/>
                </a:lnTo>
                <a:lnTo>
                  <a:pt x="3027387" y="218567"/>
                </a:lnTo>
                <a:lnTo>
                  <a:pt x="3043135" y="253746"/>
                </a:lnTo>
                <a:lnTo>
                  <a:pt x="3100539" y="373634"/>
                </a:lnTo>
                <a:lnTo>
                  <a:pt x="3139782" y="373634"/>
                </a:lnTo>
                <a:lnTo>
                  <a:pt x="2969856" y="9144"/>
                </a:lnTo>
                <a:lnTo>
                  <a:pt x="2960966" y="9144"/>
                </a:lnTo>
                <a:lnTo>
                  <a:pt x="2788754" y="373634"/>
                </a:lnTo>
                <a:lnTo>
                  <a:pt x="2829394" y="373634"/>
                </a:lnTo>
                <a:lnTo>
                  <a:pt x="2886163" y="253746"/>
                </a:lnTo>
                <a:close/>
              </a:path>
              <a:path w="7063320" h="382778">
                <a:moveTo>
                  <a:pt x="2902800" y="218567"/>
                </a:moveTo>
                <a:lnTo>
                  <a:pt x="2886163" y="253746"/>
                </a:lnTo>
                <a:lnTo>
                  <a:pt x="3043135" y="253746"/>
                </a:lnTo>
                <a:lnTo>
                  <a:pt x="3027387" y="218567"/>
                </a:lnTo>
                <a:lnTo>
                  <a:pt x="2902800" y="218567"/>
                </a:lnTo>
                <a:close/>
              </a:path>
              <a:path w="7063320" h="382778">
                <a:moveTo>
                  <a:pt x="2649562" y="373634"/>
                </a:moveTo>
                <a:lnTo>
                  <a:pt x="2686773" y="373634"/>
                </a:lnTo>
                <a:lnTo>
                  <a:pt x="2686773" y="44831"/>
                </a:lnTo>
                <a:lnTo>
                  <a:pt x="2768053" y="44831"/>
                </a:lnTo>
                <a:lnTo>
                  <a:pt x="2768053" y="9144"/>
                </a:lnTo>
                <a:lnTo>
                  <a:pt x="2568282" y="9144"/>
                </a:lnTo>
                <a:lnTo>
                  <a:pt x="2568282" y="44831"/>
                </a:lnTo>
                <a:lnTo>
                  <a:pt x="2649562" y="44831"/>
                </a:lnTo>
                <a:lnTo>
                  <a:pt x="2649562" y="373634"/>
                </a:lnTo>
                <a:close/>
              </a:path>
              <a:path w="7063320" h="382778">
                <a:moveTo>
                  <a:pt x="1919947" y="253746"/>
                </a:moveTo>
                <a:lnTo>
                  <a:pt x="1936584" y="218567"/>
                </a:lnTo>
                <a:lnTo>
                  <a:pt x="1999068" y="86614"/>
                </a:lnTo>
                <a:lnTo>
                  <a:pt x="2061171" y="218567"/>
                </a:lnTo>
                <a:lnTo>
                  <a:pt x="2076919" y="253746"/>
                </a:lnTo>
                <a:lnTo>
                  <a:pt x="2134323" y="373634"/>
                </a:lnTo>
                <a:lnTo>
                  <a:pt x="2173566" y="373634"/>
                </a:lnTo>
                <a:lnTo>
                  <a:pt x="2003640" y="9144"/>
                </a:lnTo>
                <a:lnTo>
                  <a:pt x="1994750" y="9144"/>
                </a:lnTo>
                <a:lnTo>
                  <a:pt x="1822538" y="373634"/>
                </a:lnTo>
                <a:lnTo>
                  <a:pt x="1863178" y="373634"/>
                </a:lnTo>
                <a:lnTo>
                  <a:pt x="1919947" y="253746"/>
                </a:lnTo>
                <a:close/>
              </a:path>
              <a:path w="7063320" h="382778">
                <a:moveTo>
                  <a:pt x="1936584" y="218567"/>
                </a:moveTo>
                <a:lnTo>
                  <a:pt x="1919947" y="253746"/>
                </a:lnTo>
                <a:lnTo>
                  <a:pt x="2076919" y="253746"/>
                </a:lnTo>
                <a:lnTo>
                  <a:pt x="2061171" y="218567"/>
                </a:lnTo>
                <a:lnTo>
                  <a:pt x="1936584" y="218567"/>
                </a:lnTo>
                <a:close/>
              </a:path>
              <a:path w="7063320" h="382778">
                <a:moveTo>
                  <a:pt x="1793201" y="9144"/>
                </a:moveTo>
                <a:lnTo>
                  <a:pt x="1753577" y="9144"/>
                </a:lnTo>
                <a:lnTo>
                  <a:pt x="1630768" y="290830"/>
                </a:lnTo>
                <a:lnTo>
                  <a:pt x="1509991" y="9144"/>
                </a:lnTo>
                <a:lnTo>
                  <a:pt x="1470367" y="9144"/>
                </a:lnTo>
                <a:lnTo>
                  <a:pt x="1626704" y="373634"/>
                </a:lnTo>
                <a:lnTo>
                  <a:pt x="1634578" y="373634"/>
                </a:lnTo>
                <a:lnTo>
                  <a:pt x="1793201" y="9144"/>
                </a:lnTo>
                <a:close/>
              </a:path>
              <a:path w="7063320" h="382778">
                <a:moveTo>
                  <a:pt x="810475" y="253746"/>
                </a:moveTo>
                <a:lnTo>
                  <a:pt x="827112" y="218567"/>
                </a:lnTo>
                <a:lnTo>
                  <a:pt x="889596" y="86614"/>
                </a:lnTo>
                <a:lnTo>
                  <a:pt x="951699" y="218567"/>
                </a:lnTo>
                <a:lnTo>
                  <a:pt x="967447" y="253746"/>
                </a:lnTo>
                <a:lnTo>
                  <a:pt x="1024851" y="373634"/>
                </a:lnTo>
                <a:lnTo>
                  <a:pt x="1064094" y="373634"/>
                </a:lnTo>
                <a:lnTo>
                  <a:pt x="894168" y="9144"/>
                </a:lnTo>
                <a:lnTo>
                  <a:pt x="885278" y="9144"/>
                </a:lnTo>
                <a:lnTo>
                  <a:pt x="713066" y="373634"/>
                </a:lnTo>
                <a:lnTo>
                  <a:pt x="753706" y="373634"/>
                </a:lnTo>
                <a:lnTo>
                  <a:pt x="810475" y="253746"/>
                </a:lnTo>
                <a:close/>
              </a:path>
              <a:path w="7063320" h="382778">
                <a:moveTo>
                  <a:pt x="827112" y="218567"/>
                </a:moveTo>
                <a:lnTo>
                  <a:pt x="810475" y="253746"/>
                </a:lnTo>
                <a:lnTo>
                  <a:pt x="967447" y="253746"/>
                </a:lnTo>
                <a:lnTo>
                  <a:pt x="951699" y="218567"/>
                </a:lnTo>
                <a:lnTo>
                  <a:pt x="827112" y="218567"/>
                </a:lnTo>
                <a:close/>
              </a:path>
              <a:path w="7063320" h="382778">
                <a:moveTo>
                  <a:pt x="372706" y="9144"/>
                </a:moveTo>
                <a:lnTo>
                  <a:pt x="372706" y="373634"/>
                </a:lnTo>
                <a:lnTo>
                  <a:pt x="409155" y="373634"/>
                </a:lnTo>
                <a:lnTo>
                  <a:pt x="409155" y="9144"/>
                </a:lnTo>
                <a:lnTo>
                  <a:pt x="372706" y="9144"/>
                </a:lnTo>
                <a:close/>
              </a:path>
              <a:path w="7063320" h="382778">
                <a:moveTo>
                  <a:pt x="3903941" y="287147"/>
                </a:moveTo>
                <a:lnTo>
                  <a:pt x="3872953" y="305816"/>
                </a:lnTo>
                <a:lnTo>
                  <a:pt x="3873677" y="307133"/>
                </a:lnTo>
                <a:lnTo>
                  <a:pt x="3881259" y="319996"/>
                </a:lnTo>
                <a:lnTo>
                  <a:pt x="3889084" y="331584"/>
                </a:lnTo>
                <a:lnTo>
                  <a:pt x="3897147" y="341894"/>
                </a:lnTo>
                <a:lnTo>
                  <a:pt x="3905446" y="350924"/>
                </a:lnTo>
                <a:lnTo>
                  <a:pt x="3913977" y="358668"/>
                </a:lnTo>
                <a:lnTo>
                  <a:pt x="3922737" y="365125"/>
                </a:lnTo>
                <a:lnTo>
                  <a:pt x="3933249" y="371217"/>
                </a:lnTo>
                <a:lnTo>
                  <a:pt x="3944921" y="376284"/>
                </a:lnTo>
                <a:lnTo>
                  <a:pt x="3957093" y="379896"/>
                </a:lnTo>
                <a:lnTo>
                  <a:pt x="3969764" y="382058"/>
                </a:lnTo>
                <a:lnTo>
                  <a:pt x="3982935" y="382778"/>
                </a:lnTo>
                <a:lnTo>
                  <a:pt x="3985853" y="382744"/>
                </a:lnTo>
                <a:lnTo>
                  <a:pt x="3999250" y="381674"/>
                </a:lnTo>
                <a:lnTo>
                  <a:pt x="4011987" y="379096"/>
                </a:lnTo>
                <a:lnTo>
                  <a:pt x="4024058" y="375002"/>
                </a:lnTo>
                <a:lnTo>
                  <a:pt x="4035458" y="369387"/>
                </a:lnTo>
                <a:lnTo>
                  <a:pt x="4046178" y="362244"/>
                </a:lnTo>
                <a:lnTo>
                  <a:pt x="4056214" y="353568"/>
                </a:lnTo>
                <a:lnTo>
                  <a:pt x="4064810" y="344291"/>
                </a:lnTo>
                <a:lnTo>
                  <a:pt x="4072551" y="333577"/>
                </a:lnTo>
                <a:lnTo>
                  <a:pt x="4078572" y="322261"/>
                </a:lnTo>
                <a:lnTo>
                  <a:pt x="4082873" y="310346"/>
                </a:lnTo>
                <a:lnTo>
                  <a:pt x="4085453" y="297836"/>
                </a:lnTo>
                <a:lnTo>
                  <a:pt x="4086313" y="284734"/>
                </a:lnTo>
                <a:lnTo>
                  <a:pt x="4086070" y="278295"/>
                </a:lnTo>
                <a:lnTo>
                  <a:pt x="4084283" y="266163"/>
                </a:lnTo>
                <a:lnTo>
                  <a:pt x="4080775" y="254080"/>
                </a:lnTo>
                <a:lnTo>
                  <a:pt x="4075562" y="242030"/>
                </a:lnTo>
                <a:lnTo>
                  <a:pt x="4068660" y="229997"/>
                </a:lnTo>
                <a:lnTo>
                  <a:pt x="4062616" y="221461"/>
                </a:lnTo>
                <a:lnTo>
                  <a:pt x="4055773" y="213252"/>
                </a:lnTo>
                <a:lnTo>
                  <a:pt x="4047738" y="204750"/>
                </a:lnTo>
                <a:lnTo>
                  <a:pt x="4038515" y="195953"/>
                </a:lnTo>
                <a:lnTo>
                  <a:pt x="4028109" y="186858"/>
                </a:lnTo>
                <a:lnTo>
                  <a:pt x="4016524" y="177463"/>
                </a:lnTo>
                <a:lnTo>
                  <a:pt x="4003763" y="167767"/>
                </a:lnTo>
                <a:lnTo>
                  <a:pt x="3992702" y="159560"/>
                </a:lnTo>
                <a:lnTo>
                  <a:pt x="3979221" y="149408"/>
                </a:lnTo>
                <a:lnTo>
                  <a:pt x="3968727" y="141312"/>
                </a:lnTo>
                <a:lnTo>
                  <a:pt x="3961207" y="135280"/>
                </a:lnTo>
                <a:lnTo>
                  <a:pt x="3956646" y="131318"/>
                </a:lnTo>
                <a:lnTo>
                  <a:pt x="3952662" y="127169"/>
                </a:lnTo>
                <a:lnTo>
                  <a:pt x="3944196" y="116739"/>
                </a:lnTo>
                <a:lnTo>
                  <a:pt x="3938612" y="107061"/>
                </a:lnTo>
                <a:lnTo>
                  <a:pt x="3935310" y="99568"/>
                </a:lnTo>
                <a:lnTo>
                  <a:pt x="3933659" y="91948"/>
                </a:lnTo>
                <a:lnTo>
                  <a:pt x="3933659" y="83947"/>
                </a:lnTo>
                <a:lnTo>
                  <a:pt x="3934813" y="73190"/>
                </a:lnTo>
                <a:lnTo>
                  <a:pt x="3939427" y="61338"/>
                </a:lnTo>
                <a:lnTo>
                  <a:pt x="3947629" y="51054"/>
                </a:lnTo>
                <a:lnTo>
                  <a:pt x="3958058" y="43489"/>
                </a:lnTo>
                <a:lnTo>
                  <a:pt x="3969993" y="39075"/>
                </a:lnTo>
                <a:lnTo>
                  <a:pt x="3983697" y="37592"/>
                </a:lnTo>
                <a:lnTo>
                  <a:pt x="3991309" y="38039"/>
                </a:lnTo>
                <a:lnTo>
                  <a:pt x="4003714" y="40884"/>
                </a:lnTo>
                <a:lnTo>
                  <a:pt x="4015320" y="46355"/>
                </a:lnTo>
                <a:lnTo>
                  <a:pt x="4022656" y="51592"/>
                </a:lnTo>
                <a:lnTo>
                  <a:pt x="4031114" y="59445"/>
                </a:lnTo>
                <a:lnTo>
                  <a:pt x="4040353" y="69687"/>
                </a:lnTo>
                <a:lnTo>
                  <a:pt x="4050372" y="82296"/>
                </a:lnTo>
                <a:lnTo>
                  <a:pt x="4080090" y="59690"/>
                </a:lnTo>
                <a:lnTo>
                  <a:pt x="4068208" y="44551"/>
                </a:lnTo>
                <a:lnTo>
                  <a:pt x="4059020" y="34271"/>
                </a:lnTo>
                <a:lnTo>
                  <a:pt x="4050028" y="25528"/>
                </a:lnTo>
                <a:lnTo>
                  <a:pt x="4041222" y="18335"/>
                </a:lnTo>
                <a:lnTo>
                  <a:pt x="4032592" y="12700"/>
                </a:lnTo>
                <a:lnTo>
                  <a:pt x="4021874" y="7421"/>
                </a:lnTo>
                <a:lnTo>
                  <a:pt x="4009828" y="3290"/>
                </a:lnTo>
                <a:lnTo>
                  <a:pt x="3997360" y="820"/>
                </a:lnTo>
                <a:lnTo>
                  <a:pt x="3984459" y="0"/>
                </a:lnTo>
                <a:lnTo>
                  <a:pt x="3975894" y="351"/>
                </a:lnTo>
                <a:lnTo>
                  <a:pt x="3963191" y="2281"/>
                </a:lnTo>
                <a:lnTo>
                  <a:pt x="3951060" y="5921"/>
                </a:lnTo>
                <a:lnTo>
                  <a:pt x="3939501" y="11303"/>
                </a:lnTo>
                <a:lnTo>
                  <a:pt x="3933687" y="14733"/>
                </a:lnTo>
                <a:lnTo>
                  <a:pt x="3923399" y="22514"/>
                </a:lnTo>
                <a:lnTo>
                  <a:pt x="3914633" y="31658"/>
                </a:lnTo>
                <a:lnTo>
                  <a:pt x="3907370" y="42164"/>
                </a:lnTo>
                <a:lnTo>
                  <a:pt x="3904211" y="48070"/>
                </a:lnTo>
                <a:lnTo>
                  <a:pt x="3899616" y="59834"/>
                </a:lnTo>
                <a:lnTo>
                  <a:pt x="3896859" y="72306"/>
                </a:lnTo>
                <a:lnTo>
                  <a:pt x="3895940" y="85471"/>
                </a:lnTo>
                <a:lnTo>
                  <a:pt x="3896315" y="93710"/>
                </a:lnTo>
                <a:lnTo>
                  <a:pt x="3898373" y="106171"/>
                </a:lnTo>
                <a:lnTo>
                  <a:pt x="3902219" y="118253"/>
                </a:lnTo>
                <a:lnTo>
                  <a:pt x="3907845" y="129943"/>
                </a:lnTo>
                <a:lnTo>
                  <a:pt x="3915244" y="141224"/>
                </a:lnTo>
                <a:lnTo>
                  <a:pt x="3919686" y="146604"/>
                </a:lnTo>
                <a:lnTo>
                  <a:pt x="3926271" y="153329"/>
                </a:lnTo>
                <a:lnTo>
                  <a:pt x="3934796" y="161125"/>
                </a:lnTo>
                <a:lnTo>
                  <a:pt x="3945262" y="169998"/>
                </a:lnTo>
                <a:lnTo>
                  <a:pt x="3957668" y="179957"/>
                </a:lnTo>
                <a:lnTo>
                  <a:pt x="3972013" y="191008"/>
                </a:lnTo>
                <a:lnTo>
                  <a:pt x="3981655" y="198433"/>
                </a:lnTo>
                <a:lnTo>
                  <a:pt x="3993563" y="208047"/>
                </a:lnTo>
                <a:lnTo>
                  <a:pt x="4004231" y="217216"/>
                </a:lnTo>
                <a:lnTo>
                  <a:pt x="4013658" y="225947"/>
                </a:lnTo>
                <a:lnTo>
                  <a:pt x="4021845" y="234243"/>
                </a:lnTo>
                <a:lnTo>
                  <a:pt x="4028791" y="242111"/>
                </a:lnTo>
                <a:lnTo>
                  <a:pt x="4034497" y="249555"/>
                </a:lnTo>
                <a:lnTo>
                  <a:pt x="4041329" y="261261"/>
                </a:lnTo>
                <a:lnTo>
                  <a:pt x="4045449" y="273265"/>
                </a:lnTo>
                <a:lnTo>
                  <a:pt x="4046816" y="285496"/>
                </a:lnTo>
                <a:lnTo>
                  <a:pt x="4046493" y="291725"/>
                </a:lnTo>
                <a:lnTo>
                  <a:pt x="4043816" y="304096"/>
                </a:lnTo>
                <a:lnTo>
                  <a:pt x="4038434" y="315976"/>
                </a:lnTo>
                <a:lnTo>
                  <a:pt x="4033909" y="322560"/>
                </a:lnTo>
                <a:lnTo>
                  <a:pt x="4024997" y="331518"/>
                </a:lnTo>
                <a:lnTo>
                  <a:pt x="4013923" y="338836"/>
                </a:lnTo>
                <a:lnTo>
                  <a:pt x="4004584" y="342995"/>
                </a:lnTo>
                <a:lnTo>
                  <a:pt x="3992321" y="346263"/>
                </a:lnTo>
                <a:lnTo>
                  <a:pt x="3979506" y="347345"/>
                </a:lnTo>
                <a:lnTo>
                  <a:pt x="3972727" y="346961"/>
                </a:lnTo>
                <a:lnTo>
                  <a:pt x="3961839" y="344657"/>
                </a:lnTo>
                <a:lnTo>
                  <a:pt x="3951300" y="340273"/>
                </a:lnTo>
                <a:lnTo>
                  <a:pt x="3941111" y="333809"/>
                </a:lnTo>
                <a:lnTo>
                  <a:pt x="3931278" y="325264"/>
                </a:lnTo>
                <a:lnTo>
                  <a:pt x="3921803" y="314639"/>
                </a:lnTo>
                <a:lnTo>
                  <a:pt x="3912690" y="301933"/>
                </a:lnTo>
                <a:lnTo>
                  <a:pt x="3903941" y="287147"/>
                </a:lnTo>
                <a:close/>
              </a:path>
              <a:path w="7063320" h="382778">
                <a:moveTo>
                  <a:pt x="3180422" y="191262"/>
                </a:moveTo>
                <a:lnTo>
                  <a:pt x="3181143" y="208578"/>
                </a:lnTo>
                <a:lnTo>
                  <a:pt x="3182681" y="221550"/>
                </a:lnTo>
                <a:lnTo>
                  <a:pt x="3188321" y="246545"/>
                </a:lnTo>
                <a:lnTo>
                  <a:pt x="3197381" y="270276"/>
                </a:lnTo>
                <a:lnTo>
                  <a:pt x="3209862" y="292742"/>
                </a:lnTo>
                <a:lnTo>
                  <a:pt x="3217384" y="303501"/>
                </a:lnTo>
                <a:lnTo>
                  <a:pt x="3225761" y="313944"/>
                </a:lnTo>
                <a:lnTo>
                  <a:pt x="3241272" y="330187"/>
                </a:lnTo>
                <a:lnTo>
                  <a:pt x="3260910" y="346276"/>
                </a:lnTo>
                <a:lnTo>
                  <a:pt x="3282332" y="359429"/>
                </a:lnTo>
                <a:lnTo>
                  <a:pt x="3305540" y="369651"/>
                </a:lnTo>
                <a:lnTo>
                  <a:pt x="3330538" y="376947"/>
                </a:lnTo>
                <a:lnTo>
                  <a:pt x="3343708" y="379499"/>
                </a:lnTo>
                <a:lnTo>
                  <a:pt x="3357326" y="381321"/>
                </a:lnTo>
                <a:lnTo>
                  <a:pt x="3371393" y="382413"/>
                </a:lnTo>
                <a:lnTo>
                  <a:pt x="3385908" y="382778"/>
                </a:lnTo>
                <a:lnTo>
                  <a:pt x="3388526" y="382765"/>
                </a:lnTo>
                <a:lnTo>
                  <a:pt x="3403060" y="382229"/>
                </a:lnTo>
                <a:lnTo>
                  <a:pt x="3417058" y="380899"/>
                </a:lnTo>
                <a:lnTo>
                  <a:pt x="3430518" y="378774"/>
                </a:lnTo>
                <a:lnTo>
                  <a:pt x="3443442" y="375855"/>
                </a:lnTo>
                <a:lnTo>
                  <a:pt x="3467679" y="367630"/>
                </a:lnTo>
                <a:lnTo>
                  <a:pt x="3489769" y="356219"/>
                </a:lnTo>
                <a:lnTo>
                  <a:pt x="3509711" y="341619"/>
                </a:lnTo>
                <a:lnTo>
                  <a:pt x="3521261" y="330678"/>
                </a:lnTo>
                <a:lnTo>
                  <a:pt x="3536876" y="311648"/>
                </a:lnTo>
                <a:lnTo>
                  <a:pt x="3549417" y="290435"/>
                </a:lnTo>
                <a:lnTo>
                  <a:pt x="3558880" y="267041"/>
                </a:lnTo>
                <a:lnTo>
                  <a:pt x="3562456" y="254525"/>
                </a:lnTo>
                <a:lnTo>
                  <a:pt x="3565261" y="241464"/>
                </a:lnTo>
                <a:lnTo>
                  <a:pt x="3567294" y="227858"/>
                </a:lnTo>
                <a:lnTo>
                  <a:pt x="3568554" y="213706"/>
                </a:lnTo>
                <a:lnTo>
                  <a:pt x="3569042" y="199009"/>
                </a:lnTo>
                <a:lnTo>
                  <a:pt x="3411943" y="199009"/>
                </a:lnTo>
                <a:lnTo>
                  <a:pt x="3411943" y="234187"/>
                </a:lnTo>
                <a:lnTo>
                  <a:pt x="3528148" y="234187"/>
                </a:lnTo>
                <a:lnTo>
                  <a:pt x="3527210" y="239936"/>
                </a:lnTo>
                <a:lnTo>
                  <a:pt x="3524198" y="252902"/>
                </a:lnTo>
                <a:lnTo>
                  <a:pt x="3520039" y="265191"/>
                </a:lnTo>
                <a:lnTo>
                  <a:pt x="3514733" y="276803"/>
                </a:lnTo>
                <a:lnTo>
                  <a:pt x="3508282" y="287739"/>
                </a:lnTo>
                <a:lnTo>
                  <a:pt x="3500683" y="297997"/>
                </a:lnTo>
                <a:lnTo>
                  <a:pt x="3491939" y="307579"/>
                </a:lnTo>
                <a:lnTo>
                  <a:pt x="3482047" y="316484"/>
                </a:lnTo>
                <a:lnTo>
                  <a:pt x="3473029" y="323235"/>
                </a:lnTo>
                <a:lnTo>
                  <a:pt x="3462400" y="329833"/>
                </a:lnTo>
                <a:lnTo>
                  <a:pt x="3451211" y="335417"/>
                </a:lnTo>
                <a:lnTo>
                  <a:pt x="3439464" y="339985"/>
                </a:lnTo>
                <a:lnTo>
                  <a:pt x="3427160" y="343538"/>
                </a:lnTo>
                <a:lnTo>
                  <a:pt x="3414301" y="346076"/>
                </a:lnTo>
                <a:lnTo>
                  <a:pt x="3400889" y="347599"/>
                </a:lnTo>
                <a:lnTo>
                  <a:pt x="3386924" y="348107"/>
                </a:lnTo>
                <a:lnTo>
                  <a:pt x="3374656" y="347732"/>
                </a:lnTo>
                <a:lnTo>
                  <a:pt x="3361698" y="346483"/>
                </a:lnTo>
                <a:lnTo>
                  <a:pt x="3349061" y="344350"/>
                </a:lnTo>
                <a:lnTo>
                  <a:pt x="3336738" y="341329"/>
                </a:lnTo>
                <a:lnTo>
                  <a:pt x="3324721" y="337417"/>
                </a:lnTo>
                <a:lnTo>
                  <a:pt x="3313004" y="332608"/>
                </a:lnTo>
                <a:lnTo>
                  <a:pt x="3301580" y="326898"/>
                </a:lnTo>
                <a:lnTo>
                  <a:pt x="3283450" y="315509"/>
                </a:lnTo>
                <a:lnTo>
                  <a:pt x="3273360" y="307589"/>
                </a:lnTo>
                <a:lnTo>
                  <a:pt x="3264033" y="298948"/>
                </a:lnTo>
                <a:lnTo>
                  <a:pt x="3255467" y="289590"/>
                </a:lnTo>
                <a:lnTo>
                  <a:pt x="3247663" y="279517"/>
                </a:lnTo>
                <a:lnTo>
                  <a:pt x="3240620" y="268732"/>
                </a:lnTo>
                <a:lnTo>
                  <a:pt x="3232083" y="252311"/>
                </a:lnTo>
                <a:lnTo>
                  <a:pt x="3227255" y="240341"/>
                </a:lnTo>
                <a:lnTo>
                  <a:pt x="3223494" y="228178"/>
                </a:lnTo>
                <a:lnTo>
                  <a:pt x="3220805" y="215818"/>
                </a:lnTo>
                <a:lnTo>
                  <a:pt x="3219189" y="203260"/>
                </a:lnTo>
                <a:lnTo>
                  <a:pt x="3218649" y="190500"/>
                </a:lnTo>
                <a:lnTo>
                  <a:pt x="3218679" y="187541"/>
                </a:lnTo>
                <a:lnTo>
                  <a:pt x="3219482" y="174844"/>
                </a:lnTo>
                <a:lnTo>
                  <a:pt x="3221384" y="162342"/>
                </a:lnTo>
                <a:lnTo>
                  <a:pt x="3224386" y="150037"/>
                </a:lnTo>
                <a:lnTo>
                  <a:pt x="3228487" y="137928"/>
                </a:lnTo>
                <a:lnTo>
                  <a:pt x="3233686" y="126016"/>
                </a:lnTo>
                <a:lnTo>
                  <a:pt x="3239985" y="114300"/>
                </a:lnTo>
                <a:lnTo>
                  <a:pt x="3250827" y="98308"/>
                </a:lnTo>
                <a:lnTo>
                  <a:pt x="3259008" y="88685"/>
                </a:lnTo>
                <a:lnTo>
                  <a:pt x="3268024" y="79768"/>
                </a:lnTo>
                <a:lnTo>
                  <a:pt x="3277873" y="71558"/>
                </a:lnTo>
                <a:lnTo>
                  <a:pt x="3288551" y="64061"/>
                </a:lnTo>
                <a:lnTo>
                  <a:pt x="3300056" y="57277"/>
                </a:lnTo>
                <a:lnTo>
                  <a:pt x="3319442" y="48128"/>
                </a:lnTo>
                <a:lnTo>
                  <a:pt x="3331520" y="43825"/>
                </a:lnTo>
                <a:lnTo>
                  <a:pt x="3343792" y="40483"/>
                </a:lnTo>
                <a:lnTo>
                  <a:pt x="3356252" y="38099"/>
                </a:lnTo>
                <a:lnTo>
                  <a:pt x="3368896" y="36670"/>
                </a:lnTo>
                <a:lnTo>
                  <a:pt x="3381717" y="36195"/>
                </a:lnTo>
                <a:lnTo>
                  <a:pt x="3390195" y="36426"/>
                </a:lnTo>
                <a:lnTo>
                  <a:pt x="3402389" y="37559"/>
                </a:lnTo>
                <a:lnTo>
                  <a:pt x="3414715" y="39644"/>
                </a:lnTo>
                <a:lnTo>
                  <a:pt x="3427172" y="42688"/>
                </a:lnTo>
                <a:lnTo>
                  <a:pt x="3439753" y="46700"/>
                </a:lnTo>
                <a:lnTo>
                  <a:pt x="3452456" y="51689"/>
                </a:lnTo>
                <a:lnTo>
                  <a:pt x="3467713" y="58963"/>
                </a:lnTo>
                <a:lnTo>
                  <a:pt x="3478589" y="65151"/>
                </a:lnTo>
                <a:lnTo>
                  <a:pt x="3489187" y="72061"/>
                </a:lnTo>
                <a:lnTo>
                  <a:pt x="3499502" y="79697"/>
                </a:lnTo>
                <a:lnTo>
                  <a:pt x="3509528" y="88060"/>
                </a:lnTo>
                <a:lnTo>
                  <a:pt x="3519258" y="97155"/>
                </a:lnTo>
                <a:lnTo>
                  <a:pt x="3547452" y="70358"/>
                </a:lnTo>
                <a:lnTo>
                  <a:pt x="3531268" y="55924"/>
                </a:lnTo>
                <a:lnTo>
                  <a:pt x="3520838" y="47616"/>
                </a:lnTo>
                <a:lnTo>
                  <a:pt x="3510337" y="40019"/>
                </a:lnTo>
                <a:lnTo>
                  <a:pt x="3499769" y="33133"/>
                </a:lnTo>
                <a:lnTo>
                  <a:pt x="3489137" y="26961"/>
                </a:lnTo>
                <a:lnTo>
                  <a:pt x="3467696" y="16764"/>
                </a:lnTo>
                <a:lnTo>
                  <a:pt x="3455930" y="12331"/>
                </a:lnTo>
                <a:lnTo>
                  <a:pt x="3443894" y="8563"/>
                </a:lnTo>
                <a:lnTo>
                  <a:pt x="3431641" y="5480"/>
                </a:lnTo>
                <a:lnTo>
                  <a:pt x="3419169" y="3082"/>
                </a:lnTo>
                <a:lnTo>
                  <a:pt x="3406480" y="1370"/>
                </a:lnTo>
                <a:lnTo>
                  <a:pt x="3393573" y="342"/>
                </a:lnTo>
                <a:lnTo>
                  <a:pt x="3380447" y="0"/>
                </a:lnTo>
                <a:lnTo>
                  <a:pt x="3376067" y="36"/>
                </a:lnTo>
                <a:lnTo>
                  <a:pt x="3362570" y="632"/>
                </a:lnTo>
                <a:lnTo>
                  <a:pt x="3349423" y="1954"/>
                </a:lnTo>
                <a:lnTo>
                  <a:pt x="3336626" y="4002"/>
                </a:lnTo>
                <a:lnTo>
                  <a:pt x="3324176" y="6777"/>
                </a:lnTo>
                <a:lnTo>
                  <a:pt x="3312073" y="10279"/>
                </a:lnTo>
                <a:lnTo>
                  <a:pt x="3300316" y="14508"/>
                </a:lnTo>
                <a:lnTo>
                  <a:pt x="3288902" y="19463"/>
                </a:lnTo>
                <a:lnTo>
                  <a:pt x="3277831" y="25146"/>
                </a:lnTo>
                <a:lnTo>
                  <a:pt x="3257487" y="38115"/>
                </a:lnTo>
                <a:lnTo>
                  <a:pt x="3247425" y="46000"/>
                </a:lnTo>
                <a:lnTo>
                  <a:pt x="3237987" y="54514"/>
                </a:lnTo>
                <a:lnTo>
                  <a:pt x="3229174" y="63658"/>
                </a:lnTo>
                <a:lnTo>
                  <a:pt x="3220982" y="73432"/>
                </a:lnTo>
                <a:lnTo>
                  <a:pt x="3213410" y="83835"/>
                </a:lnTo>
                <a:lnTo>
                  <a:pt x="3206457" y="94869"/>
                </a:lnTo>
                <a:lnTo>
                  <a:pt x="3195621" y="116389"/>
                </a:lnTo>
                <a:lnTo>
                  <a:pt x="3190990" y="128282"/>
                </a:lnTo>
                <a:lnTo>
                  <a:pt x="3187194" y="140410"/>
                </a:lnTo>
                <a:lnTo>
                  <a:pt x="3184236" y="152771"/>
                </a:lnTo>
                <a:lnTo>
                  <a:pt x="3182119" y="165367"/>
                </a:lnTo>
                <a:lnTo>
                  <a:pt x="3180847" y="178197"/>
                </a:lnTo>
                <a:lnTo>
                  <a:pt x="3180422" y="191262"/>
                </a:lnTo>
                <a:close/>
              </a:path>
              <a:path w="7063320" h="382778">
                <a:moveTo>
                  <a:pt x="485609" y="287147"/>
                </a:moveTo>
                <a:lnTo>
                  <a:pt x="454621" y="305816"/>
                </a:lnTo>
                <a:lnTo>
                  <a:pt x="455345" y="307133"/>
                </a:lnTo>
                <a:lnTo>
                  <a:pt x="462927" y="319996"/>
                </a:lnTo>
                <a:lnTo>
                  <a:pt x="470752" y="331584"/>
                </a:lnTo>
                <a:lnTo>
                  <a:pt x="478815" y="341894"/>
                </a:lnTo>
                <a:lnTo>
                  <a:pt x="487114" y="350924"/>
                </a:lnTo>
                <a:lnTo>
                  <a:pt x="495645" y="358668"/>
                </a:lnTo>
                <a:lnTo>
                  <a:pt x="504405" y="365125"/>
                </a:lnTo>
                <a:lnTo>
                  <a:pt x="514917" y="371217"/>
                </a:lnTo>
                <a:lnTo>
                  <a:pt x="526589" y="376284"/>
                </a:lnTo>
                <a:lnTo>
                  <a:pt x="538761" y="379896"/>
                </a:lnTo>
                <a:lnTo>
                  <a:pt x="551432" y="382058"/>
                </a:lnTo>
                <a:lnTo>
                  <a:pt x="564603" y="382778"/>
                </a:lnTo>
                <a:lnTo>
                  <a:pt x="567521" y="382744"/>
                </a:lnTo>
                <a:lnTo>
                  <a:pt x="580918" y="381674"/>
                </a:lnTo>
                <a:lnTo>
                  <a:pt x="593655" y="379096"/>
                </a:lnTo>
                <a:lnTo>
                  <a:pt x="605726" y="375002"/>
                </a:lnTo>
                <a:lnTo>
                  <a:pt x="617126" y="369387"/>
                </a:lnTo>
                <a:lnTo>
                  <a:pt x="627846" y="362244"/>
                </a:lnTo>
                <a:lnTo>
                  <a:pt x="637882" y="353568"/>
                </a:lnTo>
                <a:lnTo>
                  <a:pt x="646478" y="344291"/>
                </a:lnTo>
                <a:lnTo>
                  <a:pt x="654219" y="333577"/>
                </a:lnTo>
                <a:lnTo>
                  <a:pt x="660240" y="322261"/>
                </a:lnTo>
                <a:lnTo>
                  <a:pt x="664541" y="310346"/>
                </a:lnTo>
                <a:lnTo>
                  <a:pt x="667121" y="297836"/>
                </a:lnTo>
                <a:lnTo>
                  <a:pt x="667981" y="284734"/>
                </a:lnTo>
                <a:lnTo>
                  <a:pt x="667738" y="278295"/>
                </a:lnTo>
                <a:lnTo>
                  <a:pt x="665951" y="266163"/>
                </a:lnTo>
                <a:lnTo>
                  <a:pt x="662443" y="254080"/>
                </a:lnTo>
                <a:lnTo>
                  <a:pt x="657230" y="242030"/>
                </a:lnTo>
                <a:lnTo>
                  <a:pt x="650328" y="229997"/>
                </a:lnTo>
                <a:lnTo>
                  <a:pt x="644284" y="221461"/>
                </a:lnTo>
                <a:lnTo>
                  <a:pt x="637441" y="213252"/>
                </a:lnTo>
                <a:lnTo>
                  <a:pt x="629406" y="204750"/>
                </a:lnTo>
                <a:lnTo>
                  <a:pt x="620183" y="195953"/>
                </a:lnTo>
                <a:lnTo>
                  <a:pt x="609777" y="186858"/>
                </a:lnTo>
                <a:lnTo>
                  <a:pt x="598192" y="177463"/>
                </a:lnTo>
                <a:lnTo>
                  <a:pt x="585431" y="167767"/>
                </a:lnTo>
                <a:lnTo>
                  <a:pt x="574370" y="159560"/>
                </a:lnTo>
                <a:lnTo>
                  <a:pt x="560889" y="149408"/>
                </a:lnTo>
                <a:lnTo>
                  <a:pt x="550395" y="141312"/>
                </a:lnTo>
                <a:lnTo>
                  <a:pt x="542875" y="135280"/>
                </a:lnTo>
                <a:lnTo>
                  <a:pt x="538314" y="131318"/>
                </a:lnTo>
                <a:lnTo>
                  <a:pt x="534330" y="127169"/>
                </a:lnTo>
                <a:lnTo>
                  <a:pt x="525864" y="116739"/>
                </a:lnTo>
                <a:lnTo>
                  <a:pt x="520280" y="107061"/>
                </a:lnTo>
                <a:lnTo>
                  <a:pt x="516978" y="99568"/>
                </a:lnTo>
                <a:lnTo>
                  <a:pt x="515327" y="91948"/>
                </a:lnTo>
                <a:lnTo>
                  <a:pt x="515327" y="83947"/>
                </a:lnTo>
                <a:lnTo>
                  <a:pt x="516481" y="73190"/>
                </a:lnTo>
                <a:lnTo>
                  <a:pt x="521095" y="61338"/>
                </a:lnTo>
                <a:lnTo>
                  <a:pt x="529297" y="51054"/>
                </a:lnTo>
                <a:lnTo>
                  <a:pt x="539726" y="43489"/>
                </a:lnTo>
                <a:lnTo>
                  <a:pt x="551661" y="39075"/>
                </a:lnTo>
                <a:lnTo>
                  <a:pt x="565365" y="37592"/>
                </a:lnTo>
                <a:lnTo>
                  <a:pt x="572977" y="38039"/>
                </a:lnTo>
                <a:lnTo>
                  <a:pt x="585382" y="40884"/>
                </a:lnTo>
                <a:lnTo>
                  <a:pt x="596988" y="46355"/>
                </a:lnTo>
                <a:lnTo>
                  <a:pt x="604324" y="51592"/>
                </a:lnTo>
                <a:lnTo>
                  <a:pt x="612782" y="59445"/>
                </a:lnTo>
                <a:lnTo>
                  <a:pt x="622021" y="69687"/>
                </a:lnTo>
                <a:lnTo>
                  <a:pt x="632040" y="82296"/>
                </a:lnTo>
                <a:lnTo>
                  <a:pt x="661758" y="59690"/>
                </a:lnTo>
                <a:lnTo>
                  <a:pt x="649876" y="44551"/>
                </a:lnTo>
                <a:lnTo>
                  <a:pt x="640688" y="34271"/>
                </a:lnTo>
                <a:lnTo>
                  <a:pt x="631696" y="25528"/>
                </a:lnTo>
                <a:lnTo>
                  <a:pt x="622890" y="18335"/>
                </a:lnTo>
                <a:lnTo>
                  <a:pt x="614260" y="12700"/>
                </a:lnTo>
                <a:lnTo>
                  <a:pt x="603542" y="7421"/>
                </a:lnTo>
                <a:lnTo>
                  <a:pt x="591496" y="3290"/>
                </a:lnTo>
                <a:lnTo>
                  <a:pt x="579028" y="820"/>
                </a:lnTo>
                <a:lnTo>
                  <a:pt x="566127" y="0"/>
                </a:lnTo>
                <a:lnTo>
                  <a:pt x="557562" y="351"/>
                </a:lnTo>
                <a:lnTo>
                  <a:pt x="544859" y="2281"/>
                </a:lnTo>
                <a:lnTo>
                  <a:pt x="532728" y="5921"/>
                </a:lnTo>
                <a:lnTo>
                  <a:pt x="521169" y="11303"/>
                </a:lnTo>
                <a:lnTo>
                  <a:pt x="515355" y="14733"/>
                </a:lnTo>
                <a:lnTo>
                  <a:pt x="505067" y="22514"/>
                </a:lnTo>
                <a:lnTo>
                  <a:pt x="496301" y="31658"/>
                </a:lnTo>
                <a:lnTo>
                  <a:pt x="489038" y="42164"/>
                </a:lnTo>
                <a:lnTo>
                  <a:pt x="485879" y="48070"/>
                </a:lnTo>
                <a:lnTo>
                  <a:pt x="481284" y="59834"/>
                </a:lnTo>
                <a:lnTo>
                  <a:pt x="478527" y="72306"/>
                </a:lnTo>
                <a:lnTo>
                  <a:pt x="477608" y="85471"/>
                </a:lnTo>
                <a:lnTo>
                  <a:pt x="477983" y="93710"/>
                </a:lnTo>
                <a:lnTo>
                  <a:pt x="480041" y="106171"/>
                </a:lnTo>
                <a:lnTo>
                  <a:pt x="483887" y="118253"/>
                </a:lnTo>
                <a:lnTo>
                  <a:pt x="489513" y="129943"/>
                </a:lnTo>
                <a:lnTo>
                  <a:pt x="496912" y="141224"/>
                </a:lnTo>
                <a:lnTo>
                  <a:pt x="501354" y="146604"/>
                </a:lnTo>
                <a:lnTo>
                  <a:pt x="507939" y="153329"/>
                </a:lnTo>
                <a:lnTo>
                  <a:pt x="516464" y="161125"/>
                </a:lnTo>
                <a:lnTo>
                  <a:pt x="526930" y="169998"/>
                </a:lnTo>
                <a:lnTo>
                  <a:pt x="539336" y="179957"/>
                </a:lnTo>
                <a:lnTo>
                  <a:pt x="553681" y="191008"/>
                </a:lnTo>
                <a:lnTo>
                  <a:pt x="563323" y="198433"/>
                </a:lnTo>
                <a:lnTo>
                  <a:pt x="575231" y="208047"/>
                </a:lnTo>
                <a:lnTo>
                  <a:pt x="585899" y="217216"/>
                </a:lnTo>
                <a:lnTo>
                  <a:pt x="595326" y="225947"/>
                </a:lnTo>
                <a:lnTo>
                  <a:pt x="603513" y="234243"/>
                </a:lnTo>
                <a:lnTo>
                  <a:pt x="610459" y="242111"/>
                </a:lnTo>
                <a:lnTo>
                  <a:pt x="616165" y="249555"/>
                </a:lnTo>
                <a:lnTo>
                  <a:pt x="622997" y="261261"/>
                </a:lnTo>
                <a:lnTo>
                  <a:pt x="627117" y="273265"/>
                </a:lnTo>
                <a:lnTo>
                  <a:pt x="628484" y="285496"/>
                </a:lnTo>
                <a:lnTo>
                  <a:pt x="628161" y="291725"/>
                </a:lnTo>
                <a:lnTo>
                  <a:pt x="625484" y="304096"/>
                </a:lnTo>
                <a:lnTo>
                  <a:pt x="620102" y="315976"/>
                </a:lnTo>
                <a:lnTo>
                  <a:pt x="615577" y="322560"/>
                </a:lnTo>
                <a:lnTo>
                  <a:pt x="606665" y="331518"/>
                </a:lnTo>
                <a:lnTo>
                  <a:pt x="595591" y="338836"/>
                </a:lnTo>
                <a:lnTo>
                  <a:pt x="586252" y="342995"/>
                </a:lnTo>
                <a:lnTo>
                  <a:pt x="573989" y="346263"/>
                </a:lnTo>
                <a:lnTo>
                  <a:pt x="561174" y="347345"/>
                </a:lnTo>
                <a:lnTo>
                  <a:pt x="554395" y="346961"/>
                </a:lnTo>
                <a:lnTo>
                  <a:pt x="543507" y="344657"/>
                </a:lnTo>
                <a:lnTo>
                  <a:pt x="532968" y="340273"/>
                </a:lnTo>
                <a:lnTo>
                  <a:pt x="522779" y="333809"/>
                </a:lnTo>
                <a:lnTo>
                  <a:pt x="512946" y="325264"/>
                </a:lnTo>
                <a:lnTo>
                  <a:pt x="503471" y="314639"/>
                </a:lnTo>
                <a:lnTo>
                  <a:pt x="494358" y="301933"/>
                </a:lnTo>
                <a:lnTo>
                  <a:pt x="485609" y="287147"/>
                </a:lnTo>
                <a:close/>
              </a:path>
              <a:path w="7063320" h="382778">
                <a:moveTo>
                  <a:pt x="2267546" y="373634"/>
                </a:moveTo>
                <a:lnTo>
                  <a:pt x="2267546" y="97662"/>
                </a:lnTo>
                <a:lnTo>
                  <a:pt x="2508084" y="373634"/>
                </a:lnTo>
                <a:lnTo>
                  <a:pt x="2516339" y="373634"/>
                </a:lnTo>
                <a:lnTo>
                  <a:pt x="2516339" y="9144"/>
                </a:lnTo>
                <a:lnTo>
                  <a:pt x="2480398" y="9144"/>
                </a:lnTo>
                <a:lnTo>
                  <a:pt x="2480398" y="288544"/>
                </a:lnTo>
                <a:lnTo>
                  <a:pt x="2237828" y="9144"/>
                </a:lnTo>
                <a:lnTo>
                  <a:pt x="2229827" y="9144"/>
                </a:lnTo>
                <a:lnTo>
                  <a:pt x="2229827" y="373634"/>
                </a:lnTo>
                <a:lnTo>
                  <a:pt x="2267546" y="373634"/>
                </a:lnTo>
                <a:close/>
              </a:path>
              <a:path w="7063320" h="382778">
                <a:moveTo>
                  <a:pt x="6155270" y="373634"/>
                </a:moveTo>
                <a:lnTo>
                  <a:pt x="6155270" y="97662"/>
                </a:lnTo>
                <a:lnTo>
                  <a:pt x="6395808" y="373634"/>
                </a:lnTo>
                <a:lnTo>
                  <a:pt x="6404063" y="373634"/>
                </a:lnTo>
                <a:lnTo>
                  <a:pt x="6404063" y="9144"/>
                </a:lnTo>
                <a:lnTo>
                  <a:pt x="6368122" y="9144"/>
                </a:lnTo>
                <a:lnTo>
                  <a:pt x="6368122" y="288544"/>
                </a:lnTo>
                <a:lnTo>
                  <a:pt x="6125552" y="9144"/>
                </a:lnTo>
                <a:lnTo>
                  <a:pt x="6117551" y="9144"/>
                </a:lnTo>
                <a:lnTo>
                  <a:pt x="6117551" y="373634"/>
                </a:lnTo>
                <a:lnTo>
                  <a:pt x="6155270" y="373634"/>
                </a:lnTo>
                <a:close/>
              </a:path>
              <a:path w="7063320" h="382778">
                <a:moveTo>
                  <a:pt x="1301965" y="329819"/>
                </a:moveTo>
                <a:lnTo>
                  <a:pt x="1299919" y="330446"/>
                </a:lnTo>
                <a:lnTo>
                  <a:pt x="1291820" y="332491"/>
                </a:lnTo>
                <a:lnTo>
                  <a:pt x="1282366" y="334267"/>
                </a:lnTo>
                <a:lnTo>
                  <a:pt x="1271558" y="335774"/>
                </a:lnTo>
                <a:lnTo>
                  <a:pt x="1273482" y="371925"/>
                </a:lnTo>
                <a:lnTo>
                  <a:pt x="1287015" y="370281"/>
                </a:lnTo>
                <a:lnTo>
                  <a:pt x="1299707" y="368087"/>
                </a:lnTo>
                <a:lnTo>
                  <a:pt x="1311561" y="365344"/>
                </a:lnTo>
                <a:lnTo>
                  <a:pt x="1332754" y="358212"/>
                </a:lnTo>
                <a:lnTo>
                  <a:pt x="1351128" y="348641"/>
                </a:lnTo>
                <a:lnTo>
                  <a:pt x="1361354" y="341601"/>
                </a:lnTo>
                <a:lnTo>
                  <a:pt x="1370977" y="333628"/>
                </a:lnTo>
                <a:lnTo>
                  <a:pt x="1379997" y="324719"/>
                </a:lnTo>
                <a:lnTo>
                  <a:pt x="1388414" y="314872"/>
                </a:lnTo>
                <a:lnTo>
                  <a:pt x="1396228" y="304084"/>
                </a:lnTo>
                <a:lnTo>
                  <a:pt x="1403438" y="292354"/>
                </a:lnTo>
                <a:lnTo>
                  <a:pt x="1413213" y="272327"/>
                </a:lnTo>
                <a:lnTo>
                  <a:pt x="1417490" y="260691"/>
                </a:lnTo>
                <a:lnTo>
                  <a:pt x="1420985" y="248617"/>
                </a:lnTo>
                <a:lnTo>
                  <a:pt x="1423701" y="236108"/>
                </a:lnTo>
                <a:lnTo>
                  <a:pt x="1425639" y="223162"/>
                </a:lnTo>
                <a:lnTo>
                  <a:pt x="1426801" y="209779"/>
                </a:lnTo>
                <a:lnTo>
                  <a:pt x="1427187" y="195961"/>
                </a:lnTo>
                <a:lnTo>
                  <a:pt x="1426870" y="183120"/>
                </a:lnTo>
                <a:lnTo>
                  <a:pt x="1425801" y="169514"/>
                </a:lnTo>
                <a:lnTo>
                  <a:pt x="1423978" y="156352"/>
                </a:lnTo>
                <a:lnTo>
                  <a:pt x="1421404" y="143633"/>
                </a:lnTo>
                <a:lnTo>
                  <a:pt x="1418081" y="131360"/>
                </a:lnTo>
                <a:lnTo>
                  <a:pt x="1414011" y="119533"/>
                </a:lnTo>
                <a:lnTo>
                  <a:pt x="1409197" y="108153"/>
                </a:lnTo>
                <a:lnTo>
                  <a:pt x="1403640" y="97222"/>
                </a:lnTo>
                <a:lnTo>
                  <a:pt x="1397342" y="86741"/>
                </a:lnTo>
                <a:lnTo>
                  <a:pt x="1387586" y="73258"/>
                </a:lnTo>
                <a:lnTo>
                  <a:pt x="1379154" y="63579"/>
                </a:lnTo>
                <a:lnTo>
                  <a:pt x="1370046" y="54698"/>
                </a:lnTo>
                <a:lnTo>
                  <a:pt x="1360263" y="46615"/>
                </a:lnTo>
                <a:lnTo>
                  <a:pt x="1349807" y="39327"/>
                </a:lnTo>
                <a:lnTo>
                  <a:pt x="1338679" y="32833"/>
                </a:lnTo>
                <a:lnTo>
                  <a:pt x="1326880" y="27133"/>
                </a:lnTo>
                <a:lnTo>
                  <a:pt x="1314411" y="22225"/>
                </a:lnTo>
                <a:lnTo>
                  <a:pt x="1302361" y="18632"/>
                </a:lnTo>
                <a:lnTo>
                  <a:pt x="1281785" y="14503"/>
                </a:lnTo>
                <a:lnTo>
                  <a:pt x="1257154" y="11535"/>
                </a:lnTo>
                <a:lnTo>
                  <a:pt x="1243313" y="10492"/>
                </a:lnTo>
                <a:lnTo>
                  <a:pt x="1228452" y="9744"/>
                </a:lnTo>
                <a:lnTo>
                  <a:pt x="1212571" y="9294"/>
                </a:lnTo>
                <a:lnTo>
                  <a:pt x="1195666" y="9144"/>
                </a:lnTo>
                <a:lnTo>
                  <a:pt x="1120101" y="9144"/>
                </a:lnTo>
                <a:lnTo>
                  <a:pt x="1120101" y="373634"/>
                </a:lnTo>
                <a:lnTo>
                  <a:pt x="1236052" y="373634"/>
                </a:lnTo>
                <a:lnTo>
                  <a:pt x="1245876" y="337973"/>
                </a:lnTo>
                <a:lnTo>
                  <a:pt x="1231002" y="338663"/>
                </a:lnTo>
                <a:lnTo>
                  <a:pt x="1214774" y="339078"/>
                </a:lnTo>
                <a:lnTo>
                  <a:pt x="1197190" y="339217"/>
                </a:lnTo>
                <a:lnTo>
                  <a:pt x="1155026" y="339217"/>
                </a:lnTo>
                <a:lnTo>
                  <a:pt x="1155026" y="44831"/>
                </a:lnTo>
                <a:lnTo>
                  <a:pt x="1196529" y="44940"/>
                </a:lnTo>
                <a:lnTo>
                  <a:pt x="1212585" y="45308"/>
                </a:lnTo>
                <a:lnTo>
                  <a:pt x="1227519" y="45936"/>
                </a:lnTo>
                <a:lnTo>
                  <a:pt x="1241333" y="46827"/>
                </a:lnTo>
                <a:lnTo>
                  <a:pt x="1254025" y="47980"/>
                </a:lnTo>
                <a:lnTo>
                  <a:pt x="1265596" y="49398"/>
                </a:lnTo>
                <a:lnTo>
                  <a:pt x="1276046" y="51080"/>
                </a:lnTo>
                <a:lnTo>
                  <a:pt x="1293583" y="55245"/>
                </a:lnTo>
                <a:lnTo>
                  <a:pt x="1305116" y="59265"/>
                </a:lnTo>
                <a:lnTo>
                  <a:pt x="1317147" y="64665"/>
                </a:lnTo>
                <a:lnTo>
                  <a:pt x="1328341" y="71046"/>
                </a:lnTo>
                <a:lnTo>
                  <a:pt x="1338696" y="78410"/>
                </a:lnTo>
                <a:lnTo>
                  <a:pt x="1348210" y="86760"/>
                </a:lnTo>
                <a:lnTo>
                  <a:pt x="1356880" y="96098"/>
                </a:lnTo>
                <a:lnTo>
                  <a:pt x="1364703" y="106426"/>
                </a:lnTo>
                <a:lnTo>
                  <a:pt x="1373353" y="120973"/>
                </a:lnTo>
                <a:lnTo>
                  <a:pt x="1378510" y="132177"/>
                </a:lnTo>
                <a:lnTo>
                  <a:pt x="1382729" y="143936"/>
                </a:lnTo>
                <a:lnTo>
                  <a:pt x="1386011" y="156254"/>
                </a:lnTo>
                <a:lnTo>
                  <a:pt x="1388355" y="169133"/>
                </a:lnTo>
                <a:lnTo>
                  <a:pt x="1389762" y="182579"/>
                </a:lnTo>
                <a:lnTo>
                  <a:pt x="1390230" y="196596"/>
                </a:lnTo>
                <a:lnTo>
                  <a:pt x="1389789" y="210061"/>
                </a:lnTo>
                <a:lnTo>
                  <a:pt x="1388373" y="223597"/>
                </a:lnTo>
                <a:lnTo>
                  <a:pt x="1385983" y="236490"/>
                </a:lnTo>
                <a:lnTo>
                  <a:pt x="1382622" y="248743"/>
                </a:lnTo>
                <a:lnTo>
                  <a:pt x="1378293" y="260359"/>
                </a:lnTo>
                <a:lnTo>
                  <a:pt x="1372996" y="271339"/>
                </a:lnTo>
                <a:lnTo>
                  <a:pt x="1366735" y="281686"/>
                </a:lnTo>
                <a:lnTo>
                  <a:pt x="1355872" y="295508"/>
                </a:lnTo>
                <a:lnTo>
                  <a:pt x="1346827" y="304486"/>
                </a:lnTo>
                <a:lnTo>
                  <a:pt x="1336914" y="312412"/>
                </a:lnTo>
                <a:lnTo>
                  <a:pt x="1326132" y="319280"/>
                </a:lnTo>
                <a:lnTo>
                  <a:pt x="1314483" y="325084"/>
                </a:lnTo>
                <a:lnTo>
                  <a:pt x="1301965" y="329819"/>
                </a:lnTo>
                <a:close/>
              </a:path>
              <a:path w="7063320" h="382778">
                <a:moveTo>
                  <a:pt x="1236052" y="373634"/>
                </a:moveTo>
                <a:lnTo>
                  <a:pt x="1243889" y="373566"/>
                </a:lnTo>
                <a:lnTo>
                  <a:pt x="1259107" y="373020"/>
                </a:lnTo>
                <a:lnTo>
                  <a:pt x="1273482" y="371925"/>
                </a:lnTo>
                <a:lnTo>
                  <a:pt x="1271558" y="335774"/>
                </a:lnTo>
                <a:lnTo>
                  <a:pt x="1259394" y="337010"/>
                </a:lnTo>
                <a:lnTo>
                  <a:pt x="1245876" y="337973"/>
                </a:lnTo>
                <a:lnTo>
                  <a:pt x="1236052" y="373634"/>
                </a:lnTo>
                <a:close/>
              </a:path>
              <a:path w="7063320" h="382778">
                <a:moveTo>
                  <a:pt x="181876" y="329819"/>
                </a:moveTo>
                <a:lnTo>
                  <a:pt x="179802" y="330452"/>
                </a:lnTo>
                <a:lnTo>
                  <a:pt x="171683" y="332495"/>
                </a:lnTo>
                <a:lnTo>
                  <a:pt x="162214" y="334271"/>
                </a:lnTo>
                <a:lnTo>
                  <a:pt x="151396" y="335776"/>
                </a:lnTo>
                <a:lnTo>
                  <a:pt x="153326" y="371929"/>
                </a:lnTo>
                <a:lnTo>
                  <a:pt x="166860" y="370285"/>
                </a:lnTo>
                <a:lnTo>
                  <a:pt x="179554" y="368092"/>
                </a:lnTo>
                <a:lnTo>
                  <a:pt x="191410" y="365349"/>
                </a:lnTo>
                <a:lnTo>
                  <a:pt x="212610" y="358214"/>
                </a:lnTo>
                <a:lnTo>
                  <a:pt x="230988" y="348641"/>
                </a:lnTo>
                <a:lnTo>
                  <a:pt x="241214" y="341601"/>
                </a:lnTo>
                <a:lnTo>
                  <a:pt x="250837" y="333628"/>
                </a:lnTo>
                <a:lnTo>
                  <a:pt x="259857" y="324719"/>
                </a:lnTo>
                <a:lnTo>
                  <a:pt x="268274" y="314872"/>
                </a:lnTo>
                <a:lnTo>
                  <a:pt x="276088" y="304084"/>
                </a:lnTo>
                <a:lnTo>
                  <a:pt x="283298" y="292354"/>
                </a:lnTo>
                <a:lnTo>
                  <a:pt x="293073" y="272327"/>
                </a:lnTo>
                <a:lnTo>
                  <a:pt x="297350" y="260691"/>
                </a:lnTo>
                <a:lnTo>
                  <a:pt x="300845" y="248617"/>
                </a:lnTo>
                <a:lnTo>
                  <a:pt x="303561" y="236108"/>
                </a:lnTo>
                <a:lnTo>
                  <a:pt x="305499" y="223162"/>
                </a:lnTo>
                <a:lnTo>
                  <a:pt x="306661" y="209779"/>
                </a:lnTo>
                <a:lnTo>
                  <a:pt x="307047" y="195961"/>
                </a:lnTo>
                <a:lnTo>
                  <a:pt x="306730" y="183120"/>
                </a:lnTo>
                <a:lnTo>
                  <a:pt x="305661" y="169514"/>
                </a:lnTo>
                <a:lnTo>
                  <a:pt x="303838" y="156352"/>
                </a:lnTo>
                <a:lnTo>
                  <a:pt x="301264" y="143633"/>
                </a:lnTo>
                <a:lnTo>
                  <a:pt x="297941" y="131360"/>
                </a:lnTo>
                <a:lnTo>
                  <a:pt x="293871" y="119533"/>
                </a:lnTo>
                <a:lnTo>
                  <a:pt x="289057" y="108153"/>
                </a:lnTo>
                <a:lnTo>
                  <a:pt x="283500" y="97222"/>
                </a:lnTo>
                <a:lnTo>
                  <a:pt x="277202" y="86741"/>
                </a:lnTo>
                <a:lnTo>
                  <a:pt x="267446" y="73258"/>
                </a:lnTo>
                <a:lnTo>
                  <a:pt x="259014" y="63579"/>
                </a:lnTo>
                <a:lnTo>
                  <a:pt x="249906" y="54698"/>
                </a:lnTo>
                <a:lnTo>
                  <a:pt x="240123" y="46615"/>
                </a:lnTo>
                <a:lnTo>
                  <a:pt x="229667" y="39327"/>
                </a:lnTo>
                <a:lnTo>
                  <a:pt x="218539" y="32833"/>
                </a:lnTo>
                <a:lnTo>
                  <a:pt x="206740" y="27133"/>
                </a:lnTo>
                <a:lnTo>
                  <a:pt x="194271" y="22225"/>
                </a:lnTo>
                <a:lnTo>
                  <a:pt x="182258" y="18640"/>
                </a:lnTo>
                <a:lnTo>
                  <a:pt x="161675" y="14508"/>
                </a:lnTo>
                <a:lnTo>
                  <a:pt x="137032" y="11537"/>
                </a:lnTo>
                <a:lnTo>
                  <a:pt x="123190" y="10493"/>
                </a:lnTo>
                <a:lnTo>
                  <a:pt x="108333" y="9744"/>
                </a:lnTo>
                <a:lnTo>
                  <a:pt x="92462" y="9294"/>
                </a:lnTo>
                <a:lnTo>
                  <a:pt x="75577" y="9144"/>
                </a:lnTo>
                <a:lnTo>
                  <a:pt x="0" y="9144"/>
                </a:lnTo>
                <a:lnTo>
                  <a:pt x="0" y="373634"/>
                </a:lnTo>
                <a:lnTo>
                  <a:pt x="115963" y="373634"/>
                </a:lnTo>
                <a:lnTo>
                  <a:pt x="77063" y="339217"/>
                </a:lnTo>
                <a:lnTo>
                  <a:pt x="34937" y="339217"/>
                </a:lnTo>
                <a:lnTo>
                  <a:pt x="34937" y="44831"/>
                </a:lnTo>
                <a:lnTo>
                  <a:pt x="76373" y="44939"/>
                </a:lnTo>
                <a:lnTo>
                  <a:pt x="92413" y="45307"/>
                </a:lnTo>
                <a:lnTo>
                  <a:pt x="107338" y="45935"/>
                </a:lnTo>
                <a:lnTo>
                  <a:pt x="121148" y="46826"/>
                </a:lnTo>
                <a:lnTo>
                  <a:pt x="133842" y="47979"/>
                </a:lnTo>
                <a:lnTo>
                  <a:pt x="145420" y="49397"/>
                </a:lnTo>
                <a:lnTo>
                  <a:pt x="155882" y="51079"/>
                </a:lnTo>
                <a:lnTo>
                  <a:pt x="165227" y="53028"/>
                </a:lnTo>
                <a:lnTo>
                  <a:pt x="184976" y="59262"/>
                </a:lnTo>
                <a:lnTo>
                  <a:pt x="197005" y="64662"/>
                </a:lnTo>
                <a:lnTo>
                  <a:pt x="208199" y="71043"/>
                </a:lnTo>
                <a:lnTo>
                  <a:pt x="218554" y="78408"/>
                </a:lnTo>
                <a:lnTo>
                  <a:pt x="228068" y="86758"/>
                </a:lnTo>
                <a:lnTo>
                  <a:pt x="236739" y="96097"/>
                </a:lnTo>
                <a:lnTo>
                  <a:pt x="244563" y="106426"/>
                </a:lnTo>
                <a:lnTo>
                  <a:pt x="253213" y="120973"/>
                </a:lnTo>
                <a:lnTo>
                  <a:pt x="258370" y="132177"/>
                </a:lnTo>
                <a:lnTo>
                  <a:pt x="262589" y="143936"/>
                </a:lnTo>
                <a:lnTo>
                  <a:pt x="265871" y="156254"/>
                </a:lnTo>
                <a:lnTo>
                  <a:pt x="268215" y="169133"/>
                </a:lnTo>
                <a:lnTo>
                  <a:pt x="269622" y="182579"/>
                </a:lnTo>
                <a:lnTo>
                  <a:pt x="270090" y="196596"/>
                </a:lnTo>
                <a:lnTo>
                  <a:pt x="269649" y="210061"/>
                </a:lnTo>
                <a:lnTo>
                  <a:pt x="268233" y="223597"/>
                </a:lnTo>
                <a:lnTo>
                  <a:pt x="265843" y="236490"/>
                </a:lnTo>
                <a:lnTo>
                  <a:pt x="262482" y="248743"/>
                </a:lnTo>
                <a:lnTo>
                  <a:pt x="258153" y="260359"/>
                </a:lnTo>
                <a:lnTo>
                  <a:pt x="252856" y="271339"/>
                </a:lnTo>
                <a:lnTo>
                  <a:pt x="246595" y="281686"/>
                </a:lnTo>
                <a:lnTo>
                  <a:pt x="235754" y="295484"/>
                </a:lnTo>
                <a:lnTo>
                  <a:pt x="226709" y="304469"/>
                </a:lnTo>
                <a:lnTo>
                  <a:pt x="216797" y="312401"/>
                </a:lnTo>
                <a:lnTo>
                  <a:pt x="206020" y="319274"/>
                </a:lnTo>
                <a:lnTo>
                  <a:pt x="194380" y="325082"/>
                </a:lnTo>
                <a:lnTo>
                  <a:pt x="181876" y="329819"/>
                </a:lnTo>
                <a:close/>
              </a:path>
              <a:path w="7063320" h="382778">
                <a:moveTo>
                  <a:pt x="115963" y="373634"/>
                </a:moveTo>
                <a:lnTo>
                  <a:pt x="123736" y="373567"/>
                </a:lnTo>
                <a:lnTo>
                  <a:pt x="138952" y="373023"/>
                </a:lnTo>
                <a:lnTo>
                  <a:pt x="153326" y="371929"/>
                </a:lnTo>
                <a:lnTo>
                  <a:pt x="151396" y="335776"/>
                </a:lnTo>
                <a:lnTo>
                  <a:pt x="139229" y="337011"/>
                </a:lnTo>
                <a:lnTo>
                  <a:pt x="125712" y="337974"/>
                </a:lnTo>
                <a:lnTo>
                  <a:pt x="110845" y="338663"/>
                </a:lnTo>
                <a:lnTo>
                  <a:pt x="94629" y="339078"/>
                </a:lnTo>
                <a:lnTo>
                  <a:pt x="77063" y="339217"/>
                </a:lnTo>
                <a:lnTo>
                  <a:pt x="115963" y="373634"/>
                </a:lnTo>
                <a:close/>
              </a:path>
              <a:path w="7063320" h="382778">
                <a:moveTo>
                  <a:pt x="4364137" y="341721"/>
                </a:moveTo>
                <a:lnTo>
                  <a:pt x="4355201" y="278934"/>
                </a:lnTo>
                <a:lnTo>
                  <a:pt x="4348483" y="268034"/>
                </a:lnTo>
                <a:lnTo>
                  <a:pt x="4342801" y="256671"/>
                </a:lnTo>
                <a:lnTo>
                  <a:pt x="4338154" y="244845"/>
                </a:lnTo>
                <a:lnTo>
                  <a:pt x="4334541" y="232556"/>
                </a:lnTo>
                <a:lnTo>
                  <a:pt x="4338735" y="317415"/>
                </a:lnTo>
                <a:lnTo>
                  <a:pt x="4348060" y="327279"/>
                </a:lnTo>
                <a:lnTo>
                  <a:pt x="4354115" y="333079"/>
                </a:lnTo>
                <a:lnTo>
                  <a:pt x="4364137" y="341721"/>
                </a:lnTo>
                <a:close/>
              </a:path>
              <a:path w="7063320" h="382778">
                <a:moveTo>
                  <a:pt x="4292180" y="193040"/>
                </a:moveTo>
                <a:lnTo>
                  <a:pt x="4292267" y="199178"/>
                </a:lnTo>
                <a:lnTo>
                  <a:pt x="4293077" y="212590"/>
                </a:lnTo>
                <a:lnTo>
                  <a:pt x="4294742" y="225652"/>
                </a:lnTo>
                <a:lnTo>
                  <a:pt x="4297260" y="238362"/>
                </a:lnTo>
                <a:lnTo>
                  <a:pt x="4300631" y="250721"/>
                </a:lnTo>
                <a:lnTo>
                  <a:pt x="4304854" y="262725"/>
                </a:lnTo>
                <a:lnTo>
                  <a:pt x="4309928" y="274376"/>
                </a:lnTo>
                <a:lnTo>
                  <a:pt x="4315854" y="285671"/>
                </a:lnTo>
                <a:lnTo>
                  <a:pt x="4322631" y="296610"/>
                </a:lnTo>
                <a:lnTo>
                  <a:pt x="4330258" y="307192"/>
                </a:lnTo>
                <a:lnTo>
                  <a:pt x="4338735" y="317415"/>
                </a:lnTo>
                <a:lnTo>
                  <a:pt x="4334541" y="232556"/>
                </a:lnTo>
                <a:lnTo>
                  <a:pt x="4331962" y="219804"/>
                </a:lnTo>
                <a:lnTo>
                  <a:pt x="4330415" y="206590"/>
                </a:lnTo>
                <a:lnTo>
                  <a:pt x="4329899" y="192912"/>
                </a:lnTo>
                <a:lnTo>
                  <a:pt x="4330006" y="186554"/>
                </a:lnTo>
                <a:lnTo>
                  <a:pt x="4330944" y="173355"/>
                </a:lnTo>
                <a:lnTo>
                  <a:pt x="4332851" y="160562"/>
                </a:lnTo>
                <a:lnTo>
                  <a:pt x="4335729" y="148167"/>
                </a:lnTo>
                <a:lnTo>
                  <a:pt x="4339581" y="136161"/>
                </a:lnTo>
                <a:lnTo>
                  <a:pt x="4344410" y="124536"/>
                </a:lnTo>
                <a:lnTo>
                  <a:pt x="4350219" y="113284"/>
                </a:lnTo>
                <a:lnTo>
                  <a:pt x="4359398" y="99080"/>
                </a:lnTo>
                <a:lnTo>
                  <a:pt x="4367305" y="89114"/>
                </a:lnTo>
                <a:lnTo>
                  <a:pt x="4376009" y="79875"/>
                </a:lnTo>
                <a:lnTo>
                  <a:pt x="4385504" y="71362"/>
                </a:lnTo>
                <a:lnTo>
                  <a:pt x="4395790" y="63575"/>
                </a:lnTo>
                <a:lnTo>
                  <a:pt x="4406861" y="56515"/>
                </a:lnTo>
                <a:lnTo>
                  <a:pt x="4421640" y="48849"/>
                </a:lnTo>
                <a:lnTo>
                  <a:pt x="4433579" y="44011"/>
                </a:lnTo>
                <a:lnTo>
                  <a:pt x="4445738" y="40253"/>
                </a:lnTo>
                <a:lnTo>
                  <a:pt x="4458120" y="37573"/>
                </a:lnTo>
                <a:lnTo>
                  <a:pt x="4470730" y="35967"/>
                </a:lnTo>
                <a:lnTo>
                  <a:pt x="4483569" y="35433"/>
                </a:lnTo>
                <a:lnTo>
                  <a:pt x="4488102" y="35496"/>
                </a:lnTo>
                <a:lnTo>
                  <a:pt x="4500881" y="36382"/>
                </a:lnTo>
                <a:lnTo>
                  <a:pt x="4513445" y="38310"/>
                </a:lnTo>
                <a:lnTo>
                  <a:pt x="4525786" y="41285"/>
                </a:lnTo>
                <a:lnTo>
                  <a:pt x="4537900" y="45308"/>
                </a:lnTo>
                <a:lnTo>
                  <a:pt x="4549780" y="50384"/>
                </a:lnTo>
                <a:lnTo>
                  <a:pt x="4561420" y="56515"/>
                </a:lnTo>
                <a:lnTo>
                  <a:pt x="4575900" y="65829"/>
                </a:lnTo>
                <a:lnTo>
                  <a:pt x="4586079" y="73791"/>
                </a:lnTo>
                <a:lnTo>
                  <a:pt x="4595427" y="82451"/>
                </a:lnTo>
                <a:lnTo>
                  <a:pt x="4603938" y="91811"/>
                </a:lnTo>
                <a:lnTo>
                  <a:pt x="4611612" y="101876"/>
                </a:lnTo>
                <a:lnTo>
                  <a:pt x="4618443" y="112649"/>
                </a:lnTo>
                <a:lnTo>
                  <a:pt x="4626239" y="128216"/>
                </a:lnTo>
                <a:lnTo>
                  <a:pt x="4630702" y="139976"/>
                </a:lnTo>
                <a:lnTo>
                  <a:pt x="4634173" y="152148"/>
                </a:lnTo>
                <a:lnTo>
                  <a:pt x="4636653" y="164732"/>
                </a:lnTo>
                <a:lnTo>
                  <a:pt x="4638141" y="177727"/>
                </a:lnTo>
                <a:lnTo>
                  <a:pt x="4638636" y="191135"/>
                </a:lnTo>
                <a:lnTo>
                  <a:pt x="4638538" y="197173"/>
                </a:lnTo>
                <a:lnTo>
                  <a:pt x="4637617" y="210351"/>
                </a:lnTo>
                <a:lnTo>
                  <a:pt x="4635724" y="223155"/>
                </a:lnTo>
                <a:lnTo>
                  <a:pt x="4632861" y="235578"/>
                </a:lnTo>
                <a:lnTo>
                  <a:pt x="4629026" y="247616"/>
                </a:lnTo>
                <a:lnTo>
                  <a:pt x="4624220" y="259261"/>
                </a:lnTo>
                <a:lnTo>
                  <a:pt x="4618443" y="270510"/>
                </a:lnTo>
                <a:lnTo>
                  <a:pt x="4609594" y="284396"/>
                </a:lnTo>
                <a:lnTo>
                  <a:pt x="4601714" y="294419"/>
                </a:lnTo>
                <a:lnTo>
                  <a:pt x="4593019" y="303662"/>
                </a:lnTo>
                <a:lnTo>
                  <a:pt x="4583512" y="312130"/>
                </a:lnTo>
                <a:lnTo>
                  <a:pt x="4573190" y="319831"/>
                </a:lnTo>
                <a:lnTo>
                  <a:pt x="4562055" y="326771"/>
                </a:lnTo>
                <a:lnTo>
                  <a:pt x="4546096" y="334743"/>
                </a:lnTo>
                <a:lnTo>
                  <a:pt x="4534225" y="339280"/>
                </a:lnTo>
                <a:lnTo>
                  <a:pt x="4522037" y="342808"/>
                </a:lnTo>
                <a:lnTo>
                  <a:pt x="4509532" y="345328"/>
                </a:lnTo>
                <a:lnTo>
                  <a:pt x="4496709" y="346840"/>
                </a:lnTo>
                <a:lnTo>
                  <a:pt x="4483569" y="347345"/>
                </a:lnTo>
                <a:lnTo>
                  <a:pt x="4480194" y="347313"/>
                </a:lnTo>
                <a:lnTo>
                  <a:pt x="4466757" y="346534"/>
                </a:lnTo>
                <a:lnTo>
                  <a:pt x="4453757" y="344712"/>
                </a:lnTo>
                <a:lnTo>
                  <a:pt x="4441193" y="341844"/>
                </a:lnTo>
                <a:lnTo>
                  <a:pt x="4429067" y="337931"/>
                </a:lnTo>
                <a:lnTo>
                  <a:pt x="4417377" y="332970"/>
                </a:lnTo>
                <a:lnTo>
                  <a:pt x="4406124" y="326962"/>
                </a:lnTo>
                <a:lnTo>
                  <a:pt x="4395307" y="319905"/>
                </a:lnTo>
                <a:lnTo>
                  <a:pt x="4384927" y="311798"/>
                </a:lnTo>
                <a:lnTo>
                  <a:pt x="4374984" y="302641"/>
                </a:lnTo>
                <a:lnTo>
                  <a:pt x="4362956" y="289372"/>
                </a:lnTo>
                <a:lnTo>
                  <a:pt x="4355201" y="278934"/>
                </a:lnTo>
                <a:lnTo>
                  <a:pt x="4364137" y="341721"/>
                </a:lnTo>
                <a:lnTo>
                  <a:pt x="4374532" y="349535"/>
                </a:lnTo>
                <a:lnTo>
                  <a:pt x="4385299" y="356522"/>
                </a:lnTo>
                <a:lnTo>
                  <a:pt x="4407951" y="368020"/>
                </a:lnTo>
                <a:lnTo>
                  <a:pt x="4432091" y="376224"/>
                </a:lnTo>
                <a:lnTo>
                  <a:pt x="4444720" y="379093"/>
                </a:lnTo>
                <a:lnTo>
                  <a:pt x="4457721" y="381140"/>
                </a:lnTo>
                <a:lnTo>
                  <a:pt x="4471094" y="382368"/>
                </a:lnTo>
                <a:lnTo>
                  <a:pt x="4484839" y="382778"/>
                </a:lnTo>
                <a:lnTo>
                  <a:pt x="4492504" y="382649"/>
                </a:lnTo>
                <a:lnTo>
                  <a:pt x="4505992" y="381768"/>
                </a:lnTo>
                <a:lnTo>
                  <a:pt x="4519110" y="380054"/>
                </a:lnTo>
                <a:lnTo>
                  <a:pt x="4531859" y="377506"/>
                </a:lnTo>
                <a:lnTo>
                  <a:pt x="4544239" y="374123"/>
                </a:lnTo>
                <a:lnTo>
                  <a:pt x="4567893" y="364850"/>
                </a:lnTo>
                <a:lnTo>
                  <a:pt x="4590076" y="352232"/>
                </a:lnTo>
                <a:lnTo>
                  <a:pt x="4600617" y="344667"/>
                </a:lnTo>
                <a:lnTo>
                  <a:pt x="4610793" y="336265"/>
                </a:lnTo>
                <a:lnTo>
                  <a:pt x="4620602" y="327025"/>
                </a:lnTo>
                <a:lnTo>
                  <a:pt x="4634621" y="311593"/>
                </a:lnTo>
                <a:lnTo>
                  <a:pt x="4642557" y="301206"/>
                </a:lnTo>
                <a:lnTo>
                  <a:pt x="4649656" y="290450"/>
                </a:lnTo>
                <a:lnTo>
                  <a:pt x="4661343" y="267837"/>
                </a:lnTo>
                <a:lnTo>
                  <a:pt x="4669686" y="243763"/>
                </a:lnTo>
                <a:lnTo>
                  <a:pt x="4672604" y="231180"/>
                </a:lnTo>
                <a:lnTo>
                  <a:pt x="4674689" y="218235"/>
                </a:lnTo>
                <a:lnTo>
                  <a:pt x="4675939" y="204929"/>
                </a:lnTo>
                <a:lnTo>
                  <a:pt x="4676355" y="191262"/>
                </a:lnTo>
                <a:lnTo>
                  <a:pt x="4676216" y="183253"/>
                </a:lnTo>
                <a:lnTo>
                  <a:pt x="4675315" y="169711"/>
                </a:lnTo>
                <a:lnTo>
                  <a:pt x="4673579" y="156551"/>
                </a:lnTo>
                <a:lnTo>
                  <a:pt x="4671009" y="143771"/>
                </a:lnTo>
                <a:lnTo>
                  <a:pt x="4667605" y="131373"/>
                </a:lnTo>
                <a:lnTo>
                  <a:pt x="4658299" y="107718"/>
                </a:lnTo>
                <a:lnTo>
                  <a:pt x="4645663" y="85586"/>
                </a:lnTo>
                <a:lnTo>
                  <a:pt x="4638098" y="75091"/>
                </a:lnTo>
                <a:lnTo>
                  <a:pt x="4629702" y="64978"/>
                </a:lnTo>
                <a:lnTo>
                  <a:pt x="4620475" y="55245"/>
                </a:lnTo>
                <a:lnTo>
                  <a:pt x="4603339" y="40046"/>
                </a:lnTo>
                <a:lnTo>
                  <a:pt x="4592975" y="32438"/>
                </a:lnTo>
                <a:lnTo>
                  <a:pt x="4571059" y="19623"/>
                </a:lnTo>
                <a:lnTo>
                  <a:pt x="4547560" y="10011"/>
                </a:lnTo>
                <a:lnTo>
                  <a:pt x="4535219" y="6407"/>
                </a:lnTo>
                <a:lnTo>
                  <a:pt x="4522484" y="3604"/>
                </a:lnTo>
                <a:lnTo>
                  <a:pt x="4509355" y="1601"/>
                </a:lnTo>
                <a:lnTo>
                  <a:pt x="4495833" y="400"/>
                </a:lnTo>
                <a:lnTo>
                  <a:pt x="4481918" y="0"/>
                </a:lnTo>
                <a:lnTo>
                  <a:pt x="4472190" y="234"/>
                </a:lnTo>
                <a:lnTo>
                  <a:pt x="4459301" y="1291"/>
                </a:lnTo>
                <a:lnTo>
                  <a:pt x="4446651" y="3197"/>
                </a:lnTo>
                <a:lnTo>
                  <a:pt x="4422060" y="9548"/>
                </a:lnTo>
                <a:lnTo>
                  <a:pt x="4398404" y="19275"/>
                </a:lnTo>
                <a:lnTo>
                  <a:pt x="4386922" y="25400"/>
                </a:lnTo>
                <a:lnTo>
                  <a:pt x="4367956" y="37934"/>
                </a:lnTo>
                <a:lnTo>
                  <a:pt x="4348751" y="54594"/>
                </a:lnTo>
                <a:lnTo>
                  <a:pt x="4331997" y="73835"/>
                </a:lnTo>
                <a:lnTo>
                  <a:pt x="4324543" y="84415"/>
                </a:lnTo>
                <a:lnTo>
                  <a:pt x="4317707" y="95631"/>
                </a:lnTo>
                <a:lnTo>
                  <a:pt x="4306798" y="117885"/>
                </a:lnTo>
                <a:lnTo>
                  <a:pt x="4298677" y="141946"/>
                </a:lnTo>
                <a:lnTo>
                  <a:pt x="4293805" y="167002"/>
                </a:lnTo>
                <a:lnTo>
                  <a:pt x="4292586" y="179899"/>
                </a:lnTo>
                <a:lnTo>
                  <a:pt x="4292180" y="19304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82852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93648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8564" y="489712"/>
            <a:ext cx="0" cy="364489"/>
          </a:xfrm>
          <a:custGeom>
            <a:avLst/>
            <a:gdLst/>
            <a:ahLst/>
            <a:cxnLst/>
            <a:rect l="l" t="t" r="r" b="b"/>
            <a:pathLst>
              <a:path h="364489">
                <a:moveTo>
                  <a:pt x="0" y="0"/>
                </a:moveTo>
                <a:lnTo>
                  <a:pt x="0" y="364489"/>
                </a:lnTo>
              </a:path>
            </a:pathLst>
          </a:custGeom>
          <a:ln w="37718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96914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0434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3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14218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3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4745" y="5671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32660" y="525399"/>
            <a:ext cx="235203" cy="294386"/>
          </a:xfrm>
          <a:custGeom>
            <a:avLst/>
            <a:gdLst/>
            <a:ahLst/>
            <a:cxnLst/>
            <a:rect l="l" t="t" r="r" b="b"/>
            <a:pathLst>
              <a:path w="235203" h="294386">
                <a:moveTo>
                  <a:pt x="0" y="0"/>
                </a:moveTo>
                <a:lnTo>
                  <a:pt x="0" y="294386"/>
                </a:lnTo>
                <a:lnTo>
                  <a:pt x="42163" y="294386"/>
                </a:lnTo>
                <a:lnTo>
                  <a:pt x="59747" y="294247"/>
                </a:lnTo>
                <a:lnTo>
                  <a:pt x="75975" y="293832"/>
                </a:lnTo>
                <a:lnTo>
                  <a:pt x="90849" y="293142"/>
                </a:lnTo>
                <a:lnTo>
                  <a:pt x="104367" y="292179"/>
                </a:lnTo>
                <a:lnTo>
                  <a:pt x="116531" y="290943"/>
                </a:lnTo>
                <a:lnTo>
                  <a:pt x="127339" y="289436"/>
                </a:lnTo>
                <a:lnTo>
                  <a:pt x="144892" y="285615"/>
                </a:lnTo>
                <a:lnTo>
                  <a:pt x="159456" y="280253"/>
                </a:lnTo>
                <a:lnTo>
                  <a:pt x="171106" y="274449"/>
                </a:lnTo>
                <a:lnTo>
                  <a:pt x="181887" y="267581"/>
                </a:lnTo>
                <a:lnTo>
                  <a:pt x="191800" y="259655"/>
                </a:lnTo>
                <a:lnTo>
                  <a:pt x="200845" y="250677"/>
                </a:lnTo>
                <a:lnTo>
                  <a:pt x="209022" y="240653"/>
                </a:lnTo>
                <a:lnTo>
                  <a:pt x="217969" y="226508"/>
                </a:lnTo>
                <a:lnTo>
                  <a:pt x="223266" y="215528"/>
                </a:lnTo>
                <a:lnTo>
                  <a:pt x="227595" y="203912"/>
                </a:lnTo>
                <a:lnTo>
                  <a:pt x="230956" y="191659"/>
                </a:lnTo>
                <a:lnTo>
                  <a:pt x="233346" y="178766"/>
                </a:lnTo>
                <a:lnTo>
                  <a:pt x="234762" y="165230"/>
                </a:lnTo>
                <a:lnTo>
                  <a:pt x="235203" y="151764"/>
                </a:lnTo>
                <a:lnTo>
                  <a:pt x="234735" y="137748"/>
                </a:lnTo>
                <a:lnTo>
                  <a:pt x="233328" y="124302"/>
                </a:lnTo>
                <a:lnTo>
                  <a:pt x="230984" y="111423"/>
                </a:lnTo>
                <a:lnTo>
                  <a:pt x="227702" y="99105"/>
                </a:lnTo>
                <a:lnTo>
                  <a:pt x="223483" y="87346"/>
                </a:lnTo>
                <a:lnTo>
                  <a:pt x="218326" y="76142"/>
                </a:lnTo>
                <a:lnTo>
                  <a:pt x="212232" y="65489"/>
                </a:lnTo>
                <a:lnTo>
                  <a:pt x="201853" y="51267"/>
                </a:lnTo>
                <a:lnTo>
                  <a:pt x="193183" y="41929"/>
                </a:lnTo>
                <a:lnTo>
                  <a:pt x="183669" y="33579"/>
                </a:lnTo>
                <a:lnTo>
                  <a:pt x="173314" y="26215"/>
                </a:lnTo>
                <a:lnTo>
                  <a:pt x="162120" y="19834"/>
                </a:lnTo>
                <a:lnTo>
                  <a:pt x="150089" y="14434"/>
                </a:lnTo>
                <a:lnTo>
                  <a:pt x="138556" y="10413"/>
                </a:lnTo>
                <a:lnTo>
                  <a:pt x="121019" y="6249"/>
                </a:lnTo>
                <a:lnTo>
                  <a:pt x="110569" y="4567"/>
                </a:lnTo>
                <a:lnTo>
                  <a:pt x="98998" y="3149"/>
                </a:lnTo>
                <a:lnTo>
                  <a:pt x="86306" y="1996"/>
                </a:lnTo>
                <a:lnTo>
                  <a:pt x="72492" y="1105"/>
                </a:lnTo>
                <a:lnTo>
                  <a:pt x="57558" y="477"/>
                </a:lnTo>
                <a:lnTo>
                  <a:pt x="41502" y="109"/>
                </a:lnTo>
                <a:lnTo>
                  <a:pt x="25781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2570" y="525399"/>
            <a:ext cx="235153" cy="294386"/>
          </a:xfrm>
          <a:custGeom>
            <a:avLst/>
            <a:gdLst/>
            <a:ahLst/>
            <a:cxnLst/>
            <a:rect l="l" t="t" r="r" b="b"/>
            <a:pathLst>
              <a:path w="235153" h="294386">
                <a:moveTo>
                  <a:pt x="0" y="0"/>
                </a:moveTo>
                <a:lnTo>
                  <a:pt x="0" y="294386"/>
                </a:lnTo>
                <a:lnTo>
                  <a:pt x="42125" y="294386"/>
                </a:lnTo>
                <a:lnTo>
                  <a:pt x="59691" y="294247"/>
                </a:lnTo>
                <a:lnTo>
                  <a:pt x="75907" y="293832"/>
                </a:lnTo>
                <a:lnTo>
                  <a:pt x="90774" y="293143"/>
                </a:lnTo>
                <a:lnTo>
                  <a:pt x="104291" y="292180"/>
                </a:lnTo>
                <a:lnTo>
                  <a:pt x="116459" y="290945"/>
                </a:lnTo>
                <a:lnTo>
                  <a:pt x="127277" y="289440"/>
                </a:lnTo>
                <a:lnTo>
                  <a:pt x="144864" y="285621"/>
                </a:lnTo>
                <a:lnTo>
                  <a:pt x="159442" y="280251"/>
                </a:lnTo>
                <a:lnTo>
                  <a:pt x="171082" y="274443"/>
                </a:lnTo>
                <a:lnTo>
                  <a:pt x="181859" y="267570"/>
                </a:lnTo>
                <a:lnTo>
                  <a:pt x="191771" y="259638"/>
                </a:lnTo>
                <a:lnTo>
                  <a:pt x="200816" y="250653"/>
                </a:lnTo>
                <a:lnTo>
                  <a:pt x="208994" y="240621"/>
                </a:lnTo>
                <a:lnTo>
                  <a:pt x="217918" y="226508"/>
                </a:lnTo>
                <a:lnTo>
                  <a:pt x="223215" y="215528"/>
                </a:lnTo>
                <a:lnTo>
                  <a:pt x="227545" y="203912"/>
                </a:lnTo>
                <a:lnTo>
                  <a:pt x="230905" y="191659"/>
                </a:lnTo>
                <a:lnTo>
                  <a:pt x="233295" y="178766"/>
                </a:lnTo>
                <a:lnTo>
                  <a:pt x="234711" y="165230"/>
                </a:lnTo>
                <a:lnTo>
                  <a:pt x="235153" y="151764"/>
                </a:lnTo>
                <a:lnTo>
                  <a:pt x="234684" y="137748"/>
                </a:lnTo>
                <a:lnTo>
                  <a:pt x="233277" y="124302"/>
                </a:lnTo>
                <a:lnTo>
                  <a:pt x="230933" y="111423"/>
                </a:lnTo>
                <a:lnTo>
                  <a:pt x="227652" y="99105"/>
                </a:lnTo>
                <a:lnTo>
                  <a:pt x="223432" y="87346"/>
                </a:lnTo>
                <a:lnTo>
                  <a:pt x="218275" y="76142"/>
                </a:lnTo>
                <a:lnTo>
                  <a:pt x="212181" y="65489"/>
                </a:lnTo>
                <a:lnTo>
                  <a:pt x="201801" y="51266"/>
                </a:lnTo>
                <a:lnTo>
                  <a:pt x="193130" y="41927"/>
                </a:lnTo>
                <a:lnTo>
                  <a:pt x="183616" y="33577"/>
                </a:lnTo>
                <a:lnTo>
                  <a:pt x="173261" y="26212"/>
                </a:lnTo>
                <a:lnTo>
                  <a:pt x="162067" y="19831"/>
                </a:lnTo>
                <a:lnTo>
                  <a:pt x="150038" y="14431"/>
                </a:lnTo>
                <a:lnTo>
                  <a:pt x="138518" y="10413"/>
                </a:lnTo>
                <a:lnTo>
                  <a:pt x="120944" y="6248"/>
                </a:lnTo>
                <a:lnTo>
                  <a:pt x="110482" y="4566"/>
                </a:lnTo>
                <a:lnTo>
                  <a:pt x="98904" y="3148"/>
                </a:lnTo>
                <a:lnTo>
                  <a:pt x="86210" y="1995"/>
                </a:lnTo>
                <a:lnTo>
                  <a:pt x="72401" y="1104"/>
                </a:lnTo>
                <a:lnTo>
                  <a:pt x="57476" y="476"/>
                </a:lnTo>
                <a:lnTo>
                  <a:pt x="41435" y="108"/>
                </a:lnTo>
                <a:lnTo>
                  <a:pt x="25768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7533" y="516000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69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69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71841" y="489712"/>
            <a:ext cx="269112" cy="364489"/>
          </a:xfrm>
          <a:custGeom>
            <a:avLst/>
            <a:gdLst/>
            <a:ahLst/>
            <a:cxnLst/>
            <a:rect l="l" t="t" r="r" b="b"/>
            <a:pathLst>
              <a:path w="269112" h="364489">
                <a:moveTo>
                  <a:pt x="0" y="0"/>
                </a:moveTo>
                <a:lnTo>
                  <a:pt x="41909" y="0"/>
                </a:lnTo>
                <a:lnTo>
                  <a:pt x="135127" y="150367"/>
                </a:lnTo>
                <a:lnTo>
                  <a:pt x="226949" y="0"/>
                </a:lnTo>
                <a:lnTo>
                  <a:pt x="269112" y="0"/>
                </a:lnTo>
                <a:lnTo>
                  <a:pt x="153669" y="190373"/>
                </a:lnTo>
                <a:lnTo>
                  <a:pt x="153669" y="364489"/>
                </a:lnTo>
                <a:lnTo>
                  <a:pt x="117728" y="364489"/>
                </a:lnTo>
                <a:lnTo>
                  <a:pt x="117728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47940" y="489712"/>
            <a:ext cx="199770" cy="364489"/>
          </a:xfrm>
          <a:custGeom>
            <a:avLst/>
            <a:gdLst/>
            <a:ahLst/>
            <a:cxnLst/>
            <a:rect l="l" t="t" r="r" b="b"/>
            <a:pathLst>
              <a:path w="199770" h="364489">
                <a:moveTo>
                  <a:pt x="0" y="0"/>
                </a:moveTo>
                <a:lnTo>
                  <a:pt x="199770" y="0"/>
                </a:lnTo>
                <a:lnTo>
                  <a:pt x="199770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79" y="364489"/>
                </a:lnTo>
                <a:lnTo>
                  <a:pt x="81279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4628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5184" y="489712"/>
            <a:ext cx="286512" cy="364489"/>
          </a:xfrm>
          <a:custGeom>
            <a:avLst/>
            <a:gdLst/>
            <a:ahLst/>
            <a:cxnLst/>
            <a:rect l="l" t="t" r="r" b="b"/>
            <a:pathLst>
              <a:path w="286512" h="364489">
                <a:moveTo>
                  <a:pt x="0" y="0"/>
                </a:moveTo>
                <a:lnTo>
                  <a:pt x="8000" y="0"/>
                </a:lnTo>
                <a:lnTo>
                  <a:pt x="250571" y="279400"/>
                </a:lnTo>
                <a:lnTo>
                  <a:pt x="250571" y="0"/>
                </a:lnTo>
                <a:lnTo>
                  <a:pt x="286512" y="0"/>
                </a:lnTo>
                <a:lnTo>
                  <a:pt x="286512" y="364489"/>
                </a:lnTo>
                <a:lnTo>
                  <a:pt x="278257" y="364489"/>
                </a:lnTo>
                <a:lnTo>
                  <a:pt x="37719" y="88518"/>
                </a:lnTo>
                <a:lnTo>
                  <a:pt x="3771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75424" y="489712"/>
            <a:ext cx="36449" cy="364489"/>
          </a:xfrm>
          <a:custGeom>
            <a:avLst/>
            <a:gdLst/>
            <a:ahLst/>
            <a:cxnLst/>
            <a:rect l="l" t="t" r="r" b="b"/>
            <a:pathLst>
              <a:path w="36449" h="364489">
                <a:moveTo>
                  <a:pt x="0" y="0"/>
                </a:moveTo>
                <a:lnTo>
                  <a:pt x="36449" y="0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5267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9903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82868" y="489712"/>
            <a:ext cx="351028" cy="364489"/>
          </a:xfrm>
          <a:custGeom>
            <a:avLst/>
            <a:gdLst/>
            <a:ahLst/>
            <a:cxnLst/>
            <a:rect l="l" t="t" r="r" b="b"/>
            <a:pathLst>
              <a:path w="351028" h="364489">
                <a:moveTo>
                  <a:pt x="172212" y="0"/>
                </a:moveTo>
                <a:lnTo>
                  <a:pt x="181102" y="0"/>
                </a:lnTo>
                <a:lnTo>
                  <a:pt x="351028" y="364489"/>
                </a:lnTo>
                <a:lnTo>
                  <a:pt x="311785" y="364489"/>
                </a:lnTo>
                <a:lnTo>
                  <a:pt x="254381" y="244601"/>
                </a:lnTo>
                <a:lnTo>
                  <a:pt x="97409" y="244601"/>
                </a:lnTo>
                <a:lnTo>
                  <a:pt x="40640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826379" y="489712"/>
            <a:ext cx="182625" cy="364489"/>
          </a:xfrm>
          <a:custGeom>
            <a:avLst/>
            <a:gdLst/>
            <a:ahLst/>
            <a:cxnLst/>
            <a:rect l="l" t="t" r="r" b="b"/>
            <a:pathLst>
              <a:path w="182625" h="364489">
                <a:moveTo>
                  <a:pt x="0" y="0"/>
                </a:moveTo>
                <a:lnTo>
                  <a:pt x="182625" y="0"/>
                </a:lnTo>
                <a:lnTo>
                  <a:pt x="182625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182625" y="149987"/>
                </a:lnTo>
                <a:lnTo>
                  <a:pt x="182625" y="185674"/>
                </a:lnTo>
                <a:lnTo>
                  <a:pt x="36449" y="185674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15637" y="489712"/>
            <a:ext cx="208914" cy="364489"/>
          </a:xfrm>
          <a:custGeom>
            <a:avLst/>
            <a:gdLst/>
            <a:ahLst/>
            <a:cxnLst/>
            <a:rect l="l" t="t" r="r" b="b"/>
            <a:pathLst>
              <a:path w="208914" h="364489">
                <a:moveTo>
                  <a:pt x="0" y="0"/>
                </a:moveTo>
                <a:lnTo>
                  <a:pt x="208914" y="0"/>
                </a:lnTo>
                <a:lnTo>
                  <a:pt x="208914" y="35687"/>
                </a:lnTo>
                <a:lnTo>
                  <a:pt x="36449" y="35687"/>
                </a:lnTo>
                <a:lnTo>
                  <a:pt x="36449" y="149987"/>
                </a:lnTo>
                <a:lnTo>
                  <a:pt x="207390" y="149987"/>
                </a:lnTo>
                <a:lnTo>
                  <a:pt x="207390" y="185674"/>
                </a:lnTo>
                <a:lnTo>
                  <a:pt x="36449" y="185674"/>
                </a:lnTo>
                <a:lnTo>
                  <a:pt x="36449" y="328802"/>
                </a:lnTo>
                <a:lnTo>
                  <a:pt x="207390" y="328802"/>
                </a:lnTo>
                <a:lnTo>
                  <a:pt x="207390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66388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1" y="244601"/>
                </a:lnTo>
                <a:lnTo>
                  <a:pt x="97409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5916" y="489712"/>
            <a:ext cx="199771" cy="364489"/>
          </a:xfrm>
          <a:custGeom>
            <a:avLst/>
            <a:gdLst/>
            <a:ahLst/>
            <a:cxnLst/>
            <a:rect l="l" t="t" r="r" b="b"/>
            <a:pathLst>
              <a:path w="199771" h="364489">
                <a:moveTo>
                  <a:pt x="0" y="0"/>
                </a:moveTo>
                <a:lnTo>
                  <a:pt x="199771" y="0"/>
                </a:lnTo>
                <a:lnTo>
                  <a:pt x="199771" y="35687"/>
                </a:lnTo>
                <a:lnTo>
                  <a:pt x="118491" y="35687"/>
                </a:lnTo>
                <a:lnTo>
                  <a:pt x="118491" y="364489"/>
                </a:lnTo>
                <a:lnTo>
                  <a:pt x="81280" y="364489"/>
                </a:lnTo>
                <a:lnTo>
                  <a:pt x="81280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7461" y="489712"/>
            <a:ext cx="286512" cy="364489"/>
          </a:xfrm>
          <a:custGeom>
            <a:avLst/>
            <a:gdLst/>
            <a:ahLst/>
            <a:cxnLst/>
            <a:rect l="l" t="t" r="r" b="b"/>
            <a:pathLst>
              <a:path w="286512" h="364489">
                <a:moveTo>
                  <a:pt x="0" y="0"/>
                </a:moveTo>
                <a:lnTo>
                  <a:pt x="8000" y="0"/>
                </a:lnTo>
                <a:lnTo>
                  <a:pt x="250571" y="279400"/>
                </a:lnTo>
                <a:lnTo>
                  <a:pt x="250571" y="0"/>
                </a:lnTo>
                <a:lnTo>
                  <a:pt x="286512" y="0"/>
                </a:lnTo>
                <a:lnTo>
                  <a:pt x="286512" y="364489"/>
                </a:lnTo>
                <a:lnTo>
                  <a:pt x="278256" y="364489"/>
                </a:lnTo>
                <a:lnTo>
                  <a:pt x="37718" y="88518"/>
                </a:lnTo>
                <a:lnTo>
                  <a:pt x="3771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00172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1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4" y="364489"/>
                </a:lnTo>
                <a:lnTo>
                  <a:pt x="254380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48001" y="489712"/>
            <a:ext cx="322834" cy="364489"/>
          </a:xfrm>
          <a:custGeom>
            <a:avLst/>
            <a:gdLst/>
            <a:ahLst/>
            <a:cxnLst/>
            <a:rect l="l" t="t" r="r" b="b"/>
            <a:pathLst>
              <a:path w="322834" h="364489">
                <a:moveTo>
                  <a:pt x="0" y="0"/>
                </a:moveTo>
                <a:lnTo>
                  <a:pt x="39624" y="0"/>
                </a:lnTo>
                <a:lnTo>
                  <a:pt x="160400" y="281686"/>
                </a:lnTo>
                <a:lnTo>
                  <a:pt x="283210" y="0"/>
                </a:lnTo>
                <a:lnTo>
                  <a:pt x="322834" y="0"/>
                </a:lnTo>
                <a:lnTo>
                  <a:pt x="164211" y="364489"/>
                </a:lnTo>
                <a:lnTo>
                  <a:pt x="156337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97735" y="489712"/>
            <a:ext cx="307085" cy="364489"/>
          </a:xfrm>
          <a:custGeom>
            <a:avLst/>
            <a:gdLst/>
            <a:ahLst/>
            <a:cxnLst/>
            <a:rect l="l" t="t" r="r" b="b"/>
            <a:pathLst>
              <a:path w="307085" h="364489">
                <a:moveTo>
                  <a:pt x="0" y="0"/>
                </a:moveTo>
                <a:lnTo>
                  <a:pt x="75564" y="0"/>
                </a:lnTo>
                <a:lnTo>
                  <a:pt x="92469" y="150"/>
                </a:lnTo>
                <a:lnTo>
                  <a:pt x="108350" y="600"/>
                </a:lnTo>
                <a:lnTo>
                  <a:pt x="123211" y="1348"/>
                </a:lnTo>
                <a:lnTo>
                  <a:pt x="137052" y="2391"/>
                </a:lnTo>
                <a:lnTo>
                  <a:pt x="149875" y="3729"/>
                </a:lnTo>
                <a:lnTo>
                  <a:pt x="172477" y="7279"/>
                </a:lnTo>
                <a:lnTo>
                  <a:pt x="191032" y="11984"/>
                </a:lnTo>
                <a:lnTo>
                  <a:pt x="206778" y="17989"/>
                </a:lnTo>
                <a:lnTo>
                  <a:pt x="218577" y="23689"/>
                </a:lnTo>
                <a:lnTo>
                  <a:pt x="229705" y="30183"/>
                </a:lnTo>
                <a:lnTo>
                  <a:pt x="240161" y="37471"/>
                </a:lnTo>
                <a:lnTo>
                  <a:pt x="249944" y="45554"/>
                </a:lnTo>
                <a:lnTo>
                  <a:pt x="259052" y="54435"/>
                </a:lnTo>
                <a:lnTo>
                  <a:pt x="267484" y="64114"/>
                </a:lnTo>
                <a:lnTo>
                  <a:pt x="275239" y="74593"/>
                </a:lnTo>
                <a:lnTo>
                  <a:pt x="283538" y="88078"/>
                </a:lnTo>
                <a:lnTo>
                  <a:pt x="289095" y="99009"/>
                </a:lnTo>
                <a:lnTo>
                  <a:pt x="293909" y="110389"/>
                </a:lnTo>
                <a:lnTo>
                  <a:pt x="297979" y="122216"/>
                </a:lnTo>
                <a:lnTo>
                  <a:pt x="301302" y="134489"/>
                </a:lnTo>
                <a:lnTo>
                  <a:pt x="303876" y="147208"/>
                </a:lnTo>
                <a:lnTo>
                  <a:pt x="305699" y="160370"/>
                </a:lnTo>
                <a:lnTo>
                  <a:pt x="306769" y="173976"/>
                </a:lnTo>
                <a:lnTo>
                  <a:pt x="307085" y="186816"/>
                </a:lnTo>
                <a:lnTo>
                  <a:pt x="306699" y="200635"/>
                </a:lnTo>
                <a:lnTo>
                  <a:pt x="305537" y="214018"/>
                </a:lnTo>
                <a:lnTo>
                  <a:pt x="303599" y="226964"/>
                </a:lnTo>
                <a:lnTo>
                  <a:pt x="300883" y="239473"/>
                </a:lnTo>
                <a:lnTo>
                  <a:pt x="297388" y="251547"/>
                </a:lnTo>
                <a:lnTo>
                  <a:pt x="293111" y="263183"/>
                </a:lnTo>
                <a:lnTo>
                  <a:pt x="288052" y="274383"/>
                </a:lnTo>
                <a:lnTo>
                  <a:pt x="276126" y="294940"/>
                </a:lnTo>
                <a:lnTo>
                  <a:pt x="268312" y="305728"/>
                </a:lnTo>
                <a:lnTo>
                  <a:pt x="259895" y="315575"/>
                </a:lnTo>
                <a:lnTo>
                  <a:pt x="250875" y="324484"/>
                </a:lnTo>
                <a:lnTo>
                  <a:pt x="241252" y="332457"/>
                </a:lnTo>
                <a:lnTo>
                  <a:pt x="231026" y="339497"/>
                </a:lnTo>
                <a:lnTo>
                  <a:pt x="212652" y="349068"/>
                </a:lnTo>
                <a:lnTo>
                  <a:pt x="191459" y="356200"/>
                </a:lnTo>
                <a:lnTo>
                  <a:pt x="179605" y="358943"/>
                </a:lnTo>
                <a:lnTo>
                  <a:pt x="166913" y="361137"/>
                </a:lnTo>
                <a:lnTo>
                  <a:pt x="153380" y="362781"/>
                </a:lnTo>
                <a:lnTo>
                  <a:pt x="139005" y="363876"/>
                </a:lnTo>
                <a:lnTo>
                  <a:pt x="123787" y="364422"/>
                </a:lnTo>
                <a:lnTo>
                  <a:pt x="115950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90700" y="4897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1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0340" y="489712"/>
            <a:ext cx="36448" cy="364489"/>
          </a:xfrm>
          <a:custGeom>
            <a:avLst/>
            <a:gdLst/>
            <a:ahLst/>
            <a:cxnLst/>
            <a:rect l="l" t="t" r="r" b="b"/>
            <a:pathLst>
              <a:path w="36448" h="364489">
                <a:moveTo>
                  <a:pt x="0" y="0"/>
                </a:moveTo>
                <a:lnTo>
                  <a:pt x="36448" y="0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77633" y="489712"/>
            <a:ext cx="307047" cy="364489"/>
          </a:xfrm>
          <a:custGeom>
            <a:avLst/>
            <a:gdLst/>
            <a:ahLst/>
            <a:cxnLst/>
            <a:rect l="l" t="t" r="r" b="b"/>
            <a:pathLst>
              <a:path w="307047" h="364489">
                <a:moveTo>
                  <a:pt x="0" y="0"/>
                </a:moveTo>
                <a:lnTo>
                  <a:pt x="75577" y="0"/>
                </a:lnTo>
                <a:lnTo>
                  <a:pt x="92462" y="150"/>
                </a:lnTo>
                <a:lnTo>
                  <a:pt x="108333" y="600"/>
                </a:lnTo>
                <a:lnTo>
                  <a:pt x="123190" y="1349"/>
                </a:lnTo>
                <a:lnTo>
                  <a:pt x="137032" y="2393"/>
                </a:lnTo>
                <a:lnTo>
                  <a:pt x="149861" y="3732"/>
                </a:lnTo>
                <a:lnTo>
                  <a:pt x="172474" y="7286"/>
                </a:lnTo>
                <a:lnTo>
                  <a:pt x="191028" y="11994"/>
                </a:lnTo>
                <a:lnTo>
                  <a:pt x="206740" y="17989"/>
                </a:lnTo>
                <a:lnTo>
                  <a:pt x="218539" y="23689"/>
                </a:lnTo>
                <a:lnTo>
                  <a:pt x="229667" y="30183"/>
                </a:lnTo>
                <a:lnTo>
                  <a:pt x="240123" y="37471"/>
                </a:lnTo>
                <a:lnTo>
                  <a:pt x="249906" y="45554"/>
                </a:lnTo>
                <a:lnTo>
                  <a:pt x="259014" y="54435"/>
                </a:lnTo>
                <a:lnTo>
                  <a:pt x="267446" y="64114"/>
                </a:lnTo>
                <a:lnTo>
                  <a:pt x="275201" y="74593"/>
                </a:lnTo>
                <a:lnTo>
                  <a:pt x="283500" y="88078"/>
                </a:lnTo>
                <a:lnTo>
                  <a:pt x="289057" y="99009"/>
                </a:lnTo>
                <a:lnTo>
                  <a:pt x="293871" y="110389"/>
                </a:lnTo>
                <a:lnTo>
                  <a:pt x="297941" y="122216"/>
                </a:lnTo>
                <a:lnTo>
                  <a:pt x="301264" y="134489"/>
                </a:lnTo>
                <a:lnTo>
                  <a:pt x="303838" y="147208"/>
                </a:lnTo>
                <a:lnTo>
                  <a:pt x="305661" y="160370"/>
                </a:lnTo>
                <a:lnTo>
                  <a:pt x="306730" y="173976"/>
                </a:lnTo>
                <a:lnTo>
                  <a:pt x="307047" y="186816"/>
                </a:lnTo>
                <a:lnTo>
                  <a:pt x="306661" y="200635"/>
                </a:lnTo>
                <a:lnTo>
                  <a:pt x="305499" y="214018"/>
                </a:lnTo>
                <a:lnTo>
                  <a:pt x="303561" y="226964"/>
                </a:lnTo>
                <a:lnTo>
                  <a:pt x="300845" y="239473"/>
                </a:lnTo>
                <a:lnTo>
                  <a:pt x="297350" y="251547"/>
                </a:lnTo>
                <a:lnTo>
                  <a:pt x="293073" y="263183"/>
                </a:lnTo>
                <a:lnTo>
                  <a:pt x="288014" y="274383"/>
                </a:lnTo>
                <a:lnTo>
                  <a:pt x="276088" y="294940"/>
                </a:lnTo>
                <a:lnTo>
                  <a:pt x="268274" y="305728"/>
                </a:lnTo>
                <a:lnTo>
                  <a:pt x="259857" y="315575"/>
                </a:lnTo>
                <a:lnTo>
                  <a:pt x="250837" y="324484"/>
                </a:lnTo>
                <a:lnTo>
                  <a:pt x="241214" y="332457"/>
                </a:lnTo>
                <a:lnTo>
                  <a:pt x="230988" y="339497"/>
                </a:lnTo>
                <a:lnTo>
                  <a:pt x="212610" y="349070"/>
                </a:lnTo>
                <a:lnTo>
                  <a:pt x="191410" y="356205"/>
                </a:lnTo>
                <a:lnTo>
                  <a:pt x="179554" y="358948"/>
                </a:lnTo>
                <a:lnTo>
                  <a:pt x="166860" y="361141"/>
                </a:lnTo>
                <a:lnTo>
                  <a:pt x="153326" y="362785"/>
                </a:lnTo>
                <a:lnTo>
                  <a:pt x="138952" y="363879"/>
                </a:lnTo>
                <a:lnTo>
                  <a:pt x="123736" y="364423"/>
                </a:lnTo>
                <a:lnTo>
                  <a:pt x="115963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69814" y="4805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9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50587" y="480567"/>
            <a:ext cx="213360" cy="382778"/>
          </a:xfrm>
          <a:custGeom>
            <a:avLst/>
            <a:gdLst/>
            <a:ahLst/>
            <a:cxnLst/>
            <a:rect l="l" t="t" r="r" b="b"/>
            <a:pathLst>
              <a:path w="213360" h="382778">
                <a:moveTo>
                  <a:pt x="111505" y="0"/>
                </a:moveTo>
                <a:lnTo>
                  <a:pt x="124407" y="820"/>
                </a:lnTo>
                <a:lnTo>
                  <a:pt x="136874" y="3290"/>
                </a:lnTo>
                <a:lnTo>
                  <a:pt x="148920" y="7421"/>
                </a:lnTo>
                <a:lnTo>
                  <a:pt x="159638" y="12700"/>
                </a:lnTo>
                <a:lnTo>
                  <a:pt x="168268" y="18335"/>
                </a:lnTo>
                <a:lnTo>
                  <a:pt x="177074" y="25528"/>
                </a:lnTo>
                <a:lnTo>
                  <a:pt x="186066" y="34271"/>
                </a:lnTo>
                <a:lnTo>
                  <a:pt x="195254" y="44551"/>
                </a:lnTo>
                <a:lnTo>
                  <a:pt x="204649" y="56358"/>
                </a:lnTo>
                <a:lnTo>
                  <a:pt x="207137" y="59690"/>
                </a:lnTo>
                <a:lnTo>
                  <a:pt x="177418" y="82296"/>
                </a:lnTo>
                <a:lnTo>
                  <a:pt x="167399" y="69687"/>
                </a:lnTo>
                <a:lnTo>
                  <a:pt x="158161" y="59445"/>
                </a:lnTo>
                <a:lnTo>
                  <a:pt x="149702" y="51592"/>
                </a:lnTo>
                <a:lnTo>
                  <a:pt x="142366" y="46355"/>
                </a:lnTo>
                <a:lnTo>
                  <a:pt x="130760" y="40884"/>
                </a:lnTo>
                <a:lnTo>
                  <a:pt x="118355" y="38039"/>
                </a:lnTo>
                <a:lnTo>
                  <a:pt x="110743" y="37592"/>
                </a:lnTo>
                <a:lnTo>
                  <a:pt x="97039" y="39075"/>
                </a:lnTo>
                <a:lnTo>
                  <a:pt x="85104" y="43489"/>
                </a:lnTo>
                <a:lnTo>
                  <a:pt x="74964" y="50779"/>
                </a:lnTo>
                <a:lnTo>
                  <a:pt x="66473" y="61338"/>
                </a:lnTo>
                <a:lnTo>
                  <a:pt x="61859" y="73190"/>
                </a:lnTo>
                <a:lnTo>
                  <a:pt x="60705" y="83947"/>
                </a:lnTo>
                <a:lnTo>
                  <a:pt x="60705" y="91948"/>
                </a:lnTo>
                <a:lnTo>
                  <a:pt x="62357" y="99568"/>
                </a:lnTo>
                <a:lnTo>
                  <a:pt x="65659" y="107061"/>
                </a:lnTo>
                <a:lnTo>
                  <a:pt x="71243" y="116739"/>
                </a:lnTo>
                <a:lnTo>
                  <a:pt x="79708" y="127169"/>
                </a:lnTo>
                <a:lnTo>
                  <a:pt x="83692" y="131318"/>
                </a:lnTo>
                <a:lnTo>
                  <a:pt x="88254" y="135280"/>
                </a:lnTo>
                <a:lnTo>
                  <a:pt x="95773" y="141312"/>
                </a:lnTo>
                <a:lnTo>
                  <a:pt x="106267" y="149408"/>
                </a:lnTo>
                <a:lnTo>
                  <a:pt x="119748" y="159560"/>
                </a:lnTo>
                <a:lnTo>
                  <a:pt x="130810" y="167767"/>
                </a:lnTo>
                <a:lnTo>
                  <a:pt x="143570" y="177463"/>
                </a:lnTo>
                <a:lnTo>
                  <a:pt x="155155" y="186858"/>
                </a:lnTo>
                <a:lnTo>
                  <a:pt x="165561" y="195953"/>
                </a:lnTo>
                <a:lnTo>
                  <a:pt x="174784" y="204750"/>
                </a:lnTo>
                <a:lnTo>
                  <a:pt x="182819" y="213252"/>
                </a:lnTo>
                <a:lnTo>
                  <a:pt x="189662" y="221461"/>
                </a:lnTo>
                <a:lnTo>
                  <a:pt x="195308" y="229378"/>
                </a:lnTo>
                <a:lnTo>
                  <a:pt x="202608" y="242030"/>
                </a:lnTo>
                <a:lnTo>
                  <a:pt x="207821" y="254080"/>
                </a:lnTo>
                <a:lnTo>
                  <a:pt x="211329" y="266163"/>
                </a:lnTo>
                <a:lnTo>
                  <a:pt x="213116" y="278295"/>
                </a:lnTo>
                <a:lnTo>
                  <a:pt x="213360" y="284734"/>
                </a:lnTo>
                <a:lnTo>
                  <a:pt x="212499" y="297836"/>
                </a:lnTo>
                <a:lnTo>
                  <a:pt x="209919" y="310346"/>
                </a:lnTo>
                <a:lnTo>
                  <a:pt x="205618" y="322261"/>
                </a:lnTo>
                <a:lnTo>
                  <a:pt x="199597" y="333577"/>
                </a:lnTo>
                <a:lnTo>
                  <a:pt x="191856" y="344291"/>
                </a:lnTo>
                <a:lnTo>
                  <a:pt x="183261" y="353568"/>
                </a:lnTo>
                <a:lnTo>
                  <a:pt x="173225" y="362244"/>
                </a:lnTo>
                <a:lnTo>
                  <a:pt x="162504" y="369387"/>
                </a:lnTo>
                <a:lnTo>
                  <a:pt x="151104" y="375002"/>
                </a:lnTo>
                <a:lnTo>
                  <a:pt x="139033" y="379096"/>
                </a:lnTo>
                <a:lnTo>
                  <a:pt x="126296" y="381674"/>
                </a:lnTo>
                <a:lnTo>
                  <a:pt x="112899" y="382744"/>
                </a:lnTo>
                <a:lnTo>
                  <a:pt x="109982" y="382778"/>
                </a:lnTo>
                <a:lnTo>
                  <a:pt x="96810" y="382058"/>
                </a:lnTo>
                <a:lnTo>
                  <a:pt x="84139" y="379896"/>
                </a:lnTo>
                <a:lnTo>
                  <a:pt x="71967" y="376284"/>
                </a:lnTo>
                <a:lnTo>
                  <a:pt x="60295" y="371217"/>
                </a:lnTo>
                <a:lnTo>
                  <a:pt x="49784" y="365125"/>
                </a:lnTo>
                <a:lnTo>
                  <a:pt x="41023" y="358668"/>
                </a:lnTo>
                <a:lnTo>
                  <a:pt x="32492" y="350924"/>
                </a:lnTo>
                <a:lnTo>
                  <a:pt x="24193" y="341894"/>
                </a:lnTo>
                <a:lnTo>
                  <a:pt x="16130" y="331584"/>
                </a:lnTo>
                <a:lnTo>
                  <a:pt x="8305" y="319996"/>
                </a:lnTo>
                <a:lnTo>
                  <a:pt x="723" y="307133"/>
                </a:lnTo>
                <a:lnTo>
                  <a:pt x="0" y="305816"/>
                </a:lnTo>
                <a:lnTo>
                  <a:pt x="30987" y="287147"/>
                </a:lnTo>
                <a:lnTo>
                  <a:pt x="39736" y="301933"/>
                </a:lnTo>
                <a:lnTo>
                  <a:pt x="48849" y="314639"/>
                </a:lnTo>
                <a:lnTo>
                  <a:pt x="58324" y="325264"/>
                </a:lnTo>
                <a:lnTo>
                  <a:pt x="68157" y="333809"/>
                </a:lnTo>
                <a:lnTo>
                  <a:pt x="78346" y="340273"/>
                </a:lnTo>
                <a:lnTo>
                  <a:pt x="88885" y="344657"/>
                </a:lnTo>
                <a:lnTo>
                  <a:pt x="99773" y="346961"/>
                </a:lnTo>
                <a:lnTo>
                  <a:pt x="106552" y="347345"/>
                </a:lnTo>
                <a:lnTo>
                  <a:pt x="119367" y="346263"/>
                </a:lnTo>
                <a:lnTo>
                  <a:pt x="131630" y="342995"/>
                </a:lnTo>
                <a:lnTo>
                  <a:pt x="140970" y="338836"/>
                </a:lnTo>
                <a:lnTo>
                  <a:pt x="152043" y="331518"/>
                </a:lnTo>
                <a:lnTo>
                  <a:pt x="160955" y="322560"/>
                </a:lnTo>
                <a:lnTo>
                  <a:pt x="165480" y="315976"/>
                </a:lnTo>
                <a:lnTo>
                  <a:pt x="170863" y="304096"/>
                </a:lnTo>
                <a:lnTo>
                  <a:pt x="173539" y="291725"/>
                </a:lnTo>
                <a:lnTo>
                  <a:pt x="173862" y="285496"/>
                </a:lnTo>
                <a:lnTo>
                  <a:pt x="172495" y="273265"/>
                </a:lnTo>
                <a:lnTo>
                  <a:pt x="168375" y="261261"/>
                </a:lnTo>
                <a:lnTo>
                  <a:pt x="161543" y="249555"/>
                </a:lnTo>
                <a:lnTo>
                  <a:pt x="155837" y="242111"/>
                </a:lnTo>
                <a:lnTo>
                  <a:pt x="148891" y="234243"/>
                </a:lnTo>
                <a:lnTo>
                  <a:pt x="140704" y="225947"/>
                </a:lnTo>
                <a:lnTo>
                  <a:pt x="131277" y="217216"/>
                </a:lnTo>
                <a:lnTo>
                  <a:pt x="120609" y="208047"/>
                </a:lnTo>
                <a:lnTo>
                  <a:pt x="108701" y="198433"/>
                </a:lnTo>
                <a:lnTo>
                  <a:pt x="99060" y="191008"/>
                </a:lnTo>
                <a:lnTo>
                  <a:pt x="84714" y="179957"/>
                </a:lnTo>
                <a:lnTo>
                  <a:pt x="72308" y="169998"/>
                </a:lnTo>
                <a:lnTo>
                  <a:pt x="61842" y="161125"/>
                </a:lnTo>
                <a:lnTo>
                  <a:pt x="53317" y="153329"/>
                </a:lnTo>
                <a:lnTo>
                  <a:pt x="46732" y="146604"/>
                </a:lnTo>
                <a:lnTo>
                  <a:pt x="42290" y="141224"/>
                </a:lnTo>
                <a:lnTo>
                  <a:pt x="34891" y="129943"/>
                </a:lnTo>
                <a:lnTo>
                  <a:pt x="29265" y="118253"/>
                </a:lnTo>
                <a:lnTo>
                  <a:pt x="25419" y="106171"/>
                </a:lnTo>
                <a:lnTo>
                  <a:pt x="23362" y="93710"/>
                </a:lnTo>
                <a:lnTo>
                  <a:pt x="22987" y="85471"/>
                </a:lnTo>
                <a:lnTo>
                  <a:pt x="23905" y="72306"/>
                </a:lnTo>
                <a:lnTo>
                  <a:pt x="26662" y="59834"/>
                </a:lnTo>
                <a:lnTo>
                  <a:pt x="31257" y="48070"/>
                </a:lnTo>
                <a:lnTo>
                  <a:pt x="34416" y="42164"/>
                </a:lnTo>
                <a:lnTo>
                  <a:pt x="41679" y="31658"/>
                </a:lnTo>
                <a:lnTo>
                  <a:pt x="50445" y="22514"/>
                </a:lnTo>
                <a:lnTo>
                  <a:pt x="60733" y="14733"/>
                </a:lnTo>
                <a:lnTo>
                  <a:pt x="66548" y="11303"/>
                </a:lnTo>
                <a:lnTo>
                  <a:pt x="78106" y="5921"/>
                </a:lnTo>
                <a:lnTo>
                  <a:pt x="90237" y="2281"/>
                </a:lnTo>
                <a:lnTo>
                  <a:pt x="102940" y="351"/>
                </a:lnTo>
                <a:lnTo>
                  <a:pt x="11150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258056" y="480567"/>
            <a:ext cx="388620" cy="382778"/>
          </a:xfrm>
          <a:custGeom>
            <a:avLst/>
            <a:gdLst/>
            <a:ahLst/>
            <a:cxnLst/>
            <a:rect l="l" t="t" r="r" b="b"/>
            <a:pathLst>
              <a:path w="388620" h="382778">
                <a:moveTo>
                  <a:pt x="200025" y="0"/>
                </a:moveTo>
                <a:lnTo>
                  <a:pt x="213150" y="342"/>
                </a:lnTo>
                <a:lnTo>
                  <a:pt x="226057" y="1370"/>
                </a:lnTo>
                <a:lnTo>
                  <a:pt x="238747" y="3082"/>
                </a:lnTo>
                <a:lnTo>
                  <a:pt x="251218" y="5480"/>
                </a:lnTo>
                <a:lnTo>
                  <a:pt x="263471" y="8563"/>
                </a:lnTo>
                <a:lnTo>
                  <a:pt x="275507" y="12331"/>
                </a:lnTo>
                <a:lnTo>
                  <a:pt x="287274" y="16764"/>
                </a:lnTo>
                <a:lnTo>
                  <a:pt x="298022" y="21504"/>
                </a:lnTo>
                <a:lnTo>
                  <a:pt x="308715" y="26961"/>
                </a:lnTo>
                <a:lnTo>
                  <a:pt x="319346" y="33133"/>
                </a:lnTo>
                <a:lnTo>
                  <a:pt x="329915" y="40019"/>
                </a:lnTo>
                <a:lnTo>
                  <a:pt x="340415" y="47616"/>
                </a:lnTo>
                <a:lnTo>
                  <a:pt x="350845" y="55924"/>
                </a:lnTo>
                <a:lnTo>
                  <a:pt x="361201" y="64940"/>
                </a:lnTo>
                <a:lnTo>
                  <a:pt x="367030" y="70358"/>
                </a:lnTo>
                <a:lnTo>
                  <a:pt x="338836" y="97155"/>
                </a:lnTo>
                <a:lnTo>
                  <a:pt x="329105" y="88060"/>
                </a:lnTo>
                <a:lnTo>
                  <a:pt x="319079" y="79697"/>
                </a:lnTo>
                <a:lnTo>
                  <a:pt x="308764" y="72061"/>
                </a:lnTo>
                <a:lnTo>
                  <a:pt x="298166" y="65151"/>
                </a:lnTo>
                <a:lnTo>
                  <a:pt x="287290" y="58963"/>
                </a:lnTo>
                <a:lnTo>
                  <a:pt x="276143" y="53495"/>
                </a:lnTo>
                <a:lnTo>
                  <a:pt x="259331" y="46700"/>
                </a:lnTo>
                <a:lnTo>
                  <a:pt x="246749" y="42688"/>
                </a:lnTo>
                <a:lnTo>
                  <a:pt x="234293" y="39644"/>
                </a:lnTo>
                <a:lnTo>
                  <a:pt x="221966" y="37559"/>
                </a:lnTo>
                <a:lnTo>
                  <a:pt x="209773" y="36426"/>
                </a:lnTo>
                <a:lnTo>
                  <a:pt x="201295" y="36195"/>
                </a:lnTo>
                <a:lnTo>
                  <a:pt x="188473" y="36670"/>
                </a:lnTo>
                <a:lnTo>
                  <a:pt x="175829" y="38099"/>
                </a:lnTo>
                <a:lnTo>
                  <a:pt x="163369" y="40483"/>
                </a:lnTo>
                <a:lnTo>
                  <a:pt x="151097" y="43825"/>
                </a:lnTo>
                <a:lnTo>
                  <a:pt x="139019" y="48128"/>
                </a:lnTo>
                <a:lnTo>
                  <a:pt x="127139" y="53394"/>
                </a:lnTo>
                <a:lnTo>
                  <a:pt x="108128" y="64061"/>
                </a:lnTo>
                <a:lnTo>
                  <a:pt x="97450" y="71558"/>
                </a:lnTo>
                <a:lnTo>
                  <a:pt x="87601" y="79768"/>
                </a:lnTo>
                <a:lnTo>
                  <a:pt x="78585" y="88685"/>
                </a:lnTo>
                <a:lnTo>
                  <a:pt x="70404" y="98308"/>
                </a:lnTo>
                <a:lnTo>
                  <a:pt x="63060" y="108634"/>
                </a:lnTo>
                <a:lnTo>
                  <a:pt x="53263" y="126016"/>
                </a:lnTo>
                <a:lnTo>
                  <a:pt x="48064" y="137928"/>
                </a:lnTo>
                <a:lnTo>
                  <a:pt x="43963" y="150037"/>
                </a:lnTo>
                <a:lnTo>
                  <a:pt x="40961" y="162342"/>
                </a:lnTo>
                <a:lnTo>
                  <a:pt x="39059" y="174844"/>
                </a:lnTo>
                <a:lnTo>
                  <a:pt x="38256" y="187541"/>
                </a:lnTo>
                <a:lnTo>
                  <a:pt x="38227" y="190500"/>
                </a:lnTo>
                <a:lnTo>
                  <a:pt x="38766" y="203260"/>
                </a:lnTo>
                <a:lnTo>
                  <a:pt x="40382" y="215818"/>
                </a:lnTo>
                <a:lnTo>
                  <a:pt x="43071" y="228178"/>
                </a:lnTo>
                <a:lnTo>
                  <a:pt x="46832" y="240341"/>
                </a:lnTo>
                <a:lnTo>
                  <a:pt x="51661" y="252311"/>
                </a:lnTo>
                <a:lnTo>
                  <a:pt x="57554" y="264092"/>
                </a:lnTo>
                <a:lnTo>
                  <a:pt x="67240" y="279517"/>
                </a:lnTo>
                <a:lnTo>
                  <a:pt x="75044" y="289590"/>
                </a:lnTo>
                <a:lnTo>
                  <a:pt x="83610" y="298948"/>
                </a:lnTo>
                <a:lnTo>
                  <a:pt x="92937" y="307589"/>
                </a:lnTo>
                <a:lnTo>
                  <a:pt x="103027" y="315509"/>
                </a:lnTo>
                <a:lnTo>
                  <a:pt x="113878" y="322707"/>
                </a:lnTo>
                <a:lnTo>
                  <a:pt x="132581" y="332608"/>
                </a:lnTo>
                <a:lnTo>
                  <a:pt x="144298" y="337417"/>
                </a:lnTo>
                <a:lnTo>
                  <a:pt x="156315" y="341329"/>
                </a:lnTo>
                <a:lnTo>
                  <a:pt x="168638" y="344350"/>
                </a:lnTo>
                <a:lnTo>
                  <a:pt x="181275" y="346483"/>
                </a:lnTo>
                <a:lnTo>
                  <a:pt x="194233" y="347732"/>
                </a:lnTo>
                <a:lnTo>
                  <a:pt x="206502" y="348107"/>
                </a:lnTo>
                <a:lnTo>
                  <a:pt x="220466" y="347599"/>
                </a:lnTo>
                <a:lnTo>
                  <a:pt x="233878" y="346076"/>
                </a:lnTo>
                <a:lnTo>
                  <a:pt x="246737" y="343538"/>
                </a:lnTo>
                <a:lnTo>
                  <a:pt x="259041" y="339985"/>
                </a:lnTo>
                <a:lnTo>
                  <a:pt x="270788" y="335417"/>
                </a:lnTo>
                <a:lnTo>
                  <a:pt x="281977" y="329833"/>
                </a:lnTo>
                <a:lnTo>
                  <a:pt x="292606" y="323235"/>
                </a:lnTo>
                <a:lnTo>
                  <a:pt x="301625" y="316484"/>
                </a:lnTo>
                <a:lnTo>
                  <a:pt x="311516" y="307579"/>
                </a:lnTo>
                <a:lnTo>
                  <a:pt x="320260" y="297997"/>
                </a:lnTo>
                <a:lnTo>
                  <a:pt x="327859" y="287739"/>
                </a:lnTo>
                <a:lnTo>
                  <a:pt x="334311" y="276803"/>
                </a:lnTo>
                <a:lnTo>
                  <a:pt x="339616" y="265191"/>
                </a:lnTo>
                <a:lnTo>
                  <a:pt x="343775" y="252902"/>
                </a:lnTo>
                <a:lnTo>
                  <a:pt x="346788" y="239936"/>
                </a:lnTo>
                <a:lnTo>
                  <a:pt x="347726" y="234187"/>
                </a:lnTo>
                <a:lnTo>
                  <a:pt x="231521" y="234187"/>
                </a:lnTo>
                <a:lnTo>
                  <a:pt x="231521" y="199009"/>
                </a:lnTo>
                <a:lnTo>
                  <a:pt x="388620" y="199009"/>
                </a:lnTo>
                <a:lnTo>
                  <a:pt x="388132" y="213706"/>
                </a:lnTo>
                <a:lnTo>
                  <a:pt x="386871" y="227858"/>
                </a:lnTo>
                <a:lnTo>
                  <a:pt x="384838" y="241464"/>
                </a:lnTo>
                <a:lnTo>
                  <a:pt x="382033" y="254525"/>
                </a:lnTo>
                <a:lnTo>
                  <a:pt x="378458" y="267041"/>
                </a:lnTo>
                <a:lnTo>
                  <a:pt x="368995" y="290435"/>
                </a:lnTo>
                <a:lnTo>
                  <a:pt x="356453" y="311648"/>
                </a:lnTo>
                <a:lnTo>
                  <a:pt x="340838" y="330678"/>
                </a:lnTo>
                <a:lnTo>
                  <a:pt x="329289" y="341619"/>
                </a:lnTo>
                <a:lnTo>
                  <a:pt x="309346" y="356219"/>
                </a:lnTo>
                <a:lnTo>
                  <a:pt x="287256" y="367630"/>
                </a:lnTo>
                <a:lnTo>
                  <a:pt x="263019" y="375855"/>
                </a:lnTo>
                <a:lnTo>
                  <a:pt x="250096" y="378774"/>
                </a:lnTo>
                <a:lnTo>
                  <a:pt x="236635" y="380899"/>
                </a:lnTo>
                <a:lnTo>
                  <a:pt x="222637" y="382229"/>
                </a:lnTo>
                <a:lnTo>
                  <a:pt x="208103" y="382765"/>
                </a:lnTo>
                <a:lnTo>
                  <a:pt x="205486" y="382778"/>
                </a:lnTo>
                <a:lnTo>
                  <a:pt x="190970" y="382413"/>
                </a:lnTo>
                <a:lnTo>
                  <a:pt x="176903" y="381321"/>
                </a:lnTo>
                <a:lnTo>
                  <a:pt x="163285" y="379499"/>
                </a:lnTo>
                <a:lnTo>
                  <a:pt x="150115" y="376947"/>
                </a:lnTo>
                <a:lnTo>
                  <a:pt x="137392" y="373664"/>
                </a:lnTo>
                <a:lnTo>
                  <a:pt x="113290" y="364906"/>
                </a:lnTo>
                <a:lnTo>
                  <a:pt x="90975" y="353219"/>
                </a:lnTo>
                <a:lnTo>
                  <a:pt x="70445" y="338599"/>
                </a:lnTo>
                <a:lnTo>
                  <a:pt x="51698" y="321040"/>
                </a:lnTo>
                <a:lnTo>
                  <a:pt x="36961" y="303501"/>
                </a:lnTo>
                <a:lnTo>
                  <a:pt x="29439" y="292742"/>
                </a:lnTo>
                <a:lnTo>
                  <a:pt x="16959" y="270276"/>
                </a:lnTo>
                <a:lnTo>
                  <a:pt x="7898" y="246545"/>
                </a:lnTo>
                <a:lnTo>
                  <a:pt x="2258" y="221550"/>
                </a:lnTo>
                <a:lnTo>
                  <a:pt x="720" y="208578"/>
                </a:lnTo>
                <a:lnTo>
                  <a:pt x="38" y="195290"/>
                </a:lnTo>
                <a:lnTo>
                  <a:pt x="0" y="191262"/>
                </a:lnTo>
                <a:lnTo>
                  <a:pt x="424" y="178197"/>
                </a:lnTo>
                <a:lnTo>
                  <a:pt x="3813" y="152771"/>
                </a:lnTo>
                <a:lnTo>
                  <a:pt x="10567" y="128282"/>
                </a:lnTo>
                <a:lnTo>
                  <a:pt x="20661" y="104730"/>
                </a:lnTo>
                <a:lnTo>
                  <a:pt x="32987" y="83835"/>
                </a:lnTo>
                <a:lnTo>
                  <a:pt x="48751" y="63658"/>
                </a:lnTo>
                <a:lnTo>
                  <a:pt x="67002" y="46000"/>
                </a:lnTo>
                <a:lnTo>
                  <a:pt x="87754" y="30859"/>
                </a:lnTo>
                <a:lnTo>
                  <a:pt x="108479" y="19463"/>
                </a:lnTo>
                <a:lnTo>
                  <a:pt x="131650" y="10279"/>
                </a:lnTo>
                <a:lnTo>
                  <a:pt x="156203" y="4002"/>
                </a:lnTo>
                <a:lnTo>
                  <a:pt x="169000" y="1954"/>
                </a:lnTo>
                <a:lnTo>
                  <a:pt x="182147" y="632"/>
                </a:lnTo>
                <a:lnTo>
                  <a:pt x="195644" y="36"/>
                </a:lnTo>
                <a:lnTo>
                  <a:pt x="2000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2255" y="480567"/>
            <a:ext cx="213359" cy="382778"/>
          </a:xfrm>
          <a:custGeom>
            <a:avLst/>
            <a:gdLst/>
            <a:ahLst/>
            <a:cxnLst/>
            <a:rect l="l" t="t" r="r" b="b"/>
            <a:pathLst>
              <a:path w="213359" h="382778">
                <a:moveTo>
                  <a:pt x="111506" y="0"/>
                </a:moveTo>
                <a:lnTo>
                  <a:pt x="124407" y="820"/>
                </a:lnTo>
                <a:lnTo>
                  <a:pt x="136874" y="3290"/>
                </a:lnTo>
                <a:lnTo>
                  <a:pt x="148920" y="7421"/>
                </a:lnTo>
                <a:lnTo>
                  <a:pt x="159638" y="12700"/>
                </a:lnTo>
                <a:lnTo>
                  <a:pt x="168268" y="18335"/>
                </a:lnTo>
                <a:lnTo>
                  <a:pt x="177074" y="25528"/>
                </a:lnTo>
                <a:lnTo>
                  <a:pt x="186066" y="34271"/>
                </a:lnTo>
                <a:lnTo>
                  <a:pt x="195254" y="44551"/>
                </a:lnTo>
                <a:lnTo>
                  <a:pt x="204649" y="56358"/>
                </a:lnTo>
                <a:lnTo>
                  <a:pt x="207137" y="59690"/>
                </a:lnTo>
                <a:lnTo>
                  <a:pt x="177419" y="82296"/>
                </a:lnTo>
                <a:lnTo>
                  <a:pt x="167399" y="69687"/>
                </a:lnTo>
                <a:lnTo>
                  <a:pt x="158161" y="59445"/>
                </a:lnTo>
                <a:lnTo>
                  <a:pt x="149702" y="51592"/>
                </a:lnTo>
                <a:lnTo>
                  <a:pt x="142367" y="46355"/>
                </a:lnTo>
                <a:lnTo>
                  <a:pt x="130760" y="40884"/>
                </a:lnTo>
                <a:lnTo>
                  <a:pt x="118355" y="38039"/>
                </a:lnTo>
                <a:lnTo>
                  <a:pt x="110743" y="37592"/>
                </a:lnTo>
                <a:lnTo>
                  <a:pt x="97039" y="39075"/>
                </a:lnTo>
                <a:lnTo>
                  <a:pt x="85104" y="43489"/>
                </a:lnTo>
                <a:lnTo>
                  <a:pt x="74964" y="50779"/>
                </a:lnTo>
                <a:lnTo>
                  <a:pt x="66473" y="61338"/>
                </a:lnTo>
                <a:lnTo>
                  <a:pt x="61859" y="73190"/>
                </a:lnTo>
                <a:lnTo>
                  <a:pt x="60706" y="83947"/>
                </a:lnTo>
                <a:lnTo>
                  <a:pt x="60706" y="91948"/>
                </a:lnTo>
                <a:lnTo>
                  <a:pt x="62356" y="99568"/>
                </a:lnTo>
                <a:lnTo>
                  <a:pt x="65658" y="107061"/>
                </a:lnTo>
                <a:lnTo>
                  <a:pt x="71243" y="116739"/>
                </a:lnTo>
                <a:lnTo>
                  <a:pt x="79708" y="127169"/>
                </a:lnTo>
                <a:lnTo>
                  <a:pt x="83692" y="131318"/>
                </a:lnTo>
                <a:lnTo>
                  <a:pt x="88254" y="135280"/>
                </a:lnTo>
                <a:lnTo>
                  <a:pt x="95773" y="141312"/>
                </a:lnTo>
                <a:lnTo>
                  <a:pt x="106267" y="149408"/>
                </a:lnTo>
                <a:lnTo>
                  <a:pt x="119748" y="159560"/>
                </a:lnTo>
                <a:lnTo>
                  <a:pt x="130809" y="167767"/>
                </a:lnTo>
                <a:lnTo>
                  <a:pt x="143570" y="177463"/>
                </a:lnTo>
                <a:lnTo>
                  <a:pt x="155155" y="186858"/>
                </a:lnTo>
                <a:lnTo>
                  <a:pt x="165561" y="195953"/>
                </a:lnTo>
                <a:lnTo>
                  <a:pt x="174784" y="204750"/>
                </a:lnTo>
                <a:lnTo>
                  <a:pt x="182819" y="213252"/>
                </a:lnTo>
                <a:lnTo>
                  <a:pt x="189662" y="221461"/>
                </a:lnTo>
                <a:lnTo>
                  <a:pt x="195308" y="229378"/>
                </a:lnTo>
                <a:lnTo>
                  <a:pt x="202608" y="242030"/>
                </a:lnTo>
                <a:lnTo>
                  <a:pt x="207821" y="254080"/>
                </a:lnTo>
                <a:lnTo>
                  <a:pt x="211329" y="266163"/>
                </a:lnTo>
                <a:lnTo>
                  <a:pt x="213116" y="278295"/>
                </a:lnTo>
                <a:lnTo>
                  <a:pt x="213359" y="284734"/>
                </a:lnTo>
                <a:lnTo>
                  <a:pt x="212499" y="297836"/>
                </a:lnTo>
                <a:lnTo>
                  <a:pt x="209919" y="310346"/>
                </a:lnTo>
                <a:lnTo>
                  <a:pt x="205618" y="322261"/>
                </a:lnTo>
                <a:lnTo>
                  <a:pt x="199597" y="333577"/>
                </a:lnTo>
                <a:lnTo>
                  <a:pt x="191856" y="344291"/>
                </a:lnTo>
                <a:lnTo>
                  <a:pt x="183261" y="353568"/>
                </a:lnTo>
                <a:lnTo>
                  <a:pt x="173225" y="362244"/>
                </a:lnTo>
                <a:lnTo>
                  <a:pt x="162504" y="369387"/>
                </a:lnTo>
                <a:lnTo>
                  <a:pt x="151104" y="375002"/>
                </a:lnTo>
                <a:lnTo>
                  <a:pt x="139033" y="379096"/>
                </a:lnTo>
                <a:lnTo>
                  <a:pt x="126296" y="381674"/>
                </a:lnTo>
                <a:lnTo>
                  <a:pt x="112899" y="382744"/>
                </a:lnTo>
                <a:lnTo>
                  <a:pt x="109981" y="382778"/>
                </a:lnTo>
                <a:lnTo>
                  <a:pt x="96810" y="382058"/>
                </a:lnTo>
                <a:lnTo>
                  <a:pt x="84139" y="379896"/>
                </a:lnTo>
                <a:lnTo>
                  <a:pt x="71967" y="376284"/>
                </a:lnTo>
                <a:lnTo>
                  <a:pt x="60295" y="371217"/>
                </a:lnTo>
                <a:lnTo>
                  <a:pt x="49783" y="365125"/>
                </a:lnTo>
                <a:lnTo>
                  <a:pt x="41023" y="358668"/>
                </a:lnTo>
                <a:lnTo>
                  <a:pt x="32492" y="350924"/>
                </a:lnTo>
                <a:lnTo>
                  <a:pt x="24193" y="341894"/>
                </a:lnTo>
                <a:lnTo>
                  <a:pt x="16130" y="331584"/>
                </a:lnTo>
                <a:lnTo>
                  <a:pt x="8305" y="319996"/>
                </a:lnTo>
                <a:lnTo>
                  <a:pt x="723" y="307133"/>
                </a:lnTo>
                <a:lnTo>
                  <a:pt x="0" y="305816"/>
                </a:lnTo>
                <a:lnTo>
                  <a:pt x="30987" y="287147"/>
                </a:lnTo>
                <a:lnTo>
                  <a:pt x="39736" y="301933"/>
                </a:lnTo>
                <a:lnTo>
                  <a:pt x="48849" y="314639"/>
                </a:lnTo>
                <a:lnTo>
                  <a:pt x="58324" y="325264"/>
                </a:lnTo>
                <a:lnTo>
                  <a:pt x="68157" y="333809"/>
                </a:lnTo>
                <a:lnTo>
                  <a:pt x="78346" y="340273"/>
                </a:lnTo>
                <a:lnTo>
                  <a:pt x="88885" y="344657"/>
                </a:lnTo>
                <a:lnTo>
                  <a:pt x="99773" y="346961"/>
                </a:lnTo>
                <a:lnTo>
                  <a:pt x="106552" y="347345"/>
                </a:lnTo>
                <a:lnTo>
                  <a:pt x="119367" y="346263"/>
                </a:lnTo>
                <a:lnTo>
                  <a:pt x="131630" y="342995"/>
                </a:lnTo>
                <a:lnTo>
                  <a:pt x="140969" y="338836"/>
                </a:lnTo>
                <a:lnTo>
                  <a:pt x="152043" y="331518"/>
                </a:lnTo>
                <a:lnTo>
                  <a:pt x="160955" y="322560"/>
                </a:lnTo>
                <a:lnTo>
                  <a:pt x="165481" y="315976"/>
                </a:lnTo>
                <a:lnTo>
                  <a:pt x="170863" y="304096"/>
                </a:lnTo>
                <a:lnTo>
                  <a:pt x="173539" y="291725"/>
                </a:lnTo>
                <a:lnTo>
                  <a:pt x="173862" y="285496"/>
                </a:lnTo>
                <a:lnTo>
                  <a:pt x="172495" y="273265"/>
                </a:lnTo>
                <a:lnTo>
                  <a:pt x="168375" y="261261"/>
                </a:lnTo>
                <a:lnTo>
                  <a:pt x="161544" y="249555"/>
                </a:lnTo>
                <a:lnTo>
                  <a:pt x="155837" y="242111"/>
                </a:lnTo>
                <a:lnTo>
                  <a:pt x="148891" y="234243"/>
                </a:lnTo>
                <a:lnTo>
                  <a:pt x="140704" y="225947"/>
                </a:lnTo>
                <a:lnTo>
                  <a:pt x="131277" y="217216"/>
                </a:lnTo>
                <a:lnTo>
                  <a:pt x="120609" y="208047"/>
                </a:lnTo>
                <a:lnTo>
                  <a:pt x="108701" y="198433"/>
                </a:lnTo>
                <a:lnTo>
                  <a:pt x="99059" y="191008"/>
                </a:lnTo>
                <a:lnTo>
                  <a:pt x="84714" y="179957"/>
                </a:lnTo>
                <a:lnTo>
                  <a:pt x="72308" y="169998"/>
                </a:lnTo>
                <a:lnTo>
                  <a:pt x="61842" y="161125"/>
                </a:lnTo>
                <a:lnTo>
                  <a:pt x="53317" y="153329"/>
                </a:lnTo>
                <a:lnTo>
                  <a:pt x="46732" y="146604"/>
                </a:lnTo>
                <a:lnTo>
                  <a:pt x="42290" y="141224"/>
                </a:lnTo>
                <a:lnTo>
                  <a:pt x="34891" y="129943"/>
                </a:lnTo>
                <a:lnTo>
                  <a:pt x="29265" y="118253"/>
                </a:lnTo>
                <a:lnTo>
                  <a:pt x="25419" y="106171"/>
                </a:lnTo>
                <a:lnTo>
                  <a:pt x="23362" y="93710"/>
                </a:lnTo>
                <a:lnTo>
                  <a:pt x="22986" y="85471"/>
                </a:lnTo>
                <a:lnTo>
                  <a:pt x="23905" y="72306"/>
                </a:lnTo>
                <a:lnTo>
                  <a:pt x="26662" y="59834"/>
                </a:lnTo>
                <a:lnTo>
                  <a:pt x="31257" y="48070"/>
                </a:lnTo>
                <a:lnTo>
                  <a:pt x="34416" y="42164"/>
                </a:lnTo>
                <a:lnTo>
                  <a:pt x="41679" y="31658"/>
                </a:lnTo>
                <a:lnTo>
                  <a:pt x="50445" y="22514"/>
                </a:lnTo>
                <a:lnTo>
                  <a:pt x="60733" y="14733"/>
                </a:lnTo>
                <a:lnTo>
                  <a:pt x="66547" y="11303"/>
                </a:lnTo>
                <a:lnTo>
                  <a:pt x="78106" y="5921"/>
                </a:lnTo>
                <a:lnTo>
                  <a:pt x="90237" y="2281"/>
                </a:lnTo>
                <a:lnTo>
                  <a:pt x="102940" y="351"/>
                </a:lnTo>
                <a:lnTo>
                  <a:pt x="11150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0780" y="1090167"/>
            <a:ext cx="5034965" cy="382778"/>
          </a:xfrm>
          <a:custGeom>
            <a:avLst/>
            <a:gdLst/>
            <a:ahLst/>
            <a:cxnLst/>
            <a:rect l="l" t="t" r="r" b="b"/>
            <a:pathLst>
              <a:path w="5034965" h="382778">
                <a:moveTo>
                  <a:pt x="4883581" y="199517"/>
                </a:moveTo>
                <a:lnTo>
                  <a:pt x="4883581" y="373634"/>
                </a:lnTo>
                <a:lnTo>
                  <a:pt x="4919522" y="373634"/>
                </a:lnTo>
                <a:lnTo>
                  <a:pt x="4919522" y="199517"/>
                </a:lnTo>
                <a:lnTo>
                  <a:pt x="5034965" y="9144"/>
                </a:lnTo>
                <a:lnTo>
                  <a:pt x="4992801" y="9144"/>
                </a:lnTo>
                <a:lnTo>
                  <a:pt x="4900980" y="159512"/>
                </a:lnTo>
                <a:lnTo>
                  <a:pt x="4807762" y="9144"/>
                </a:lnTo>
                <a:lnTo>
                  <a:pt x="4765852" y="9144"/>
                </a:lnTo>
                <a:lnTo>
                  <a:pt x="4883581" y="199517"/>
                </a:lnTo>
                <a:close/>
              </a:path>
              <a:path w="5034965" h="382778">
                <a:moveTo>
                  <a:pt x="4183049" y="44831"/>
                </a:moveTo>
                <a:lnTo>
                  <a:pt x="4183049" y="373634"/>
                </a:lnTo>
                <a:lnTo>
                  <a:pt x="4183049" y="204216"/>
                </a:lnTo>
                <a:lnTo>
                  <a:pt x="4214848" y="204204"/>
                </a:lnTo>
                <a:lnTo>
                  <a:pt x="4232088" y="204019"/>
                </a:lnTo>
                <a:lnTo>
                  <a:pt x="4247729" y="203609"/>
                </a:lnTo>
                <a:lnTo>
                  <a:pt x="4244771" y="169291"/>
                </a:lnTo>
                <a:lnTo>
                  <a:pt x="4183049" y="168529"/>
                </a:lnTo>
                <a:lnTo>
                  <a:pt x="4183049" y="44831"/>
                </a:lnTo>
                <a:close/>
              </a:path>
              <a:path w="5034965" h="382778">
                <a:moveTo>
                  <a:pt x="4261765" y="202975"/>
                </a:moveTo>
                <a:lnTo>
                  <a:pt x="4274194" y="202120"/>
                </a:lnTo>
                <a:lnTo>
                  <a:pt x="4294212" y="199754"/>
                </a:lnTo>
                <a:lnTo>
                  <a:pt x="4313597" y="194769"/>
                </a:lnTo>
                <a:lnTo>
                  <a:pt x="4325795" y="189609"/>
                </a:lnTo>
                <a:lnTo>
                  <a:pt x="4336768" y="183151"/>
                </a:lnTo>
                <a:lnTo>
                  <a:pt x="4346507" y="175402"/>
                </a:lnTo>
                <a:lnTo>
                  <a:pt x="4355007" y="166370"/>
                </a:lnTo>
                <a:lnTo>
                  <a:pt x="4367309" y="145628"/>
                </a:lnTo>
                <a:lnTo>
                  <a:pt x="4371208" y="133547"/>
                </a:lnTo>
                <a:lnTo>
                  <a:pt x="4373537" y="120435"/>
                </a:lnTo>
                <a:lnTo>
                  <a:pt x="4374311" y="106299"/>
                </a:lnTo>
                <a:lnTo>
                  <a:pt x="4373543" y="92520"/>
                </a:lnTo>
                <a:lnTo>
                  <a:pt x="4371178" y="79448"/>
                </a:lnTo>
                <a:lnTo>
                  <a:pt x="4367216" y="67371"/>
                </a:lnTo>
                <a:lnTo>
                  <a:pt x="4361656" y="56295"/>
                </a:lnTo>
                <a:lnTo>
                  <a:pt x="4354499" y="46228"/>
                </a:lnTo>
                <a:lnTo>
                  <a:pt x="4338486" y="30867"/>
                </a:lnTo>
                <a:lnTo>
                  <a:pt x="4327828" y="23981"/>
                </a:lnTo>
                <a:lnTo>
                  <a:pt x="4316148" y="18560"/>
                </a:lnTo>
                <a:lnTo>
                  <a:pt x="4303445" y="14605"/>
                </a:lnTo>
                <a:lnTo>
                  <a:pt x="4290202" y="12219"/>
                </a:lnTo>
                <a:lnTo>
                  <a:pt x="4267360" y="10243"/>
                </a:lnTo>
                <a:lnTo>
                  <a:pt x="4253169" y="9630"/>
                </a:lnTo>
                <a:lnTo>
                  <a:pt x="4237130" y="9265"/>
                </a:lnTo>
                <a:lnTo>
                  <a:pt x="4146600" y="9144"/>
                </a:lnTo>
                <a:lnTo>
                  <a:pt x="4146600" y="373634"/>
                </a:lnTo>
                <a:lnTo>
                  <a:pt x="4183049" y="373634"/>
                </a:lnTo>
                <a:lnTo>
                  <a:pt x="4183049" y="44831"/>
                </a:lnTo>
                <a:lnTo>
                  <a:pt x="4251251" y="44848"/>
                </a:lnTo>
                <a:lnTo>
                  <a:pt x="4267094" y="45372"/>
                </a:lnTo>
                <a:lnTo>
                  <a:pt x="4280615" y="46624"/>
                </a:lnTo>
                <a:lnTo>
                  <a:pt x="4291804" y="48602"/>
                </a:lnTo>
                <a:lnTo>
                  <a:pt x="4300651" y="51308"/>
                </a:lnTo>
                <a:lnTo>
                  <a:pt x="4308399" y="55041"/>
                </a:lnTo>
                <a:lnTo>
                  <a:pt x="4318494" y="62721"/>
                </a:lnTo>
                <a:lnTo>
                  <a:pt x="4326813" y="72898"/>
                </a:lnTo>
                <a:lnTo>
                  <a:pt x="4331490" y="81461"/>
                </a:lnTo>
                <a:lnTo>
                  <a:pt x="4335412" y="93541"/>
                </a:lnTo>
                <a:lnTo>
                  <a:pt x="4336719" y="106426"/>
                </a:lnTo>
                <a:lnTo>
                  <a:pt x="4335923" y="116814"/>
                </a:lnTo>
                <a:lnTo>
                  <a:pt x="4332640" y="129095"/>
                </a:lnTo>
                <a:lnTo>
                  <a:pt x="4326813" y="140462"/>
                </a:lnTo>
                <a:lnTo>
                  <a:pt x="4320785" y="148193"/>
                </a:lnTo>
                <a:lnTo>
                  <a:pt x="4311115" y="156399"/>
                </a:lnTo>
                <a:lnTo>
                  <a:pt x="4299508" y="162433"/>
                </a:lnTo>
                <a:lnTo>
                  <a:pt x="4286854" y="166019"/>
                </a:lnTo>
                <a:lnTo>
                  <a:pt x="4274942" y="167837"/>
                </a:lnTo>
                <a:lnTo>
                  <a:pt x="4260912" y="168927"/>
                </a:lnTo>
                <a:lnTo>
                  <a:pt x="4244771" y="169291"/>
                </a:lnTo>
                <a:lnTo>
                  <a:pt x="4247729" y="203609"/>
                </a:lnTo>
                <a:lnTo>
                  <a:pt x="4261765" y="202975"/>
                </a:lnTo>
                <a:close/>
              </a:path>
              <a:path w="5034965" h="382778">
                <a:moveTo>
                  <a:pt x="3837228" y="253746"/>
                </a:moveTo>
                <a:lnTo>
                  <a:pt x="3853865" y="218567"/>
                </a:lnTo>
                <a:lnTo>
                  <a:pt x="3916349" y="86614"/>
                </a:lnTo>
                <a:lnTo>
                  <a:pt x="3978452" y="218567"/>
                </a:lnTo>
                <a:lnTo>
                  <a:pt x="3994200" y="253746"/>
                </a:lnTo>
                <a:lnTo>
                  <a:pt x="4051604" y="373634"/>
                </a:lnTo>
                <a:lnTo>
                  <a:pt x="4090847" y="373634"/>
                </a:lnTo>
                <a:lnTo>
                  <a:pt x="3920921" y="9144"/>
                </a:lnTo>
                <a:lnTo>
                  <a:pt x="3912031" y="9144"/>
                </a:lnTo>
                <a:lnTo>
                  <a:pt x="3739819" y="373634"/>
                </a:lnTo>
                <a:lnTo>
                  <a:pt x="3780459" y="373634"/>
                </a:lnTo>
                <a:lnTo>
                  <a:pt x="3837228" y="253746"/>
                </a:lnTo>
                <a:close/>
              </a:path>
              <a:path w="5034965" h="382778">
                <a:moveTo>
                  <a:pt x="3853865" y="218567"/>
                </a:moveTo>
                <a:lnTo>
                  <a:pt x="3837228" y="253746"/>
                </a:lnTo>
                <a:lnTo>
                  <a:pt x="3994200" y="253746"/>
                </a:lnTo>
                <a:lnTo>
                  <a:pt x="3978452" y="218567"/>
                </a:lnTo>
                <a:lnTo>
                  <a:pt x="3853865" y="218567"/>
                </a:lnTo>
                <a:close/>
              </a:path>
              <a:path w="5034965" h="382778">
                <a:moveTo>
                  <a:pt x="3619521" y="199286"/>
                </a:moveTo>
                <a:lnTo>
                  <a:pt x="3630423" y="196308"/>
                </a:lnTo>
                <a:lnTo>
                  <a:pt x="3640124" y="192659"/>
                </a:lnTo>
                <a:lnTo>
                  <a:pt x="3653515" y="185433"/>
                </a:lnTo>
                <a:lnTo>
                  <a:pt x="3663763" y="177750"/>
                </a:lnTo>
                <a:lnTo>
                  <a:pt x="3672635" y="168778"/>
                </a:lnTo>
                <a:lnTo>
                  <a:pt x="3680129" y="158496"/>
                </a:lnTo>
                <a:lnTo>
                  <a:pt x="3687166" y="144503"/>
                </a:lnTo>
                <a:lnTo>
                  <a:pt x="3691012" y="132513"/>
                </a:lnTo>
                <a:lnTo>
                  <a:pt x="3693326" y="119729"/>
                </a:lnTo>
                <a:lnTo>
                  <a:pt x="3694099" y="106172"/>
                </a:lnTo>
                <a:lnTo>
                  <a:pt x="3693287" y="92274"/>
                </a:lnTo>
                <a:lnTo>
                  <a:pt x="3690855" y="79328"/>
                </a:lnTo>
                <a:lnTo>
                  <a:pt x="3686797" y="67297"/>
                </a:lnTo>
                <a:lnTo>
                  <a:pt x="3681107" y="56178"/>
                </a:lnTo>
                <a:lnTo>
                  <a:pt x="3673779" y="45974"/>
                </a:lnTo>
                <a:lnTo>
                  <a:pt x="3666205" y="37880"/>
                </a:lnTo>
                <a:lnTo>
                  <a:pt x="3656442" y="29778"/>
                </a:lnTo>
                <a:lnTo>
                  <a:pt x="3645654" y="23109"/>
                </a:lnTo>
                <a:lnTo>
                  <a:pt x="3633826" y="17880"/>
                </a:lnTo>
                <a:lnTo>
                  <a:pt x="3620947" y="14097"/>
                </a:lnTo>
                <a:lnTo>
                  <a:pt x="3609056" y="12091"/>
                </a:lnTo>
                <a:lnTo>
                  <a:pt x="3598717" y="11030"/>
                </a:lnTo>
                <a:lnTo>
                  <a:pt x="3586517" y="10205"/>
                </a:lnTo>
                <a:lnTo>
                  <a:pt x="3572459" y="9615"/>
                </a:lnTo>
                <a:lnTo>
                  <a:pt x="3556545" y="9261"/>
                </a:lnTo>
                <a:lnTo>
                  <a:pt x="3466134" y="9144"/>
                </a:lnTo>
                <a:lnTo>
                  <a:pt x="3502583" y="44831"/>
                </a:lnTo>
                <a:lnTo>
                  <a:pt x="3571197" y="44853"/>
                </a:lnTo>
                <a:lnTo>
                  <a:pt x="3587056" y="45391"/>
                </a:lnTo>
                <a:lnTo>
                  <a:pt x="3600536" y="46646"/>
                </a:lnTo>
                <a:lnTo>
                  <a:pt x="3611658" y="48618"/>
                </a:lnTo>
                <a:lnTo>
                  <a:pt x="3620439" y="51308"/>
                </a:lnTo>
                <a:lnTo>
                  <a:pt x="3628051" y="55024"/>
                </a:lnTo>
                <a:lnTo>
                  <a:pt x="3638147" y="62676"/>
                </a:lnTo>
                <a:lnTo>
                  <a:pt x="3646474" y="72771"/>
                </a:lnTo>
                <a:lnTo>
                  <a:pt x="3651078" y="81016"/>
                </a:lnTo>
                <a:lnTo>
                  <a:pt x="3655055" y="93085"/>
                </a:lnTo>
                <a:lnTo>
                  <a:pt x="3656380" y="106045"/>
                </a:lnTo>
                <a:lnTo>
                  <a:pt x="3655613" y="116408"/>
                </a:lnTo>
                <a:lnTo>
                  <a:pt x="3652395" y="128703"/>
                </a:lnTo>
                <a:lnTo>
                  <a:pt x="3646601" y="140081"/>
                </a:lnTo>
                <a:lnTo>
                  <a:pt x="3640571" y="147944"/>
                </a:lnTo>
                <a:lnTo>
                  <a:pt x="3630943" y="156229"/>
                </a:lnTo>
                <a:lnTo>
                  <a:pt x="3619296" y="162306"/>
                </a:lnTo>
                <a:lnTo>
                  <a:pt x="3607096" y="165830"/>
                </a:lnTo>
                <a:lnTo>
                  <a:pt x="3595255" y="167740"/>
                </a:lnTo>
                <a:lnTo>
                  <a:pt x="3607423" y="201592"/>
                </a:lnTo>
                <a:lnTo>
                  <a:pt x="3619521" y="199286"/>
                </a:lnTo>
                <a:close/>
              </a:path>
              <a:path w="5034965" h="382778">
                <a:moveTo>
                  <a:pt x="2410383" y="373634"/>
                </a:moveTo>
                <a:lnTo>
                  <a:pt x="2447594" y="373634"/>
                </a:lnTo>
                <a:lnTo>
                  <a:pt x="2447594" y="44831"/>
                </a:lnTo>
                <a:lnTo>
                  <a:pt x="2528874" y="44831"/>
                </a:lnTo>
                <a:lnTo>
                  <a:pt x="2528874" y="9144"/>
                </a:lnTo>
                <a:lnTo>
                  <a:pt x="2329103" y="9144"/>
                </a:lnTo>
                <a:lnTo>
                  <a:pt x="2329103" y="44831"/>
                </a:lnTo>
                <a:lnTo>
                  <a:pt x="2410383" y="44831"/>
                </a:lnTo>
                <a:lnTo>
                  <a:pt x="2410383" y="373634"/>
                </a:lnTo>
                <a:close/>
              </a:path>
              <a:path w="5034965" h="382778">
                <a:moveTo>
                  <a:pt x="2055672" y="253746"/>
                </a:moveTo>
                <a:lnTo>
                  <a:pt x="2072309" y="218567"/>
                </a:lnTo>
                <a:lnTo>
                  <a:pt x="2134793" y="86614"/>
                </a:lnTo>
                <a:lnTo>
                  <a:pt x="2196896" y="218567"/>
                </a:lnTo>
                <a:lnTo>
                  <a:pt x="2212644" y="253746"/>
                </a:lnTo>
                <a:lnTo>
                  <a:pt x="2270048" y="373634"/>
                </a:lnTo>
                <a:lnTo>
                  <a:pt x="2309291" y="373634"/>
                </a:lnTo>
                <a:lnTo>
                  <a:pt x="2139365" y="9144"/>
                </a:lnTo>
                <a:lnTo>
                  <a:pt x="2130475" y="9144"/>
                </a:lnTo>
                <a:lnTo>
                  <a:pt x="1958263" y="373634"/>
                </a:lnTo>
                <a:lnTo>
                  <a:pt x="1998903" y="373634"/>
                </a:lnTo>
                <a:lnTo>
                  <a:pt x="2055672" y="253746"/>
                </a:lnTo>
                <a:close/>
              </a:path>
              <a:path w="5034965" h="382778">
                <a:moveTo>
                  <a:pt x="2072309" y="218567"/>
                </a:moveTo>
                <a:lnTo>
                  <a:pt x="2055672" y="253746"/>
                </a:lnTo>
                <a:lnTo>
                  <a:pt x="2212644" y="253746"/>
                </a:lnTo>
                <a:lnTo>
                  <a:pt x="2196896" y="218567"/>
                </a:lnTo>
                <a:lnTo>
                  <a:pt x="2072309" y="218567"/>
                </a:lnTo>
                <a:close/>
              </a:path>
              <a:path w="5034965" h="382778">
                <a:moveTo>
                  <a:pt x="1559610" y="9144"/>
                </a:moveTo>
                <a:lnTo>
                  <a:pt x="1507540" y="373634"/>
                </a:lnTo>
                <a:lnTo>
                  <a:pt x="1542719" y="373634"/>
                </a:lnTo>
                <a:lnTo>
                  <a:pt x="1578533" y="110998"/>
                </a:lnTo>
                <a:lnTo>
                  <a:pt x="1708835" y="373634"/>
                </a:lnTo>
                <a:lnTo>
                  <a:pt x="1718233" y="373634"/>
                </a:lnTo>
                <a:lnTo>
                  <a:pt x="1847138" y="113030"/>
                </a:lnTo>
                <a:lnTo>
                  <a:pt x="1883079" y="373634"/>
                </a:lnTo>
                <a:lnTo>
                  <a:pt x="1918766" y="373634"/>
                </a:lnTo>
                <a:lnTo>
                  <a:pt x="1866315" y="9144"/>
                </a:lnTo>
                <a:lnTo>
                  <a:pt x="1860473" y="9144"/>
                </a:lnTo>
                <a:lnTo>
                  <a:pt x="1713788" y="308229"/>
                </a:lnTo>
                <a:lnTo>
                  <a:pt x="1565579" y="9144"/>
                </a:lnTo>
                <a:lnTo>
                  <a:pt x="1559610" y="9144"/>
                </a:lnTo>
                <a:close/>
              </a:path>
              <a:path w="5034965" h="382778">
                <a:moveTo>
                  <a:pt x="931185" y="199286"/>
                </a:moveTo>
                <a:lnTo>
                  <a:pt x="942087" y="196308"/>
                </a:lnTo>
                <a:lnTo>
                  <a:pt x="951788" y="192659"/>
                </a:lnTo>
                <a:lnTo>
                  <a:pt x="965179" y="185433"/>
                </a:lnTo>
                <a:lnTo>
                  <a:pt x="975427" y="177750"/>
                </a:lnTo>
                <a:lnTo>
                  <a:pt x="984299" y="168778"/>
                </a:lnTo>
                <a:lnTo>
                  <a:pt x="991793" y="158496"/>
                </a:lnTo>
                <a:lnTo>
                  <a:pt x="998830" y="144503"/>
                </a:lnTo>
                <a:lnTo>
                  <a:pt x="1002676" y="132513"/>
                </a:lnTo>
                <a:lnTo>
                  <a:pt x="1004990" y="119729"/>
                </a:lnTo>
                <a:lnTo>
                  <a:pt x="1005763" y="106172"/>
                </a:lnTo>
                <a:lnTo>
                  <a:pt x="1004951" y="92274"/>
                </a:lnTo>
                <a:lnTo>
                  <a:pt x="1002519" y="79328"/>
                </a:lnTo>
                <a:lnTo>
                  <a:pt x="998461" y="67297"/>
                </a:lnTo>
                <a:lnTo>
                  <a:pt x="992771" y="56178"/>
                </a:lnTo>
                <a:lnTo>
                  <a:pt x="985443" y="45974"/>
                </a:lnTo>
                <a:lnTo>
                  <a:pt x="977869" y="37880"/>
                </a:lnTo>
                <a:lnTo>
                  <a:pt x="968106" y="29778"/>
                </a:lnTo>
                <a:lnTo>
                  <a:pt x="957318" y="23109"/>
                </a:lnTo>
                <a:lnTo>
                  <a:pt x="945490" y="17880"/>
                </a:lnTo>
                <a:lnTo>
                  <a:pt x="932611" y="14097"/>
                </a:lnTo>
                <a:lnTo>
                  <a:pt x="920720" y="12091"/>
                </a:lnTo>
                <a:lnTo>
                  <a:pt x="910381" y="11030"/>
                </a:lnTo>
                <a:lnTo>
                  <a:pt x="898181" y="10205"/>
                </a:lnTo>
                <a:lnTo>
                  <a:pt x="884123" y="9615"/>
                </a:lnTo>
                <a:lnTo>
                  <a:pt x="868209" y="9261"/>
                </a:lnTo>
                <a:lnTo>
                  <a:pt x="777798" y="9144"/>
                </a:lnTo>
                <a:lnTo>
                  <a:pt x="814247" y="44831"/>
                </a:lnTo>
                <a:lnTo>
                  <a:pt x="882861" y="44853"/>
                </a:lnTo>
                <a:lnTo>
                  <a:pt x="898720" y="45391"/>
                </a:lnTo>
                <a:lnTo>
                  <a:pt x="912200" y="46646"/>
                </a:lnTo>
                <a:lnTo>
                  <a:pt x="923322" y="48618"/>
                </a:lnTo>
                <a:lnTo>
                  <a:pt x="932103" y="51308"/>
                </a:lnTo>
                <a:lnTo>
                  <a:pt x="939715" y="55024"/>
                </a:lnTo>
                <a:lnTo>
                  <a:pt x="949811" y="62676"/>
                </a:lnTo>
                <a:lnTo>
                  <a:pt x="958138" y="72771"/>
                </a:lnTo>
                <a:lnTo>
                  <a:pt x="962742" y="81016"/>
                </a:lnTo>
                <a:lnTo>
                  <a:pt x="966719" y="93085"/>
                </a:lnTo>
                <a:lnTo>
                  <a:pt x="968044" y="106045"/>
                </a:lnTo>
                <a:lnTo>
                  <a:pt x="967277" y="116408"/>
                </a:lnTo>
                <a:lnTo>
                  <a:pt x="964059" y="128703"/>
                </a:lnTo>
                <a:lnTo>
                  <a:pt x="958265" y="140081"/>
                </a:lnTo>
                <a:lnTo>
                  <a:pt x="952235" y="147944"/>
                </a:lnTo>
                <a:lnTo>
                  <a:pt x="942607" y="156229"/>
                </a:lnTo>
                <a:lnTo>
                  <a:pt x="930960" y="162306"/>
                </a:lnTo>
                <a:lnTo>
                  <a:pt x="918760" y="165830"/>
                </a:lnTo>
                <a:lnTo>
                  <a:pt x="906919" y="167740"/>
                </a:lnTo>
                <a:lnTo>
                  <a:pt x="919087" y="201592"/>
                </a:lnTo>
                <a:lnTo>
                  <a:pt x="931185" y="199286"/>
                </a:lnTo>
                <a:close/>
              </a:path>
              <a:path w="5034965" h="382778">
                <a:moveTo>
                  <a:pt x="687755" y="9144"/>
                </a:moveTo>
                <a:lnTo>
                  <a:pt x="651433" y="9144"/>
                </a:lnTo>
                <a:lnTo>
                  <a:pt x="651433" y="162052"/>
                </a:lnTo>
                <a:lnTo>
                  <a:pt x="465759" y="162052"/>
                </a:lnTo>
                <a:lnTo>
                  <a:pt x="465759" y="9144"/>
                </a:lnTo>
                <a:lnTo>
                  <a:pt x="429310" y="9144"/>
                </a:lnTo>
                <a:lnTo>
                  <a:pt x="429310" y="373634"/>
                </a:lnTo>
                <a:lnTo>
                  <a:pt x="465759" y="373634"/>
                </a:lnTo>
                <a:lnTo>
                  <a:pt x="465759" y="197739"/>
                </a:lnTo>
                <a:lnTo>
                  <a:pt x="651433" y="197739"/>
                </a:lnTo>
                <a:lnTo>
                  <a:pt x="651433" y="373634"/>
                </a:lnTo>
                <a:lnTo>
                  <a:pt x="687755" y="373634"/>
                </a:lnTo>
                <a:lnTo>
                  <a:pt x="687755" y="9144"/>
                </a:lnTo>
                <a:close/>
              </a:path>
              <a:path w="5034965" h="382778">
                <a:moveTo>
                  <a:pt x="3006775" y="191262"/>
                </a:moveTo>
                <a:lnTo>
                  <a:pt x="3007496" y="208578"/>
                </a:lnTo>
                <a:lnTo>
                  <a:pt x="3009034" y="221550"/>
                </a:lnTo>
                <a:lnTo>
                  <a:pt x="3014674" y="246545"/>
                </a:lnTo>
                <a:lnTo>
                  <a:pt x="3023734" y="270276"/>
                </a:lnTo>
                <a:lnTo>
                  <a:pt x="3036214" y="292742"/>
                </a:lnTo>
                <a:lnTo>
                  <a:pt x="3043737" y="303501"/>
                </a:lnTo>
                <a:lnTo>
                  <a:pt x="3052114" y="313944"/>
                </a:lnTo>
                <a:lnTo>
                  <a:pt x="3067625" y="330187"/>
                </a:lnTo>
                <a:lnTo>
                  <a:pt x="3087263" y="346276"/>
                </a:lnTo>
                <a:lnTo>
                  <a:pt x="3108685" y="359429"/>
                </a:lnTo>
                <a:lnTo>
                  <a:pt x="3131893" y="369651"/>
                </a:lnTo>
                <a:lnTo>
                  <a:pt x="3156891" y="376947"/>
                </a:lnTo>
                <a:lnTo>
                  <a:pt x="3170061" y="379499"/>
                </a:lnTo>
                <a:lnTo>
                  <a:pt x="3183679" y="381321"/>
                </a:lnTo>
                <a:lnTo>
                  <a:pt x="3197746" y="382413"/>
                </a:lnTo>
                <a:lnTo>
                  <a:pt x="3212261" y="382778"/>
                </a:lnTo>
                <a:lnTo>
                  <a:pt x="3214879" y="382765"/>
                </a:lnTo>
                <a:lnTo>
                  <a:pt x="3229413" y="382229"/>
                </a:lnTo>
                <a:lnTo>
                  <a:pt x="3243411" y="380899"/>
                </a:lnTo>
                <a:lnTo>
                  <a:pt x="3256871" y="378774"/>
                </a:lnTo>
                <a:lnTo>
                  <a:pt x="3269795" y="375855"/>
                </a:lnTo>
                <a:lnTo>
                  <a:pt x="3294032" y="367630"/>
                </a:lnTo>
                <a:lnTo>
                  <a:pt x="3316122" y="356219"/>
                </a:lnTo>
                <a:lnTo>
                  <a:pt x="3336064" y="341619"/>
                </a:lnTo>
                <a:lnTo>
                  <a:pt x="3347614" y="330678"/>
                </a:lnTo>
                <a:lnTo>
                  <a:pt x="3363229" y="311648"/>
                </a:lnTo>
                <a:lnTo>
                  <a:pt x="3375770" y="290435"/>
                </a:lnTo>
                <a:lnTo>
                  <a:pt x="3385233" y="267041"/>
                </a:lnTo>
                <a:lnTo>
                  <a:pt x="3388809" y="254525"/>
                </a:lnTo>
                <a:lnTo>
                  <a:pt x="3391614" y="241464"/>
                </a:lnTo>
                <a:lnTo>
                  <a:pt x="3393647" y="227858"/>
                </a:lnTo>
                <a:lnTo>
                  <a:pt x="3394907" y="213706"/>
                </a:lnTo>
                <a:lnTo>
                  <a:pt x="3395395" y="199009"/>
                </a:lnTo>
                <a:lnTo>
                  <a:pt x="3238296" y="199009"/>
                </a:lnTo>
                <a:lnTo>
                  <a:pt x="3238296" y="234187"/>
                </a:lnTo>
                <a:lnTo>
                  <a:pt x="3354501" y="234187"/>
                </a:lnTo>
                <a:lnTo>
                  <a:pt x="3353563" y="239936"/>
                </a:lnTo>
                <a:lnTo>
                  <a:pt x="3350551" y="252902"/>
                </a:lnTo>
                <a:lnTo>
                  <a:pt x="3346392" y="265191"/>
                </a:lnTo>
                <a:lnTo>
                  <a:pt x="3341086" y="276803"/>
                </a:lnTo>
                <a:lnTo>
                  <a:pt x="3334635" y="287739"/>
                </a:lnTo>
                <a:lnTo>
                  <a:pt x="3327036" y="297997"/>
                </a:lnTo>
                <a:lnTo>
                  <a:pt x="3318291" y="307579"/>
                </a:lnTo>
                <a:lnTo>
                  <a:pt x="3308400" y="316484"/>
                </a:lnTo>
                <a:lnTo>
                  <a:pt x="3299382" y="323235"/>
                </a:lnTo>
                <a:lnTo>
                  <a:pt x="3288753" y="329833"/>
                </a:lnTo>
                <a:lnTo>
                  <a:pt x="3277564" y="335417"/>
                </a:lnTo>
                <a:lnTo>
                  <a:pt x="3265817" y="339985"/>
                </a:lnTo>
                <a:lnTo>
                  <a:pt x="3253513" y="343538"/>
                </a:lnTo>
                <a:lnTo>
                  <a:pt x="3240654" y="346076"/>
                </a:lnTo>
                <a:lnTo>
                  <a:pt x="3227242" y="347599"/>
                </a:lnTo>
                <a:lnTo>
                  <a:pt x="3213277" y="348107"/>
                </a:lnTo>
                <a:lnTo>
                  <a:pt x="3201008" y="347732"/>
                </a:lnTo>
                <a:lnTo>
                  <a:pt x="3188051" y="346483"/>
                </a:lnTo>
                <a:lnTo>
                  <a:pt x="3175414" y="344350"/>
                </a:lnTo>
                <a:lnTo>
                  <a:pt x="3163091" y="341329"/>
                </a:lnTo>
                <a:lnTo>
                  <a:pt x="3151074" y="337417"/>
                </a:lnTo>
                <a:lnTo>
                  <a:pt x="3139357" y="332608"/>
                </a:lnTo>
                <a:lnTo>
                  <a:pt x="3127933" y="326898"/>
                </a:lnTo>
                <a:lnTo>
                  <a:pt x="3109803" y="315509"/>
                </a:lnTo>
                <a:lnTo>
                  <a:pt x="3099713" y="307589"/>
                </a:lnTo>
                <a:lnTo>
                  <a:pt x="3090386" y="298948"/>
                </a:lnTo>
                <a:lnTo>
                  <a:pt x="3081820" y="289590"/>
                </a:lnTo>
                <a:lnTo>
                  <a:pt x="3074016" y="279517"/>
                </a:lnTo>
                <a:lnTo>
                  <a:pt x="3066973" y="268732"/>
                </a:lnTo>
                <a:lnTo>
                  <a:pt x="3058436" y="252311"/>
                </a:lnTo>
                <a:lnTo>
                  <a:pt x="3053608" y="240341"/>
                </a:lnTo>
                <a:lnTo>
                  <a:pt x="3049847" y="228178"/>
                </a:lnTo>
                <a:lnTo>
                  <a:pt x="3047158" y="215818"/>
                </a:lnTo>
                <a:lnTo>
                  <a:pt x="3045542" y="203260"/>
                </a:lnTo>
                <a:lnTo>
                  <a:pt x="3045002" y="190500"/>
                </a:lnTo>
                <a:lnTo>
                  <a:pt x="3045032" y="187541"/>
                </a:lnTo>
                <a:lnTo>
                  <a:pt x="3045835" y="174844"/>
                </a:lnTo>
                <a:lnTo>
                  <a:pt x="3047737" y="162342"/>
                </a:lnTo>
                <a:lnTo>
                  <a:pt x="3050739" y="150037"/>
                </a:lnTo>
                <a:lnTo>
                  <a:pt x="3054839" y="137928"/>
                </a:lnTo>
                <a:lnTo>
                  <a:pt x="3060039" y="126016"/>
                </a:lnTo>
                <a:lnTo>
                  <a:pt x="3066338" y="114300"/>
                </a:lnTo>
                <a:lnTo>
                  <a:pt x="3077179" y="98308"/>
                </a:lnTo>
                <a:lnTo>
                  <a:pt x="3085361" y="88685"/>
                </a:lnTo>
                <a:lnTo>
                  <a:pt x="3094377" y="79768"/>
                </a:lnTo>
                <a:lnTo>
                  <a:pt x="3104226" y="71558"/>
                </a:lnTo>
                <a:lnTo>
                  <a:pt x="3114904" y="64061"/>
                </a:lnTo>
                <a:lnTo>
                  <a:pt x="3126409" y="57277"/>
                </a:lnTo>
                <a:lnTo>
                  <a:pt x="3145795" y="48128"/>
                </a:lnTo>
                <a:lnTo>
                  <a:pt x="3157873" y="43825"/>
                </a:lnTo>
                <a:lnTo>
                  <a:pt x="3170145" y="40483"/>
                </a:lnTo>
                <a:lnTo>
                  <a:pt x="3182605" y="38099"/>
                </a:lnTo>
                <a:lnTo>
                  <a:pt x="3195249" y="36670"/>
                </a:lnTo>
                <a:lnTo>
                  <a:pt x="3208070" y="36195"/>
                </a:lnTo>
                <a:lnTo>
                  <a:pt x="3216548" y="36426"/>
                </a:lnTo>
                <a:lnTo>
                  <a:pt x="3228742" y="37559"/>
                </a:lnTo>
                <a:lnTo>
                  <a:pt x="3241068" y="39644"/>
                </a:lnTo>
                <a:lnTo>
                  <a:pt x="3253525" y="42688"/>
                </a:lnTo>
                <a:lnTo>
                  <a:pt x="3266106" y="46700"/>
                </a:lnTo>
                <a:lnTo>
                  <a:pt x="3278809" y="51689"/>
                </a:lnTo>
                <a:lnTo>
                  <a:pt x="3294066" y="58963"/>
                </a:lnTo>
                <a:lnTo>
                  <a:pt x="3304942" y="65151"/>
                </a:lnTo>
                <a:lnTo>
                  <a:pt x="3315540" y="72061"/>
                </a:lnTo>
                <a:lnTo>
                  <a:pt x="3325855" y="79697"/>
                </a:lnTo>
                <a:lnTo>
                  <a:pt x="3335881" y="88060"/>
                </a:lnTo>
                <a:lnTo>
                  <a:pt x="3345611" y="97155"/>
                </a:lnTo>
                <a:lnTo>
                  <a:pt x="3373805" y="70358"/>
                </a:lnTo>
                <a:lnTo>
                  <a:pt x="3357621" y="55924"/>
                </a:lnTo>
                <a:lnTo>
                  <a:pt x="3347191" y="47616"/>
                </a:lnTo>
                <a:lnTo>
                  <a:pt x="3336690" y="40019"/>
                </a:lnTo>
                <a:lnTo>
                  <a:pt x="3326122" y="33133"/>
                </a:lnTo>
                <a:lnTo>
                  <a:pt x="3315490" y="26961"/>
                </a:lnTo>
                <a:lnTo>
                  <a:pt x="3294049" y="16764"/>
                </a:lnTo>
                <a:lnTo>
                  <a:pt x="3282283" y="12331"/>
                </a:lnTo>
                <a:lnTo>
                  <a:pt x="3270247" y="8563"/>
                </a:lnTo>
                <a:lnTo>
                  <a:pt x="3257994" y="5480"/>
                </a:lnTo>
                <a:lnTo>
                  <a:pt x="3245522" y="3082"/>
                </a:lnTo>
                <a:lnTo>
                  <a:pt x="3232833" y="1370"/>
                </a:lnTo>
                <a:lnTo>
                  <a:pt x="3219926" y="342"/>
                </a:lnTo>
                <a:lnTo>
                  <a:pt x="3206800" y="0"/>
                </a:lnTo>
                <a:lnTo>
                  <a:pt x="3202420" y="36"/>
                </a:lnTo>
                <a:lnTo>
                  <a:pt x="3188923" y="632"/>
                </a:lnTo>
                <a:lnTo>
                  <a:pt x="3175776" y="1954"/>
                </a:lnTo>
                <a:lnTo>
                  <a:pt x="3162979" y="4002"/>
                </a:lnTo>
                <a:lnTo>
                  <a:pt x="3150529" y="6777"/>
                </a:lnTo>
                <a:lnTo>
                  <a:pt x="3138426" y="10279"/>
                </a:lnTo>
                <a:lnTo>
                  <a:pt x="3126669" y="14508"/>
                </a:lnTo>
                <a:lnTo>
                  <a:pt x="3115255" y="19463"/>
                </a:lnTo>
                <a:lnTo>
                  <a:pt x="3104184" y="25146"/>
                </a:lnTo>
                <a:lnTo>
                  <a:pt x="3083840" y="38115"/>
                </a:lnTo>
                <a:lnTo>
                  <a:pt x="3073778" y="46000"/>
                </a:lnTo>
                <a:lnTo>
                  <a:pt x="3064340" y="54514"/>
                </a:lnTo>
                <a:lnTo>
                  <a:pt x="3055526" y="63658"/>
                </a:lnTo>
                <a:lnTo>
                  <a:pt x="3047335" y="73432"/>
                </a:lnTo>
                <a:lnTo>
                  <a:pt x="3039763" y="83835"/>
                </a:lnTo>
                <a:lnTo>
                  <a:pt x="3032810" y="94869"/>
                </a:lnTo>
                <a:lnTo>
                  <a:pt x="3021974" y="116389"/>
                </a:lnTo>
                <a:lnTo>
                  <a:pt x="3017343" y="128282"/>
                </a:lnTo>
                <a:lnTo>
                  <a:pt x="3013547" y="140410"/>
                </a:lnTo>
                <a:lnTo>
                  <a:pt x="3010589" y="152771"/>
                </a:lnTo>
                <a:lnTo>
                  <a:pt x="3008472" y="165367"/>
                </a:lnTo>
                <a:lnTo>
                  <a:pt x="3007200" y="178197"/>
                </a:lnTo>
                <a:lnTo>
                  <a:pt x="3006775" y="191262"/>
                </a:lnTo>
                <a:close/>
              </a:path>
              <a:path w="5034965" h="382778">
                <a:moveTo>
                  <a:pt x="46560" y="244910"/>
                </a:moveTo>
                <a:lnTo>
                  <a:pt x="42992" y="232554"/>
                </a:lnTo>
                <a:lnTo>
                  <a:pt x="40443" y="219706"/>
                </a:lnTo>
                <a:lnTo>
                  <a:pt x="38914" y="206365"/>
                </a:lnTo>
                <a:lnTo>
                  <a:pt x="38404" y="192532"/>
                </a:lnTo>
                <a:lnTo>
                  <a:pt x="38506" y="186358"/>
                </a:lnTo>
                <a:lnTo>
                  <a:pt x="39443" y="173080"/>
                </a:lnTo>
                <a:lnTo>
                  <a:pt x="41362" y="160237"/>
                </a:lnTo>
                <a:lnTo>
                  <a:pt x="44262" y="147826"/>
                </a:lnTo>
                <a:lnTo>
                  <a:pt x="48144" y="135844"/>
                </a:lnTo>
                <a:lnTo>
                  <a:pt x="53007" y="124288"/>
                </a:lnTo>
                <a:lnTo>
                  <a:pt x="58851" y="113157"/>
                </a:lnTo>
                <a:lnTo>
                  <a:pt x="68241" y="98837"/>
                </a:lnTo>
                <a:lnTo>
                  <a:pt x="76220" y="89010"/>
                </a:lnTo>
                <a:lnTo>
                  <a:pt x="85032" y="79909"/>
                </a:lnTo>
                <a:lnTo>
                  <a:pt x="94675" y="71526"/>
                </a:lnTo>
                <a:lnTo>
                  <a:pt x="105151" y="63857"/>
                </a:lnTo>
                <a:lnTo>
                  <a:pt x="116459" y="56896"/>
                </a:lnTo>
                <a:lnTo>
                  <a:pt x="134605" y="48071"/>
                </a:lnTo>
                <a:lnTo>
                  <a:pt x="146536" y="43704"/>
                </a:lnTo>
                <a:lnTo>
                  <a:pt x="158766" y="40308"/>
                </a:lnTo>
                <a:lnTo>
                  <a:pt x="171295" y="37881"/>
                </a:lnTo>
                <a:lnTo>
                  <a:pt x="184120" y="36426"/>
                </a:lnTo>
                <a:lnTo>
                  <a:pt x="197243" y="35941"/>
                </a:lnTo>
                <a:lnTo>
                  <a:pt x="209245" y="36312"/>
                </a:lnTo>
                <a:lnTo>
                  <a:pt x="222233" y="37599"/>
                </a:lnTo>
                <a:lnTo>
                  <a:pt x="234846" y="39805"/>
                </a:lnTo>
                <a:lnTo>
                  <a:pt x="247082" y="42931"/>
                </a:lnTo>
                <a:lnTo>
                  <a:pt x="258944" y="46977"/>
                </a:lnTo>
                <a:lnTo>
                  <a:pt x="270433" y="51943"/>
                </a:lnTo>
                <a:lnTo>
                  <a:pt x="279633" y="56744"/>
                </a:lnTo>
                <a:lnTo>
                  <a:pt x="290348" y="63401"/>
                </a:lnTo>
                <a:lnTo>
                  <a:pt x="300501" y="70936"/>
                </a:lnTo>
                <a:lnTo>
                  <a:pt x="310091" y="79348"/>
                </a:lnTo>
                <a:lnTo>
                  <a:pt x="319118" y="88638"/>
                </a:lnTo>
                <a:lnTo>
                  <a:pt x="327583" y="98806"/>
                </a:lnTo>
                <a:lnTo>
                  <a:pt x="356285" y="76835"/>
                </a:lnTo>
                <a:lnTo>
                  <a:pt x="340534" y="57832"/>
                </a:lnTo>
                <a:lnTo>
                  <a:pt x="321779" y="40746"/>
                </a:lnTo>
                <a:lnTo>
                  <a:pt x="311472" y="33216"/>
                </a:lnTo>
                <a:lnTo>
                  <a:pt x="300539" y="26364"/>
                </a:lnTo>
                <a:lnTo>
                  <a:pt x="288975" y="20193"/>
                </a:lnTo>
                <a:lnTo>
                  <a:pt x="272732" y="13153"/>
                </a:lnTo>
                <a:lnTo>
                  <a:pt x="248844" y="5846"/>
                </a:lnTo>
                <a:lnTo>
                  <a:pt x="223517" y="1461"/>
                </a:lnTo>
                <a:lnTo>
                  <a:pt x="210313" y="365"/>
                </a:lnTo>
                <a:lnTo>
                  <a:pt x="196748" y="0"/>
                </a:lnTo>
                <a:lnTo>
                  <a:pt x="184402" y="298"/>
                </a:lnTo>
                <a:lnTo>
                  <a:pt x="170729" y="1363"/>
                </a:lnTo>
                <a:lnTo>
                  <a:pt x="157457" y="3201"/>
                </a:lnTo>
                <a:lnTo>
                  <a:pt x="144588" y="5813"/>
                </a:lnTo>
                <a:lnTo>
                  <a:pt x="132122" y="9198"/>
                </a:lnTo>
                <a:lnTo>
                  <a:pt x="120058" y="13359"/>
                </a:lnTo>
                <a:lnTo>
                  <a:pt x="97136" y="24004"/>
                </a:lnTo>
                <a:lnTo>
                  <a:pt x="75824" y="37753"/>
                </a:lnTo>
                <a:lnTo>
                  <a:pt x="65771" y="45793"/>
                </a:lnTo>
                <a:lnTo>
                  <a:pt x="56121" y="54610"/>
                </a:lnTo>
                <a:lnTo>
                  <a:pt x="42484" y="69243"/>
                </a:lnTo>
                <a:lnTo>
                  <a:pt x="34412" y="79518"/>
                </a:lnTo>
                <a:lnTo>
                  <a:pt x="27189" y="90176"/>
                </a:lnTo>
                <a:lnTo>
                  <a:pt x="15294" y="112646"/>
                </a:lnTo>
                <a:lnTo>
                  <a:pt x="6797" y="136660"/>
                </a:lnTo>
                <a:lnTo>
                  <a:pt x="3823" y="149250"/>
                </a:lnTo>
                <a:lnTo>
                  <a:pt x="1699" y="162228"/>
                </a:lnTo>
                <a:lnTo>
                  <a:pt x="424" y="175597"/>
                </a:lnTo>
                <a:lnTo>
                  <a:pt x="0" y="189357"/>
                </a:lnTo>
                <a:lnTo>
                  <a:pt x="285" y="201150"/>
                </a:lnTo>
                <a:lnTo>
                  <a:pt x="1348" y="214651"/>
                </a:lnTo>
                <a:lnTo>
                  <a:pt x="3199" y="227776"/>
                </a:lnTo>
                <a:lnTo>
                  <a:pt x="5836" y="240523"/>
                </a:lnTo>
                <a:lnTo>
                  <a:pt x="9260" y="252893"/>
                </a:lnTo>
                <a:lnTo>
                  <a:pt x="18469" y="276498"/>
                </a:lnTo>
                <a:lnTo>
                  <a:pt x="30825" y="298586"/>
                </a:lnTo>
                <a:lnTo>
                  <a:pt x="38184" y="309059"/>
                </a:lnTo>
                <a:lnTo>
                  <a:pt x="46329" y="319151"/>
                </a:lnTo>
                <a:lnTo>
                  <a:pt x="63452" y="336484"/>
                </a:lnTo>
                <a:lnTo>
                  <a:pt x="83406" y="351788"/>
                </a:lnTo>
                <a:lnTo>
                  <a:pt x="105304" y="364031"/>
                </a:lnTo>
                <a:lnTo>
                  <a:pt x="129144" y="373213"/>
                </a:lnTo>
                <a:lnTo>
                  <a:pt x="141792" y="376656"/>
                </a:lnTo>
                <a:lnTo>
                  <a:pt x="154926" y="379334"/>
                </a:lnTo>
                <a:lnTo>
                  <a:pt x="168546" y="381247"/>
                </a:lnTo>
                <a:lnTo>
                  <a:pt x="182652" y="382395"/>
                </a:lnTo>
                <a:lnTo>
                  <a:pt x="197243" y="382778"/>
                </a:lnTo>
                <a:lnTo>
                  <a:pt x="201707" y="382740"/>
                </a:lnTo>
                <a:lnTo>
                  <a:pt x="215155" y="382164"/>
                </a:lnTo>
                <a:lnTo>
                  <a:pt x="228245" y="380887"/>
                </a:lnTo>
                <a:lnTo>
                  <a:pt x="240978" y="378906"/>
                </a:lnTo>
                <a:lnTo>
                  <a:pt x="265371" y="372813"/>
                </a:lnTo>
                <a:lnTo>
                  <a:pt x="288340" y="363855"/>
                </a:lnTo>
                <a:lnTo>
                  <a:pt x="309077" y="352681"/>
                </a:lnTo>
                <a:lnTo>
                  <a:pt x="319682" y="345557"/>
                </a:lnTo>
                <a:lnTo>
                  <a:pt x="339142" y="329264"/>
                </a:lnTo>
                <a:lnTo>
                  <a:pt x="356285" y="310261"/>
                </a:lnTo>
                <a:lnTo>
                  <a:pt x="327583" y="288417"/>
                </a:lnTo>
                <a:lnTo>
                  <a:pt x="326312" y="289881"/>
                </a:lnTo>
                <a:lnTo>
                  <a:pt x="316787" y="300039"/>
                </a:lnTo>
                <a:lnTo>
                  <a:pt x="306861" y="309228"/>
                </a:lnTo>
                <a:lnTo>
                  <a:pt x="296536" y="317447"/>
                </a:lnTo>
                <a:lnTo>
                  <a:pt x="285810" y="324697"/>
                </a:lnTo>
                <a:lnTo>
                  <a:pt x="274682" y="330978"/>
                </a:lnTo>
                <a:lnTo>
                  <a:pt x="263154" y="336292"/>
                </a:lnTo>
                <a:lnTo>
                  <a:pt x="251224" y="340638"/>
                </a:lnTo>
                <a:lnTo>
                  <a:pt x="238892" y="344017"/>
                </a:lnTo>
                <a:lnTo>
                  <a:pt x="226157" y="346431"/>
                </a:lnTo>
                <a:lnTo>
                  <a:pt x="213019" y="347878"/>
                </a:lnTo>
                <a:lnTo>
                  <a:pt x="199478" y="348361"/>
                </a:lnTo>
                <a:lnTo>
                  <a:pt x="189067" y="348105"/>
                </a:lnTo>
                <a:lnTo>
                  <a:pt x="175390" y="346941"/>
                </a:lnTo>
                <a:lnTo>
                  <a:pt x="162217" y="344837"/>
                </a:lnTo>
                <a:lnTo>
                  <a:pt x="149548" y="341793"/>
                </a:lnTo>
                <a:lnTo>
                  <a:pt x="137383" y="337809"/>
                </a:lnTo>
                <a:lnTo>
                  <a:pt x="125722" y="332884"/>
                </a:lnTo>
                <a:lnTo>
                  <a:pt x="114566" y="327019"/>
                </a:lnTo>
                <a:lnTo>
                  <a:pt x="103914" y="320214"/>
                </a:lnTo>
                <a:lnTo>
                  <a:pt x="93767" y="312469"/>
                </a:lnTo>
                <a:lnTo>
                  <a:pt x="84124" y="303784"/>
                </a:lnTo>
                <a:lnTo>
                  <a:pt x="71026" y="289404"/>
                </a:lnTo>
                <a:lnTo>
                  <a:pt x="63380" y="279020"/>
                </a:lnTo>
                <a:lnTo>
                  <a:pt x="56754" y="268142"/>
                </a:lnTo>
                <a:lnTo>
                  <a:pt x="51147" y="256772"/>
                </a:lnTo>
                <a:lnTo>
                  <a:pt x="46560" y="244910"/>
                </a:lnTo>
                <a:close/>
              </a:path>
              <a:path w="5034965" h="382778">
                <a:moveTo>
                  <a:pt x="814247" y="373634"/>
                </a:moveTo>
                <a:lnTo>
                  <a:pt x="814247" y="204470"/>
                </a:lnTo>
                <a:lnTo>
                  <a:pt x="834821" y="204470"/>
                </a:lnTo>
                <a:lnTo>
                  <a:pt x="965885" y="373634"/>
                </a:lnTo>
                <a:lnTo>
                  <a:pt x="1010970" y="373634"/>
                </a:lnTo>
                <a:lnTo>
                  <a:pt x="879906" y="204470"/>
                </a:lnTo>
                <a:lnTo>
                  <a:pt x="891318" y="204190"/>
                </a:lnTo>
                <a:lnTo>
                  <a:pt x="905796" y="203227"/>
                </a:lnTo>
                <a:lnTo>
                  <a:pt x="919087" y="201592"/>
                </a:lnTo>
                <a:lnTo>
                  <a:pt x="906919" y="167740"/>
                </a:lnTo>
                <a:lnTo>
                  <a:pt x="893000" y="168900"/>
                </a:lnTo>
                <a:lnTo>
                  <a:pt x="876985" y="169291"/>
                </a:lnTo>
                <a:lnTo>
                  <a:pt x="814247" y="168783"/>
                </a:lnTo>
                <a:lnTo>
                  <a:pt x="814247" y="44831"/>
                </a:lnTo>
                <a:lnTo>
                  <a:pt x="777798" y="9144"/>
                </a:lnTo>
                <a:lnTo>
                  <a:pt x="777798" y="373634"/>
                </a:lnTo>
                <a:lnTo>
                  <a:pt x="814247" y="373634"/>
                </a:lnTo>
                <a:close/>
              </a:path>
              <a:path w="5034965" h="382778">
                <a:moveTo>
                  <a:pt x="3502583" y="373634"/>
                </a:moveTo>
                <a:lnTo>
                  <a:pt x="3502583" y="204470"/>
                </a:lnTo>
                <a:lnTo>
                  <a:pt x="3523157" y="204470"/>
                </a:lnTo>
                <a:lnTo>
                  <a:pt x="3654221" y="373634"/>
                </a:lnTo>
                <a:lnTo>
                  <a:pt x="3699306" y="373634"/>
                </a:lnTo>
                <a:lnTo>
                  <a:pt x="3568242" y="204470"/>
                </a:lnTo>
                <a:lnTo>
                  <a:pt x="3579654" y="204190"/>
                </a:lnTo>
                <a:lnTo>
                  <a:pt x="3594132" y="203227"/>
                </a:lnTo>
                <a:lnTo>
                  <a:pt x="3607423" y="201592"/>
                </a:lnTo>
                <a:lnTo>
                  <a:pt x="3595255" y="167740"/>
                </a:lnTo>
                <a:lnTo>
                  <a:pt x="3581336" y="168900"/>
                </a:lnTo>
                <a:lnTo>
                  <a:pt x="3565321" y="169291"/>
                </a:lnTo>
                <a:lnTo>
                  <a:pt x="3502583" y="168783"/>
                </a:lnTo>
                <a:lnTo>
                  <a:pt x="3502583" y="44831"/>
                </a:lnTo>
                <a:lnTo>
                  <a:pt x="3466134" y="9144"/>
                </a:lnTo>
                <a:lnTo>
                  <a:pt x="3466134" y="373634"/>
                </a:lnTo>
                <a:lnTo>
                  <a:pt x="3502583" y="373634"/>
                </a:lnTo>
                <a:close/>
              </a:path>
              <a:path w="5034965" h="382778">
                <a:moveTo>
                  <a:pt x="2637534" y="341721"/>
                </a:moveTo>
                <a:lnTo>
                  <a:pt x="2628598" y="278934"/>
                </a:lnTo>
                <a:lnTo>
                  <a:pt x="2621880" y="268034"/>
                </a:lnTo>
                <a:lnTo>
                  <a:pt x="2616197" y="256671"/>
                </a:lnTo>
                <a:lnTo>
                  <a:pt x="2611551" y="244845"/>
                </a:lnTo>
                <a:lnTo>
                  <a:pt x="2607938" y="232556"/>
                </a:lnTo>
                <a:lnTo>
                  <a:pt x="2612131" y="317415"/>
                </a:lnTo>
                <a:lnTo>
                  <a:pt x="2621457" y="327279"/>
                </a:lnTo>
                <a:lnTo>
                  <a:pt x="2627511" y="333079"/>
                </a:lnTo>
                <a:lnTo>
                  <a:pt x="2637534" y="341721"/>
                </a:lnTo>
                <a:close/>
              </a:path>
              <a:path w="5034965" h="382778">
                <a:moveTo>
                  <a:pt x="2565577" y="193040"/>
                </a:moveTo>
                <a:lnTo>
                  <a:pt x="2565664" y="199178"/>
                </a:lnTo>
                <a:lnTo>
                  <a:pt x="2566474" y="212590"/>
                </a:lnTo>
                <a:lnTo>
                  <a:pt x="2568139" y="225652"/>
                </a:lnTo>
                <a:lnTo>
                  <a:pt x="2570657" y="238362"/>
                </a:lnTo>
                <a:lnTo>
                  <a:pt x="2574028" y="250721"/>
                </a:lnTo>
                <a:lnTo>
                  <a:pt x="2578251" y="262725"/>
                </a:lnTo>
                <a:lnTo>
                  <a:pt x="2583325" y="274376"/>
                </a:lnTo>
                <a:lnTo>
                  <a:pt x="2589251" y="285671"/>
                </a:lnTo>
                <a:lnTo>
                  <a:pt x="2596028" y="296610"/>
                </a:lnTo>
                <a:lnTo>
                  <a:pt x="2603655" y="307192"/>
                </a:lnTo>
                <a:lnTo>
                  <a:pt x="2612131" y="317415"/>
                </a:lnTo>
                <a:lnTo>
                  <a:pt x="2607938" y="232556"/>
                </a:lnTo>
                <a:lnTo>
                  <a:pt x="2605359" y="219804"/>
                </a:lnTo>
                <a:lnTo>
                  <a:pt x="2603812" y="206590"/>
                </a:lnTo>
                <a:lnTo>
                  <a:pt x="2603296" y="192912"/>
                </a:lnTo>
                <a:lnTo>
                  <a:pt x="2603403" y="186554"/>
                </a:lnTo>
                <a:lnTo>
                  <a:pt x="2604341" y="173355"/>
                </a:lnTo>
                <a:lnTo>
                  <a:pt x="2606248" y="160562"/>
                </a:lnTo>
                <a:lnTo>
                  <a:pt x="2609126" y="148167"/>
                </a:lnTo>
                <a:lnTo>
                  <a:pt x="2612978" y="136161"/>
                </a:lnTo>
                <a:lnTo>
                  <a:pt x="2617807" y="124536"/>
                </a:lnTo>
                <a:lnTo>
                  <a:pt x="2623616" y="113284"/>
                </a:lnTo>
                <a:lnTo>
                  <a:pt x="2632795" y="99080"/>
                </a:lnTo>
                <a:lnTo>
                  <a:pt x="2640702" y="89114"/>
                </a:lnTo>
                <a:lnTo>
                  <a:pt x="2649405" y="79875"/>
                </a:lnTo>
                <a:lnTo>
                  <a:pt x="2658901" y="71362"/>
                </a:lnTo>
                <a:lnTo>
                  <a:pt x="2669186" y="63575"/>
                </a:lnTo>
                <a:lnTo>
                  <a:pt x="2680258" y="56515"/>
                </a:lnTo>
                <a:lnTo>
                  <a:pt x="2695037" y="48849"/>
                </a:lnTo>
                <a:lnTo>
                  <a:pt x="2706975" y="44011"/>
                </a:lnTo>
                <a:lnTo>
                  <a:pt x="2719134" y="40253"/>
                </a:lnTo>
                <a:lnTo>
                  <a:pt x="2731517" y="37573"/>
                </a:lnTo>
                <a:lnTo>
                  <a:pt x="2744127" y="35967"/>
                </a:lnTo>
                <a:lnTo>
                  <a:pt x="2756966" y="35433"/>
                </a:lnTo>
                <a:lnTo>
                  <a:pt x="2761499" y="35496"/>
                </a:lnTo>
                <a:lnTo>
                  <a:pt x="2774278" y="36382"/>
                </a:lnTo>
                <a:lnTo>
                  <a:pt x="2786842" y="38310"/>
                </a:lnTo>
                <a:lnTo>
                  <a:pt x="2799183" y="41285"/>
                </a:lnTo>
                <a:lnTo>
                  <a:pt x="2811297" y="45308"/>
                </a:lnTo>
                <a:lnTo>
                  <a:pt x="2823177" y="50384"/>
                </a:lnTo>
                <a:lnTo>
                  <a:pt x="2834817" y="56515"/>
                </a:lnTo>
                <a:lnTo>
                  <a:pt x="2849296" y="65829"/>
                </a:lnTo>
                <a:lnTo>
                  <a:pt x="2859476" y="73791"/>
                </a:lnTo>
                <a:lnTo>
                  <a:pt x="2868823" y="82451"/>
                </a:lnTo>
                <a:lnTo>
                  <a:pt x="2877335" y="91811"/>
                </a:lnTo>
                <a:lnTo>
                  <a:pt x="2885009" y="101876"/>
                </a:lnTo>
                <a:lnTo>
                  <a:pt x="2891840" y="112649"/>
                </a:lnTo>
                <a:lnTo>
                  <a:pt x="2899636" y="128216"/>
                </a:lnTo>
                <a:lnTo>
                  <a:pt x="2904099" y="139976"/>
                </a:lnTo>
                <a:lnTo>
                  <a:pt x="2907570" y="152148"/>
                </a:lnTo>
                <a:lnTo>
                  <a:pt x="2910050" y="164732"/>
                </a:lnTo>
                <a:lnTo>
                  <a:pt x="2911537" y="177727"/>
                </a:lnTo>
                <a:lnTo>
                  <a:pt x="2912033" y="191135"/>
                </a:lnTo>
                <a:lnTo>
                  <a:pt x="2911935" y="197173"/>
                </a:lnTo>
                <a:lnTo>
                  <a:pt x="2911014" y="210351"/>
                </a:lnTo>
                <a:lnTo>
                  <a:pt x="2909121" y="223155"/>
                </a:lnTo>
                <a:lnTo>
                  <a:pt x="2906258" y="235578"/>
                </a:lnTo>
                <a:lnTo>
                  <a:pt x="2902423" y="247616"/>
                </a:lnTo>
                <a:lnTo>
                  <a:pt x="2897617" y="259261"/>
                </a:lnTo>
                <a:lnTo>
                  <a:pt x="2891840" y="270510"/>
                </a:lnTo>
                <a:lnTo>
                  <a:pt x="2882991" y="284396"/>
                </a:lnTo>
                <a:lnTo>
                  <a:pt x="2875111" y="294419"/>
                </a:lnTo>
                <a:lnTo>
                  <a:pt x="2866416" y="303662"/>
                </a:lnTo>
                <a:lnTo>
                  <a:pt x="2856909" y="312130"/>
                </a:lnTo>
                <a:lnTo>
                  <a:pt x="2846587" y="319831"/>
                </a:lnTo>
                <a:lnTo>
                  <a:pt x="2835452" y="326771"/>
                </a:lnTo>
                <a:lnTo>
                  <a:pt x="2819493" y="334743"/>
                </a:lnTo>
                <a:lnTo>
                  <a:pt x="2807622" y="339280"/>
                </a:lnTo>
                <a:lnTo>
                  <a:pt x="2795434" y="342808"/>
                </a:lnTo>
                <a:lnTo>
                  <a:pt x="2782929" y="345328"/>
                </a:lnTo>
                <a:lnTo>
                  <a:pt x="2770106" y="346840"/>
                </a:lnTo>
                <a:lnTo>
                  <a:pt x="2756966" y="347345"/>
                </a:lnTo>
                <a:lnTo>
                  <a:pt x="2753591" y="347313"/>
                </a:lnTo>
                <a:lnTo>
                  <a:pt x="2740154" y="346534"/>
                </a:lnTo>
                <a:lnTo>
                  <a:pt x="2727154" y="344712"/>
                </a:lnTo>
                <a:lnTo>
                  <a:pt x="2714590" y="341844"/>
                </a:lnTo>
                <a:lnTo>
                  <a:pt x="2702464" y="337931"/>
                </a:lnTo>
                <a:lnTo>
                  <a:pt x="2690774" y="332970"/>
                </a:lnTo>
                <a:lnTo>
                  <a:pt x="2679520" y="326962"/>
                </a:lnTo>
                <a:lnTo>
                  <a:pt x="2668704" y="319905"/>
                </a:lnTo>
                <a:lnTo>
                  <a:pt x="2658324" y="311798"/>
                </a:lnTo>
                <a:lnTo>
                  <a:pt x="2648381" y="302641"/>
                </a:lnTo>
                <a:lnTo>
                  <a:pt x="2636353" y="289372"/>
                </a:lnTo>
                <a:lnTo>
                  <a:pt x="2628598" y="278934"/>
                </a:lnTo>
                <a:lnTo>
                  <a:pt x="2637534" y="341721"/>
                </a:lnTo>
                <a:lnTo>
                  <a:pt x="2647929" y="349535"/>
                </a:lnTo>
                <a:lnTo>
                  <a:pt x="2658696" y="356522"/>
                </a:lnTo>
                <a:lnTo>
                  <a:pt x="2681348" y="368020"/>
                </a:lnTo>
                <a:lnTo>
                  <a:pt x="2705488" y="376224"/>
                </a:lnTo>
                <a:lnTo>
                  <a:pt x="2718117" y="379093"/>
                </a:lnTo>
                <a:lnTo>
                  <a:pt x="2731118" y="381140"/>
                </a:lnTo>
                <a:lnTo>
                  <a:pt x="2744491" y="382368"/>
                </a:lnTo>
                <a:lnTo>
                  <a:pt x="2758236" y="382778"/>
                </a:lnTo>
                <a:lnTo>
                  <a:pt x="2765900" y="382649"/>
                </a:lnTo>
                <a:lnTo>
                  <a:pt x="2779389" y="381768"/>
                </a:lnTo>
                <a:lnTo>
                  <a:pt x="2792507" y="380054"/>
                </a:lnTo>
                <a:lnTo>
                  <a:pt x="2805256" y="377506"/>
                </a:lnTo>
                <a:lnTo>
                  <a:pt x="2817636" y="374123"/>
                </a:lnTo>
                <a:lnTo>
                  <a:pt x="2841290" y="364850"/>
                </a:lnTo>
                <a:lnTo>
                  <a:pt x="2863473" y="352232"/>
                </a:lnTo>
                <a:lnTo>
                  <a:pt x="2874014" y="344667"/>
                </a:lnTo>
                <a:lnTo>
                  <a:pt x="2884190" y="336265"/>
                </a:lnTo>
                <a:lnTo>
                  <a:pt x="2893999" y="327025"/>
                </a:lnTo>
                <a:lnTo>
                  <a:pt x="2908018" y="311593"/>
                </a:lnTo>
                <a:lnTo>
                  <a:pt x="2915954" y="301206"/>
                </a:lnTo>
                <a:lnTo>
                  <a:pt x="2923053" y="290450"/>
                </a:lnTo>
                <a:lnTo>
                  <a:pt x="2934740" y="267837"/>
                </a:lnTo>
                <a:lnTo>
                  <a:pt x="2943083" y="243763"/>
                </a:lnTo>
                <a:lnTo>
                  <a:pt x="2946001" y="231180"/>
                </a:lnTo>
                <a:lnTo>
                  <a:pt x="2948086" y="218235"/>
                </a:lnTo>
                <a:lnTo>
                  <a:pt x="2949336" y="204929"/>
                </a:lnTo>
                <a:lnTo>
                  <a:pt x="2949752" y="191262"/>
                </a:lnTo>
                <a:lnTo>
                  <a:pt x="2949612" y="183253"/>
                </a:lnTo>
                <a:lnTo>
                  <a:pt x="2948712" y="169711"/>
                </a:lnTo>
                <a:lnTo>
                  <a:pt x="2946976" y="156551"/>
                </a:lnTo>
                <a:lnTo>
                  <a:pt x="2944406" y="143771"/>
                </a:lnTo>
                <a:lnTo>
                  <a:pt x="2941002" y="131373"/>
                </a:lnTo>
                <a:lnTo>
                  <a:pt x="2931696" y="107718"/>
                </a:lnTo>
                <a:lnTo>
                  <a:pt x="2919060" y="85586"/>
                </a:lnTo>
                <a:lnTo>
                  <a:pt x="2911495" y="75091"/>
                </a:lnTo>
                <a:lnTo>
                  <a:pt x="2903099" y="64978"/>
                </a:lnTo>
                <a:lnTo>
                  <a:pt x="2893872" y="55245"/>
                </a:lnTo>
                <a:lnTo>
                  <a:pt x="2876736" y="40046"/>
                </a:lnTo>
                <a:lnTo>
                  <a:pt x="2866372" y="32438"/>
                </a:lnTo>
                <a:lnTo>
                  <a:pt x="2844456" y="19623"/>
                </a:lnTo>
                <a:lnTo>
                  <a:pt x="2820957" y="10011"/>
                </a:lnTo>
                <a:lnTo>
                  <a:pt x="2808616" y="6407"/>
                </a:lnTo>
                <a:lnTo>
                  <a:pt x="2795881" y="3604"/>
                </a:lnTo>
                <a:lnTo>
                  <a:pt x="2782752" y="1601"/>
                </a:lnTo>
                <a:lnTo>
                  <a:pt x="2769230" y="400"/>
                </a:lnTo>
                <a:lnTo>
                  <a:pt x="2755315" y="0"/>
                </a:lnTo>
                <a:lnTo>
                  <a:pt x="2745587" y="234"/>
                </a:lnTo>
                <a:lnTo>
                  <a:pt x="2732698" y="1291"/>
                </a:lnTo>
                <a:lnTo>
                  <a:pt x="2720048" y="3197"/>
                </a:lnTo>
                <a:lnTo>
                  <a:pt x="2695457" y="9548"/>
                </a:lnTo>
                <a:lnTo>
                  <a:pt x="2671801" y="19275"/>
                </a:lnTo>
                <a:lnTo>
                  <a:pt x="2660319" y="25400"/>
                </a:lnTo>
                <a:lnTo>
                  <a:pt x="2641353" y="37934"/>
                </a:lnTo>
                <a:lnTo>
                  <a:pt x="2622148" y="54594"/>
                </a:lnTo>
                <a:lnTo>
                  <a:pt x="2605394" y="73835"/>
                </a:lnTo>
                <a:lnTo>
                  <a:pt x="2597940" y="84415"/>
                </a:lnTo>
                <a:lnTo>
                  <a:pt x="2591104" y="95631"/>
                </a:lnTo>
                <a:lnTo>
                  <a:pt x="2580195" y="117885"/>
                </a:lnTo>
                <a:lnTo>
                  <a:pt x="2572074" y="141946"/>
                </a:lnTo>
                <a:lnTo>
                  <a:pt x="2567201" y="167002"/>
                </a:lnTo>
                <a:lnTo>
                  <a:pt x="2565983" y="179899"/>
                </a:lnTo>
                <a:lnTo>
                  <a:pt x="2565577" y="193040"/>
                </a:lnTo>
                <a:close/>
              </a:path>
              <a:path w="5034965" h="382778">
                <a:moveTo>
                  <a:pt x="1139442" y="341721"/>
                </a:moveTo>
                <a:lnTo>
                  <a:pt x="1130506" y="278934"/>
                </a:lnTo>
                <a:lnTo>
                  <a:pt x="1123788" y="268034"/>
                </a:lnTo>
                <a:lnTo>
                  <a:pt x="1118105" y="256671"/>
                </a:lnTo>
                <a:lnTo>
                  <a:pt x="1113459" y="244845"/>
                </a:lnTo>
                <a:lnTo>
                  <a:pt x="1109846" y="232556"/>
                </a:lnTo>
                <a:lnTo>
                  <a:pt x="1114039" y="317415"/>
                </a:lnTo>
                <a:lnTo>
                  <a:pt x="1123365" y="327279"/>
                </a:lnTo>
                <a:lnTo>
                  <a:pt x="1129419" y="333079"/>
                </a:lnTo>
                <a:lnTo>
                  <a:pt x="1139442" y="341721"/>
                </a:lnTo>
                <a:close/>
              </a:path>
              <a:path w="5034965" h="382778">
                <a:moveTo>
                  <a:pt x="1067485" y="193040"/>
                </a:moveTo>
                <a:lnTo>
                  <a:pt x="1067572" y="199178"/>
                </a:lnTo>
                <a:lnTo>
                  <a:pt x="1068382" y="212590"/>
                </a:lnTo>
                <a:lnTo>
                  <a:pt x="1070047" y="225652"/>
                </a:lnTo>
                <a:lnTo>
                  <a:pt x="1072565" y="238362"/>
                </a:lnTo>
                <a:lnTo>
                  <a:pt x="1075936" y="250721"/>
                </a:lnTo>
                <a:lnTo>
                  <a:pt x="1080159" y="262725"/>
                </a:lnTo>
                <a:lnTo>
                  <a:pt x="1085233" y="274376"/>
                </a:lnTo>
                <a:lnTo>
                  <a:pt x="1091159" y="285671"/>
                </a:lnTo>
                <a:lnTo>
                  <a:pt x="1097936" y="296610"/>
                </a:lnTo>
                <a:lnTo>
                  <a:pt x="1105563" y="307192"/>
                </a:lnTo>
                <a:lnTo>
                  <a:pt x="1114039" y="317415"/>
                </a:lnTo>
                <a:lnTo>
                  <a:pt x="1109846" y="232556"/>
                </a:lnTo>
                <a:lnTo>
                  <a:pt x="1107267" y="219804"/>
                </a:lnTo>
                <a:lnTo>
                  <a:pt x="1105720" y="206590"/>
                </a:lnTo>
                <a:lnTo>
                  <a:pt x="1105204" y="192912"/>
                </a:lnTo>
                <a:lnTo>
                  <a:pt x="1105311" y="186554"/>
                </a:lnTo>
                <a:lnTo>
                  <a:pt x="1106249" y="173355"/>
                </a:lnTo>
                <a:lnTo>
                  <a:pt x="1108156" y="160562"/>
                </a:lnTo>
                <a:lnTo>
                  <a:pt x="1111034" y="148167"/>
                </a:lnTo>
                <a:lnTo>
                  <a:pt x="1114886" y="136161"/>
                </a:lnTo>
                <a:lnTo>
                  <a:pt x="1119715" y="124536"/>
                </a:lnTo>
                <a:lnTo>
                  <a:pt x="1125524" y="113284"/>
                </a:lnTo>
                <a:lnTo>
                  <a:pt x="1134703" y="99080"/>
                </a:lnTo>
                <a:lnTo>
                  <a:pt x="1142610" y="89114"/>
                </a:lnTo>
                <a:lnTo>
                  <a:pt x="1151313" y="79875"/>
                </a:lnTo>
                <a:lnTo>
                  <a:pt x="1160809" y="71362"/>
                </a:lnTo>
                <a:lnTo>
                  <a:pt x="1171094" y="63575"/>
                </a:lnTo>
                <a:lnTo>
                  <a:pt x="1182166" y="56515"/>
                </a:lnTo>
                <a:lnTo>
                  <a:pt x="1196945" y="48849"/>
                </a:lnTo>
                <a:lnTo>
                  <a:pt x="1208883" y="44011"/>
                </a:lnTo>
                <a:lnTo>
                  <a:pt x="1221042" y="40253"/>
                </a:lnTo>
                <a:lnTo>
                  <a:pt x="1233425" y="37573"/>
                </a:lnTo>
                <a:lnTo>
                  <a:pt x="1246035" y="35967"/>
                </a:lnTo>
                <a:lnTo>
                  <a:pt x="1258874" y="35433"/>
                </a:lnTo>
                <a:lnTo>
                  <a:pt x="1263407" y="35496"/>
                </a:lnTo>
                <a:lnTo>
                  <a:pt x="1276186" y="36382"/>
                </a:lnTo>
                <a:lnTo>
                  <a:pt x="1288750" y="38310"/>
                </a:lnTo>
                <a:lnTo>
                  <a:pt x="1301091" y="41285"/>
                </a:lnTo>
                <a:lnTo>
                  <a:pt x="1313205" y="45308"/>
                </a:lnTo>
                <a:lnTo>
                  <a:pt x="1325085" y="50384"/>
                </a:lnTo>
                <a:lnTo>
                  <a:pt x="1336725" y="56515"/>
                </a:lnTo>
                <a:lnTo>
                  <a:pt x="1351204" y="65829"/>
                </a:lnTo>
                <a:lnTo>
                  <a:pt x="1361384" y="73791"/>
                </a:lnTo>
                <a:lnTo>
                  <a:pt x="1370731" y="82451"/>
                </a:lnTo>
                <a:lnTo>
                  <a:pt x="1379243" y="91811"/>
                </a:lnTo>
                <a:lnTo>
                  <a:pt x="1386917" y="101876"/>
                </a:lnTo>
                <a:lnTo>
                  <a:pt x="1393748" y="112649"/>
                </a:lnTo>
                <a:lnTo>
                  <a:pt x="1401544" y="128216"/>
                </a:lnTo>
                <a:lnTo>
                  <a:pt x="1406007" y="139976"/>
                </a:lnTo>
                <a:lnTo>
                  <a:pt x="1409478" y="152148"/>
                </a:lnTo>
                <a:lnTo>
                  <a:pt x="1411958" y="164732"/>
                </a:lnTo>
                <a:lnTo>
                  <a:pt x="1413445" y="177727"/>
                </a:lnTo>
                <a:lnTo>
                  <a:pt x="1413941" y="191135"/>
                </a:lnTo>
                <a:lnTo>
                  <a:pt x="1413843" y="197173"/>
                </a:lnTo>
                <a:lnTo>
                  <a:pt x="1412922" y="210351"/>
                </a:lnTo>
                <a:lnTo>
                  <a:pt x="1411029" y="223155"/>
                </a:lnTo>
                <a:lnTo>
                  <a:pt x="1408166" y="235578"/>
                </a:lnTo>
                <a:lnTo>
                  <a:pt x="1404331" y="247616"/>
                </a:lnTo>
                <a:lnTo>
                  <a:pt x="1399525" y="259261"/>
                </a:lnTo>
                <a:lnTo>
                  <a:pt x="1393748" y="270510"/>
                </a:lnTo>
                <a:lnTo>
                  <a:pt x="1384899" y="284396"/>
                </a:lnTo>
                <a:lnTo>
                  <a:pt x="1377019" y="294419"/>
                </a:lnTo>
                <a:lnTo>
                  <a:pt x="1368324" y="303662"/>
                </a:lnTo>
                <a:lnTo>
                  <a:pt x="1358817" y="312130"/>
                </a:lnTo>
                <a:lnTo>
                  <a:pt x="1348495" y="319831"/>
                </a:lnTo>
                <a:lnTo>
                  <a:pt x="1337360" y="326771"/>
                </a:lnTo>
                <a:lnTo>
                  <a:pt x="1321401" y="334743"/>
                </a:lnTo>
                <a:lnTo>
                  <a:pt x="1309530" y="339280"/>
                </a:lnTo>
                <a:lnTo>
                  <a:pt x="1297342" y="342808"/>
                </a:lnTo>
                <a:lnTo>
                  <a:pt x="1284837" y="345328"/>
                </a:lnTo>
                <a:lnTo>
                  <a:pt x="1272014" y="346840"/>
                </a:lnTo>
                <a:lnTo>
                  <a:pt x="1258874" y="347345"/>
                </a:lnTo>
                <a:lnTo>
                  <a:pt x="1255499" y="347313"/>
                </a:lnTo>
                <a:lnTo>
                  <a:pt x="1242062" y="346534"/>
                </a:lnTo>
                <a:lnTo>
                  <a:pt x="1229062" y="344712"/>
                </a:lnTo>
                <a:lnTo>
                  <a:pt x="1216498" y="341844"/>
                </a:lnTo>
                <a:lnTo>
                  <a:pt x="1204372" y="337931"/>
                </a:lnTo>
                <a:lnTo>
                  <a:pt x="1192682" y="332970"/>
                </a:lnTo>
                <a:lnTo>
                  <a:pt x="1181428" y="326962"/>
                </a:lnTo>
                <a:lnTo>
                  <a:pt x="1170612" y="319905"/>
                </a:lnTo>
                <a:lnTo>
                  <a:pt x="1160232" y="311798"/>
                </a:lnTo>
                <a:lnTo>
                  <a:pt x="1150289" y="302641"/>
                </a:lnTo>
                <a:lnTo>
                  <a:pt x="1138261" y="289372"/>
                </a:lnTo>
                <a:lnTo>
                  <a:pt x="1130506" y="278934"/>
                </a:lnTo>
                <a:lnTo>
                  <a:pt x="1139442" y="341721"/>
                </a:lnTo>
                <a:lnTo>
                  <a:pt x="1149837" y="349535"/>
                </a:lnTo>
                <a:lnTo>
                  <a:pt x="1160604" y="356522"/>
                </a:lnTo>
                <a:lnTo>
                  <a:pt x="1183256" y="368020"/>
                </a:lnTo>
                <a:lnTo>
                  <a:pt x="1207396" y="376224"/>
                </a:lnTo>
                <a:lnTo>
                  <a:pt x="1220025" y="379093"/>
                </a:lnTo>
                <a:lnTo>
                  <a:pt x="1233026" y="381140"/>
                </a:lnTo>
                <a:lnTo>
                  <a:pt x="1246399" y="382368"/>
                </a:lnTo>
                <a:lnTo>
                  <a:pt x="1260144" y="382778"/>
                </a:lnTo>
                <a:lnTo>
                  <a:pt x="1267808" y="382649"/>
                </a:lnTo>
                <a:lnTo>
                  <a:pt x="1281297" y="381768"/>
                </a:lnTo>
                <a:lnTo>
                  <a:pt x="1294415" y="380054"/>
                </a:lnTo>
                <a:lnTo>
                  <a:pt x="1307164" y="377506"/>
                </a:lnTo>
                <a:lnTo>
                  <a:pt x="1319544" y="374123"/>
                </a:lnTo>
                <a:lnTo>
                  <a:pt x="1343198" y="364850"/>
                </a:lnTo>
                <a:lnTo>
                  <a:pt x="1365381" y="352232"/>
                </a:lnTo>
                <a:lnTo>
                  <a:pt x="1375922" y="344667"/>
                </a:lnTo>
                <a:lnTo>
                  <a:pt x="1386098" y="336265"/>
                </a:lnTo>
                <a:lnTo>
                  <a:pt x="1395907" y="327025"/>
                </a:lnTo>
                <a:lnTo>
                  <a:pt x="1409926" y="311593"/>
                </a:lnTo>
                <a:lnTo>
                  <a:pt x="1417862" y="301206"/>
                </a:lnTo>
                <a:lnTo>
                  <a:pt x="1424961" y="290450"/>
                </a:lnTo>
                <a:lnTo>
                  <a:pt x="1436648" y="267837"/>
                </a:lnTo>
                <a:lnTo>
                  <a:pt x="1444991" y="243763"/>
                </a:lnTo>
                <a:lnTo>
                  <a:pt x="1447909" y="231180"/>
                </a:lnTo>
                <a:lnTo>
                  <a:pt x="1449994" y="218235"/>
                </a:lnTo>
                <a:lnTo>
                  <a:pt x="1451244" y="204929"/>
                </a:lnTo>
                <a:lnTo>
                  <a:pt x="1451660" y="191262"/>
                </a:lnTo>
                <a:lnTo>
                  <a:pt x="1451520" y="183253"/>
                </a:lnTo>
                <a:lnTo>
                  <a:pt x="1450620" y="169711"/>
                </a:lnTo>
                <a:lnTo>
                  <a:pt x="1448884" y="156551"/>
                </a:lnTo>
                <a:lnTo>
                  <a:pt x="1446314" y="143771"/>
                </a:lnTo>
                <a:lnTo>
                  <a:pt x="1442910" y="131373"/>
                </a:lnTo>
                <a:lnTo>
                  <a:pt x="1433604" y="107718"/>
                </a:lnTo>
                <a:lnTo>
                  <a:pt x="1420968" y="85586"/>
                </a:lnTo>
                <a:lnTo>
                  <a:pt x="1413403" y="75091"/>
                </a:lnTo>
                <a:lnTo>
                  <a:pt x="1405007" y="64978"/>
                </a:lnTo>
                <a:lnTo>
                  <a:pt x="1395780" y="55245"/>
                </a:lnTo>
                <a:lnTo>
                  <a:pt x="1378644" y="40046"/>
                </a:lnTo>
                <a:lnTo>
                  <a:pt x="1368280" y="32438"/>
                </a:lnTo>
                <a:lnTo>
                  <a:pt x="1346364" y="19623"/>
                </a:lnTo>
                <a:lnTo>
                  <a:pt x="1322865" y="10011"/>
                </a:lnTo>
                <a:lnTo>
                  <a:pt x="1310524" y="6407"/>
                </a:lnTo>
                <a:lnTo>
                  <a:pt x="1297789" y="3604"/>
                </a:lnTo>
                <a:lnTo>
                  <a:pt x="1284660" y="1601"/>
                </a:lnTo>
                <a:lnTo>
                  <a:pt x="1271138" y="400"/>
                </a:lnTo>
                <a:lnTo>
                  <a:pt x="1257223" y="0"/>
                </a:lnTo>
                <a:lnTo>
                  <a:pt x="1247495" y="234"/>
                </a:lnTo>
                <a:lnTo>
                  <a:pt x="1234606" y="1291"/>
                </a:lnTo>
                <a:lnTo>
                  <a:pt x="1221956" y="3197"/>
                </a:lnTo>
                <a:lnTo>
                  <a:pt x="1197365" y="9548"/>
                </a:lnTo>
                <a:lnTo>
                  <a:pt x="1173709" y="19275"/>
                </a:lnTo>
                <a:lnTo>
                  <a:pt x="1162227" y="25400"/>
                </a:lnTo>
                <a:lnTo>
                  <a:pt x="1143261" y="37934"/>
                </a:lnTo>
                <a:lnTo>
                  <a:pt x="1124056" y="54594"/>
                </a:lnTo>
                <a:lnTo>
                  <a:pt x="1107302" y="73835"/>
                </a:lnTo>
                <a:lnTo>
                  <a:pt x="1099848" y="84415"/>
                </a:lnTo>
                <a:lnTo>
                  <a:pt x="1093012" y="95631"/>
                </a:lnTo>
                <a:lnTo>
                  <a:pt x="1082103" y="117885"/>
                </a:lnTo>
                <a:lnTo>
                  <a:pt x="1073982" y="141946"/>
                </a:lnTo>
                <a:lnTo>
                  <a:pt x="1069109" y="167002"/>
                </a:lnTo>
                <a:lnTo>
                  <a:pt x="1067891" y="179899"/>
                </a:lnTo>
                <a:lnTo>
                  <a:pt x="1067485" y="193040"/>
                </a:lnTo>
                <a:close/>
              </a:path>
              <a:path w="5034965" h="382778">
                <a:moveTo>
                  <a:pt x="4706543" y="9144"/>
                </a:moveTo>
                <a:lnTo>
                  <a:pt x="4670221" y="9144"/>
                </a:lnTo>
                <a:lnTo>
                  <a:pt x="4670221" y="162052"/>
                </a:lnTo>
                <a:lnTo>
                  <a:pt x="4484547" y="162052"/>
                </a:lnTo>
                <a:lnTo>
                  <a:pt x="4484547" y="9144"/>
                </a:lnTo>
                <a:lnTo>
                  <a:pt x="4448098" y="9144"/>
                </a:lnTo>
                <a:lnTo>
                  <a:pt x="4448098" y="373634"/>
                </a:lnTo>
                <a:lnTo>
                  <a:pt x="4484547" y="373634"/>
                </a:lnTo>
                <a:lnTo>
                  <a:pt x="4484547" y="197739"/>
                </a:lnTo>
                <a:lnTo>
                  <a:pt x="4670221" y="197739"/>
                </a:lnTo>
                <a:lnTo>
                  <a:pt x="4670221" y="373634"/>
                </a:lnTo>
                <a:lnTo>
                  <a:pt x="4706543" y="373634"/>
                </a:lnTo>
                <a:lnTo>
                  <a:pt x="4706543" y="914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914646" y="11767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3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33090" y="1176782"/>
            <a:ext cx="124587" cy="131952"/>
          </a:xfrm>
          <a:custGeom>
            <a:avLst/>
            <a:gdLst/>
            <a:ahLst/>
            <a:cxnLst/>
            <a:rect l="l" t="t" r="r" b="b"/>
            <a:pathLst>
              <a:path w="124587" h="131952">
                <a:moveTo>
                  <a:pt x="62484" y="0"/>
                </a:moveTo>
                <a:lnTo>
                  <a:pt x="0" y="131952"/>
                </a:lnTo>
                <a:lnTo>
                  <a:pt x="124587" y="131952"/>
                </a:lnTo>
                <a:lnTo>
                  <a:pt x="624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43830" y="1134999"/>
            <a:ext cx="153670" cy="124460"/>
          </a:xfrm>
          <a:custGeom>
            <a:avLst/>
            <a:gdLst/>
            <a:ahLst/>
            <a:cxnLst/>
            <a:rect l="l" t="t" r="r" b="b"/>
            <a:pathLst>
              <a:path w="153670" h="124460">
                <a:moveTo>
                  <a:pt x="0" y="0"/>
                </a:moveTo>
                <a:lnTo>
                  <a:pt x="0" y="123698"/>
                </a:lnTo>
                <a:lnTo>
                  <a:pt x="61722" y="124460"/>
                </a:lnTo>
                <a:lnTo>
                  <a:pt x="77862" y="124096"/>
                </a:lnTo>
                <a:lnTo>
                  <a:pt x="91893" y="123006"/>
                </a:lnTo>
                <a:lnTo>
                  <a:pt x="103805" y="121188"/>
                </a:lnTo>
                <a:lnTo>
                  <a:pt x="113589" y="118644"/>
                </a:lnTo>
                <a:lnTo>
                  <a:pt x="128066" y="111568"/>
                </a:lnTo>
                <a:lnTo>
                  <a:pt x="137735" y="103362"/>
                </a:lnTo>
                <a:lnTo>
                  <a:pt x="143764" y="95630"/>
                </a:lnTo>
                <a:lnTo>
                  <a:pt x="149590" y="84264"/>
                </a:lnTo>
                <a:lnTo>
                  <a:pt x="152874" y="71983"/>
                </a:lnTo>
                <a:lnTo>
                  <a:pt x="153670" y="61595"/>
                </a:lnTo>
                <a:lnTo>
                  <a:pt x="152362" y="48710"/>
                </a:lnTo>
                <a:lnTo>
                  <a:pt x="148441" y="36630"/>
                </a:lnTo>
                <a:lnTo>
                  <a:pt x="143764" y="28066"/>
                </a:lnTo>
                <a:lnTo>
                  <a:pt x="135444" y="17890"/>
                </a:lnTo>
                <a:lnTo>
                  <a:pt x="125349" y="10210"/>
                </a:lnTo>
                <a:lnTo>
                  <a:pt x="117602" y="6476"/>
                </a:lnTo>
                <a:lnTo>
                  <a:pt x="108755" y="3771"/>
                </a:lnTo>
                <a:lnTo>
                  <a:pt x="97565" y="1793"/>
                </a:lnTo>
                <a:lnTo>
                  <a:pt x="84044" y="541"/>
                </a:lnTo>
                <a:lnTo>
                  <a:pt x="68201" y="17"/>
                </a:lnTo>
                <a:lnTo>
                  <a:pt x="64389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3364" y="11349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7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8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0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6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75027" y="1134999"/>
            <a:ext cx="153797" cy="124460"/>
          </a:xfrm>
          <a:custGeom>
            <a:avLst/>
            <a:gdLst/>
            <a:ahLst/>
            <a:cxnLst/>
            <a:rect l="l" t="t" r="r" b="b"/>
            <a:pathLst>
              <a:path w="153797" h="124460">
                <a:moveTo>
                  <a:pt x="0" y="0"/>
                </a:moveTo>
                <a:lnTo>
                  <a:pt x="0" y="123951"/>
                </a:lnTo>
                <a:lnTo>
                  <a:pt x="62738" y="124460"/>
                </a:lnTo>
                <a:lnTo>
                  <a:pt x="78753" y="124069"/>
                </a:lnTo>
                <a:lnTo>
                  <a:pt x="92671" y="122909"/>
                </a:lnTo>
                <a:lnTo>
                  <a:pt x="104512" y="120999"/>
                </a:lnTo>
                <a:lnTo>
                  <a:pt x="114295" y="118359"/>
                </a:lnTo>
                <a:lnTo>
                  <a:pt x="128359" y="111398"/>
                </a:lnTo>
                <a:lnTo>
                  <a:pt x="137987" y="103113"/>
                </a:lnTo>
                <a:lnTo>
                  <a:pt x="144018" y="95250"/>
                </a:lnTo>
                <a:lnTo>
                  <a:pt x="149811" y="83872"/>
                </a:lnTo>
                <a:lnTo>
                  <a:pt x="153029" y="71577"/>
                </a:lnTo>
                <a:lnTo>
                  <a:pt x="153797" y="61213"/>
                </a:lnTo>
                <a:lnTo>
                  <a:pt x="152471" y="48254"/>
                </a:lnTo>
                <a:lnTo>
                  <a:pt x="148494" y="36185"/>
                </a:lnTo>
                <a:lnTo>
                  <a:pt x="143891" y="27939"/>
                </a:lnTo>
                <a:lnTo>
                  <a:pt x="135563" y="17845"/>
                </a:lnTo>
                <a:lnTo>
                  <a:pt x="125468" y="10193"/>
                </a:lnTo>
                <a:lnTo>
                  <a:pt x="117856" y="6476"/>
                </a:lnTo>
                <a:lnTo>
                  <a:pt x="109074" y="3787"/>
                </a:lnTo>
                <a:lnTo>
                  <a:pt x="97953" y="1815"/>
                </a:lnTo>
                <a:lnTo>
                  <a:pt x="84472" y="560"/>
                </a:lnTo>
                <a:lnTo>
                  <a:pt x="68613" y="22"/>
                </a:lnTo>
                <a:lnTo>
                  <a:pt x="64262" y="0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64077" y="1125601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70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70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65985" y="1125601"/>
            <a:ext cx="308737" cy="311912"/>
          </a:xfrm>
          <a:custGeom>
            <a:avLst/>
            <a:gdLst/>
            <a:ahLst/>
            <a:cxnLst/>
            <a:rect l="l" t="t" r="r" b="b"/>
            <a:pathLst>
              <a:path w="308737" h="311912">
                <a:moveTo>
                  <a:pt x="153669" y="0"/>
                </a:moveTo>
                <a:lnTo>
                  <a:pt x="140830" y="534"/>
                </a:lnTo>
                <a:lnTo>
                  <a:pt x="128220" y="2140"/>
                </a:lnTo>
                <a:lnTo>
                  <a:pt x="115838" y="4820"/>
                </a:lnTo>
                <a:lnTo>
                  <a:pt x="103679" y="8578"/>
                </a:lnTo>
                <a:lnTo>
                  <a:pt x="91740" y="13416"/>
                </a:lnTo>
                <a:lnTo>
                  <a:pt x="80019" y="19337"/>
                </a:lnTo>
                <a:lnTo>
                  <a:pt x="65890" y="28142"/>
                </a:lnTo>
                <a:lnTo>
                  <a:pt x="55604" y="35929"/>
                </a:lnTo>
                <a:lnTo>
                  <a:pt x="46109" y="44442"/>
                </a:lnTo>
                <a:lnTo>
                  <a:pt x="37406" y="53681"/>
                </a:lnTo>
                <a:lnTo>
                  <a:pt x="29498" y="63647"/>
                </a:lnTo>
                <a:lnTo>
                  <a:pt x="22389" y="74338"/>
                </a:lnTo>
                <a:lnTo>
                  <a:pt x="14510" y="89103"/>
                </a:lnTo>
                <a:lnTo>
                  <a:pt x="9681" y="100728"/>
                </a:lnTo>
                <a:lnTo>
                  <a:pt x="5829" y="112734"/>
                </a:lnTo>
                <a:lnTo>
                  <a:pt x="2951" y="125129"/>
                </a:lnTo>
                <a:lnTo>
                  <a:pt x="1044" y="137922"/>
                </a:lnTo>
                <a:lnTo>
                  <a:pt x="106" y="151121"/>
                </a:lnTo>
                <a:lnTo>
                  <a:pt x="0" y="157479"/>
                </a:lnTo>
                <a:lnTo>
                  <a:pt x="515" y="171157"/>
                </a:lnTo>
                <a:lnTo>
                  <a:pt x="2062" y="184371"/>
                </a:lnTo>
                <a:lnTo>
                  <a:pt x="4641" y="197123"/>
                </a:lnTo>
                <a:lnTo>
                  <a:pt x="8254" y="209412"/>
                </a:lnTo>
                <a:lnTo>
                  <a:pt x="12901" y="221238"/>
                </a:lnTo>
                <a:lnTo>
                  <a:pt x="18583" y="232601"/>
                </a:lnTo>
                <a:lnTo>
                  <a:pt x="25301" y="243501"/>
                </a:lnTo>
                <a:lnTo>
                  <a:pt x="33056" y="253939"/>
                </a:lnTo>
                <a:lnTo>
                  <a:pt x="41850" y="263913"/>
                </a:lnTo>
                <a:lnTo>
                  <a:pt x="55027" y="276365"/>
                </a:lnTo>
                <a:lnTo>
                  <a:pt x="65407" y="284472"/>
                </a:lnTo>
                <a:lnTo>
                  <a:pt x="76224" y="291529"/>
                </a:lnTo>
                <a:lnTo>
                  <a:pt x="87477" y="297537"/>
                </a:lnTo>
                <a:lnTo>
                  <a:pt x="99167" y="302498"/>
                </a:lnTo>
                <a:lnTo>
                  <a:pt x="111293" y="306411"/>
                </a:lnTo>
                <a:lnTo>
                  <a:pt x="123857" y="309279"/>
                </a:lnTo>
                <a:lnTo>
                  <a:pt x="136857" y="311101"/>
                </a:lnTo>
                <a:lnTo>
                  <a:pt x="150294" y="311880"/>
                </a:lnTo>
                <a:lnTo>
                  <a:pt x="153669" y="311912"/>
                </a:lnTo>
                <a:lnTo>
                  <a:pt x="166810" y="311407"/>
                </a:lnTo>
                <a:lnTo>
                  <a:pt x="179632" y="309895"/>
                </a:lnTo>
                <a:lnTo>
                  <a:pt x="192138" y="307375"/>
                </a:lnTo>
                <a:lnTo>
                  <a:pt x="204325" y="303847"/>
                </a:lnTo>
                <a:lnTo>
                  <a:pt x="216196" y="299310"/>
                </a:lnTo>
                <a:lnTo>
                  <a:pt x="227749" y="293765"/>
                </a:lnTo>
                <a:lnTo>
                  <a:pt x="243290" y="284398"/>
                </a:lnTo>
                <a:lnTo>
                  <a:pt x="253612" y="276697"/>
                </a:lnTo>
                <a:lnTo>
                  <a:pt x="263120" y="268229"/>
                </a:lnTo>
                <a:lnTo>
                  <a:pt x="271814" y="258986"/>
                </a:lnTo>
                <a:lnTo>
                  <a:pt x="279695" y="248963"/>
                </a:lnTo>
                <a:lnTo>
                  <a:pt x="286762" y="238154"/>
                </a:lnTo>
                <a:lnTo>
                  <a:pt x="294320" y="223828"/>
                </a:lnTo>
                <a:lnTo>
                  <a:pt x="299126" y="212183"/>
                </a:lnTo>
                <a:lnTo>
                  <a:pt x="302961" y="200145"/>
                </a:lnTo>
                <a:lnTo>
                  <a:pt x="305824" y="187722"/>
                </a:lnTo>
                <a:lnTo>
                  <a:pt x="307717" y="174918"/>
                </a:lnTo>
                <a:lnTo>
                  <a:pt x="308639" y="161740"/>
                </a:lnTo>
                <a:lnTo>
                  <a:pt x="308737" y="155701"/>
                </a:lnTo>
                <a:lnTo>
                  <a:pt x="308241" y="142294"/>
                </a:lnTo>
                <a:lnTo>
                  <a:pt x="306753" y="129299"/>
                </a:lnTo>
                <a:lnTo>
                  <a:pt x="304273" y="116715"/>
                </a:lnTo>
                <a:lnTo>
                  <a:pt x="300802" y="104543"/>
                </a:lnTo>
                <a:lnTo>
                  <a:pt x="296339" y="92783"/>
                </a:lnTo>
                <a:lnTo>
                  <a:pt x="290884" y="81434"/>
                </a:lnTo>
                <a:lnTo>
                  <a:pt x="281712" y="66443"/>
                </a:lnTo>
                <a:lnTo>
                  <a:pt x="274038" y="56378"/>
                </a:lnTo>
                <a:lnTo>
                  <a:pt x="265527" y="47018"/>
                </a:lnTo>
                <a:lnTo>
                  <a:pt x="256179" y="38358"/>
                </a:lnTo>
                <a:lnTo>
                  <a:pt x="246000" y="30396"/>
                </a:lnTo>
                <a:lnTo>
                  <a:pt x="234991" y="23130"/>
                </a:lnTo>
                <a:lnTo>
                  <a:pt x="219880" y="14951"/>
                </a:lnTo>
                <a:lnTo>
                  <a:pt x="208000" y="9875"/>
                </a:lnTo>
                <a:lnTo>
                  <a:pt x="195886" y="5852"/>
                </a:lnTo>
                <a:lnTo>
                  <a:pt x="183545" y="2877"/>
                </a:lnTo>
                <a:lnTo>
                  <a:pt x="170981" y="949"/>
                </a:lnTo>
                <a:lnTo>
                  <a:pt x="158202" y="63"/>
                </a:lnTo>
                <a:lnTo>
                  <a:pt x="1536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26633" y="1099312"/>
            <a:ext cx="269113" cy="364489"/>
          </a:xfrm>
          <a:custGeom>
            <a:avLst/>
            <a:gdLst/>
            <a:ahLst/>
            <a:cxnLst/>
            <a:rect l="l" t="t" r="r" b="b"/>
            <a:pathLst>
              <a:path w="269113" h="364489">
                <a:moveTo>
                  <a:pt x="0" y="0"/>
                </a:moveTo>
                <a:lnTo>
                  <a:pt x="41909" y="0"/>
                </a:lnTo>
                <a:lnTo>
                  <a:pt x="135127" y="150367"/>
                </a:lnTo>
                <a:lnTo>
                  <a:pt x="226949" y="0"/>
                </a:lnTo>
                <a:lnTo>
                  <a:pt x="269113" y="0"/>
                </a:lnTo>
                <a:lnTo>
                  <a:pt x="153669" y="190373"/>
                </a:lnTo>
                <a:lnTo>
                  <a:pt x="153669" y="364489"/>
                </a:lnTo>
                <a:lnTo>
                  <a:pt x="117728" y="364489"/>
                </a:lnTo>
                <a:lnTo>
                  <a:pt x="117728" y="190373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08879" y="1099312"/>
            <a:ext cx="258445" cy="364489"/>
          </a:xfrm>
          <a:custGeom>
            <a:avLst/>
            <a:gdLst/>
            <a:ahLst/>
            <a:cxnLst/>
            <a:rect l="l" t="t" r="r" b="b"/>
            <a:pathLst>
              <a:path w="258445" h="364489">
                <a:moveTo>
                  <a:pt x="0" y="0"/>
                </a:moveTo>
                <a:lnTo>
                  <a:pt x="36449" y="0"/>
                </a:lnTo>
                <a:lnTo>
                  <a:pt x="36449" y="152908"/>
                </a:lnTo>
                <a:lnTo>
                  <a:pt x="222123" y="152908"/>
                </a:lnTo>
                <a:lnTo>
                  <a:pt x="222123" y="0"/>
                </a:lnTo>
                <a:lnTo>
                  <a:pt x="258445" y="0"/>
                </a:lnTo>
                <a:lnTo>
                  <a:pt x="258445" y="364489"/>
                </a:lnTo>
                <a:lnTo>
                  <a:pt x="222123" y="364489"/>
                </a:lnTo>
                <a:lnTo>
                  <a:pt x="222123" y="188595"/>
                </a:lnTo>
                <a:lnTo>
                  <a:pt x="36449" y="18859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07381" y="1099312"/>
            <a:ext cx="227711" cy="364489"/>
          </a:xfrm>
          <a:custGeom>
            <a:avLst/>
            <a:gdLst/>
            <a:ahLst/>
            <a:cxnLst/>
            <a:rect l="l" t="t" r="r" b="b"/>
            <a:pathLst>
              <a:path w="227711" h="364489">
                <a:moveTo>
                  <a:pt x="0" y="0"/>
                </a:moveTo>
                <a:lnTo>
                  <a:pt x="72644" y="0"/>
                </a:lnTo>
                <a:lnTo>
                  <a:pt x="90529" y="121"/>
                </a:lnTo>
                <a:lnTo>
                  <a:pt x="106568" y="486"/>
                </a:lnTo>
                <a:lnTo>
                  <a:pt x="120760" y="1099"/>
                </a:lnTo>
                <a:lnTo>
                  <a:pt x="133104" y="1961"/>
                </a:lnTo>
                <a:lnTo>
                  <a:pt x="143602" y="3075"/>
                </a:lnTo>
                <a:lnTo>
                  <a:pt x="152252" y="4443"/>
                </a:lnTo>
                <a:lnTo>
                  <a:pt x="169547" y="9416"/>
                </a:lnTo>
                <a:lnTo>
                  <a:pt x="181227" y="14837"/>
                </a:lnTo>
                <a:lnTo>
                  <a:pt x="191885" y="21723"/>
                </a:lnTo>
                <a:lnTo>
                  <a:pt x="201521" y="30075"/>
                </a:lnTo>
                <a:lnTo>
                  <a:pt x="207899" y="37084"/>
                </a:lnTo>
                <a:lnTo>
                  <a:pt x="215055" y="47151"/>
                </a:lnTo>
                <a:lnTo>
                  <a:pt x="220615" y="58227"/>
                </a:lnTo>
                <a:lnTo>
                  <a:pt x="224577" y="70304"/>
                </a:lnTo>
                <a:lnTo>
                  <a:pt x="226943" y="83376"/>
                </a:lnTo>
                <a:lnTo>
                  <a:pt x="227711" y="97154"/>
                </a:lnTo>
                <a:lnTo>
                  <a:pt x="226937" y="111291"/>
                </a:lnTo>
                <a:lnTo>
                  <a:pt x="224607" y="124403"/>
                </a:lnTo>
                <a:lnTo>
                  <a:pt x="220709" y="136484"/>
                </a:lnTo>
                <a:lnTo>
                  <a:pt x="215230" y="147527"/>
                </a:lnTo>
                <a:lnTo>
                  <a:pt x="208407" y="157225"/>
                </a:lnTo>
                <a:lnTo>
                  <a:pt x="199906" y="166258"/>
                </a:lnTo>
                <a:lnTo>
                  <a:pt x="190167" y="174007"/>
                </a:lnTo>
                <a:lnTo>
                  <a:pt x="179195" y="180465"/>
                </a:lnTo>
                <a:lnTo>
                  <a:pt x="166996" y="185625"/>
                </a:lnTo>
                <a:lnTo>
                  <a:pt x="155194" y="189102"/>
                </a:lnTo>
                <a:lnTo>
                  <a:pt x="147612" y="190610"/>
                </a:lnTo>
                <a:lnTo>
                  <a:pt x="138410" y="191902"/>
                </a:lnTo>
                <a:lnTo>
                  <a:pt x="127593" y="192976"/>
                </a:lnTo>
                <a:lnTo>
                  <a:pt x="115164" y="193831"/>
                </a:lnTo>
                <a:lnTo>
                  <a:pt x="101128" y="194465"/>
                </a:lnTo>
                <a:lnTo>
                  <a:pt x="85488" y="194875"/>
                </a:lnTo>
                <a:lnTo>
                  <a:pt x="68247" y="195060"/>
                </a:lnTo>
                <a:lnTo>
                  <a:pt x="62484" y="195072"/>
                </a:lnTo>
                <a:lnTo>
                  <a:pt x="36449" y="195072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00600" y="1099312"/>
            <a:ext cx="351027" cy="364489"/>
          </a:xfrm>
          <a:custGeom>
            <a:avLst/>
            <a:gdLst/>
            <a:ahLst/>
            <a:cxnLst/>
            <a:rect l="l" t="t" r="r" b="b"/>
            <a:pathLst>
              <a:path w="351027" h="364489">
                <a:moveTo>
                  <a:pt x="172212" y="0"/>
                </a:moveTo>
                <a:lnTo>
                  <a:pt x="181101" y="0"/>
                </a:lnTo>
                <a:lnTo>
                  <a:pt x="351027" y="364489"/>
                </a:lnTo>
                <a:lnTo>
                  <a:pt x="311785" y="364489"/>
                </a:lnTo>
                <a:lnTo>
                  <a:pt x="254380" y="244601"/>
                </a:lnTo>
                <a:lnTo>
                  <a:pt x="97409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26915" y="1099312"/>
            <a:ext cx="233172" cy="364489"/>
          </a:xfrm>
          <a:custGeom>
            <a:avLst/>
            <a:gdLst/>
            <a:ahLst/>
            <a:cxnLst/>
            <a:rect l="l" t="t" r="r" b="b"/>
            <a:pathLst>
              <a:path w="233172" h="364489">
                <a:moveTo>
                  <a:pt x="0" y="0"/>
                </a:moveTo>
                <a:lnTo>
                  <a:pt x="72644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5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8" y="195325"/>
                </a:lnTo>
                <a:lnTo>
                  <a:pt x="233172" y="364489"/>
                </a:lnTo>
                <a:lnTo>
                  <a:pt x="188087" y="364489"/>
                </a:lnTo>
                <a:lnTo>
                  <a:pt x="57023" y="195325"/>
                </a:lnTo>
                <a:lnTo>
                  <a:pt x="36449" y="19532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389884" y="1099312"/>
            <a:ext cx="199770" cy="364489"/>
          </a:xfrm>
          <a:custGeom>
            <a:avLst/>
            <a:gdLst/>
            <a:ahLst/>
            <a:cxnLst/>
            <a:rect l="l" t="t" r="r" b="b"/>
            <a:pathLst>
              <a:path w="199770" h="364489">
                <a:moveTo>
                  <a:pt x="0" y="0"/>
                </a:moveTo>
                <a:lnTo>
                  <a:pt x="199770" y="0"/>
                </a:lnTo>
                <a:lnTo>
                  <a:pt x="199770" y="35687"/>
                </a:lnTo>
                <a:lnTo>
                  <a:pt x="118490" y="35687"/>
                </a:lnTo>
                <a:lnTo>
                  <a:pt x="118490" y="364489"/>
                </a:lnTo>
                <a:lnTo>
                  <a:pt x="81279" y="364489"/>
                </a:lnTo>
                <a:lnTo>
                  <a:pt x="81279" y="35687"/>
                </a:lnTo>
                <a:lnTo>
                  <a:pt x="0" y="3568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19044" y="1099312"/>
            <a:ext cx="351028" cy="364489"/>
          </a:xfrm>
          <a:custGeom>
            <a:avLst/>
            <a:gdLst/>
            <a:ahLst/>
            <a:cxnLst/>
            <a:rect l="l" t="t" r="r" b="b"/>
            <a:pathLst>
              <a:path w="351028" h="364489">
                <a:moveTo>
                  <a:pt x="172212" y="0"/>
                </a:moveTo>
                <a:lnTo>
                  <a:pt x="181101" y="0"/>
                </a:lnTo>
                <a:lnTo>
                  <a:pt x="351028" y="364489"/>
                </a:lnTo>
                <a:lnTo>
                  <a:pt x="311784" y="364489"/>
                </a:lnTo>
                <a:lnTo>
                  <a:pt x="254381" y="244601"/>
                </a:lnTo>
                <a:lnTo>
                  <a:pt x="97408" y="244601"/>
                </a:lnTo>
                <a:lnTo>
                  <a:pt x="40639" y="364489"/>
                </a:lnTo>
                <a:lnTo>
                  <a:pt x="0" y="364489"/>
                </a:lnTo>
                <a:lnTo>
                  <a:pt x="172212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68321" y="1099312"/>
            <a:ext cx="411226" cy="364489"/>
          </a:xfrm>
          <a:custGeom>
            <a:avLst/>
            <a:gdLst/>
            <a:ahLst/>
            <a:cxnLst/>
            <a:rect l="l" t="t" r="r" b="b"/>
            <a:pathLst>
              <a:path w="411226" h="364489">
                <a:moveTo>
                  <a:pt x="52070" y="0"/>
                </a:moveTo>
                <a:lnTo>
                  <a:pt x="58039" y="0"/>
                </a:lnTo>
                <a:lnTo>
                  <a:pt x="206248" y="299085"/>
                </a:lnTo>
                <a:lnTo>
                  <a:pt x="352933" y="0"/>
                </a:lnTo>
                <a:lnTo>
                  <a:pt x="358775" y="0"/>
                </a:lnTo>
                <a:lnTo>
                  <a:pt x="411226" y="364489"/>
                </a:lnTo>
                <a:lnTo>
                  <a:pt x="375539" y="364489"/>
                </a:lnTo>
                <a:lnTo>
                  <a:pt x="339598" y="103886"/>
                </a:lnTo>
                <a:lnTo>
                  <a:pt x="210693" y="364489"/>
                </a:lnTo>
                <a:lnTo>
                  <a:pt x="201295" y="364489"/>
                </a:lnTo>
                <a:lnTo>
                  <a:pt x="70993" y="101853"/>
                </a:lnTo>
                <a:lnTo>
                  <a:pt x="35179" y="364489"/>
                </a:lnTo>
                <a:lnTo>
                  <a:pt x="0" y="364489"/>
                </a:lnTo>
                <a:lnTo>
                  <a:pt x="5207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38579" y="1099312"/>
            <a:ext cx="233171" cy="364489"/>
          </a:xfrm>
          <a:custGeom>
            <a:avLst/>
            <a:gdLst/>
            <a:ahLst/>
            <a:cxnLst/>
            <a:rect l="l" t="t" r="r" b="b"/>
            <a:pathLst>
              <a:path w="233171" h="364489">
                <a:moveTo>
                  <a:pt x="0" y="0"/>
                </a:moveTo>
                <a:lnTo>
                  <a:pt x="72643" y="0"/>
                </a:lnTo>
                <a:lnTo>
                  <a:pt x="90410" y="117"/>
                </a:lnTo>
                <a:lnTo>
                  <a:pt x="106324" y="471"/>
                </a:lnTo>
                <a:lnTo>
                  <a:pt x="120382" y="1061"/>
                </a:lnTo>
                <a:lnTo>
                  <a:pt x="132582" y="1886"/>
                </a:lnTo>
                <a:lnTo>
                  <a:pt x="142921" y="2947"/>
                </a:lnTo>
                <a:lnTo>
                  <a:pt x="151396" y="4244"/>
                </a:lnTo>
                <a:lnTo>
                  <a:pt x="167692" y="8736"/>
                </a:lnTo>
                <a:lnTo>
                  <a:pt x="179519" y="13965"/>
                </a:lnTo>
                <a:lnTo>
                  <a:pt x="190307" y="20634"/>
                </a:lnTo>
                <a:lnTo>
                  <a:pt x="200070" y="28736"/>
                </a:lnTo>
                <a:lnTo>
                  <a:pt x="207644" y="36829"/>
                </a:lnTo>
                <a:lnTo>
                  <a:pt x="214972" y="47034"/>
                </a:lnTo>
                <a:lnTo>
                  <a:pt x="220662" y="58153"/>
                </a:lnTo>
                <a:lnTo>
                  <a:pt x="224720" y="70184"/>
                </a:lnTo>
                <a:lnTo>
                  <a:pt x="227152" y="83130"/>
                </a:lnTo>
                <a:lnTo>
                  <a:pt x="227964" y="97027"/>
                </a:lnTo>
                <a:lnTo>
                  <a:pt x="227191" y="110585"/>
                </a:lnTo>
                <a:lnTo>
                  <a:pt x="224877" y="123369"/>
                </a:lnTo>
                <a:lnTo>
                  <a:pt x="221032" y="135359"/>
                </a:lnTo>
                <a:lnTo>
                  <a:pt x="215666" y="146536"/>
                </a:lnTo>
                <a:lnTo>
                  <a:pt x="206500" y="159634"/>
                </a:lnTo>
                <a:lnTo>
                  <a:pt x="197628" y="168606"/>
                </a:lnTo>
                <a:lnTo>
                  <a:pt x="187380" y="176289"/>
                </a:lnTo>
                <a:lnTo>
                  <a:pt x="175756" y="182704"/>
                </a:lnTo>
                <a:lnTo>
                  <a:pt x="164288" y="187164"/>
                </a:lnTo>
                <a:lnTo>
                  <a:pt x="153386" y="190142"/>
                </a:lnTo>
                <a:lnTo>
                  <a:pt x="141288" y="192448"/>
                </a:lnTo>
                <a:lnTo>
                  <a:pt x="127997" y="194083"/>
                </a:lnTo>
                <a:lnTo>
                  <a:pt x="113519" y="195046"/>
                </a:lnTo>
                <a:lnTo>
                  <a:pt x="102107" y="195325"/>
                </a:lnTo>
                <a:lnTo>
                  <a:pt x="233171" y="364489"/>
                </a:lnTo>
                <a:lnTo>
                  <a:pt x="188087" y="364489"/>
                </a:lnTo>
                <a:lnTo>
                  <a:pt x="57022" y="195325"/>
                </a:lnTo>
                <a:lnTo>
                  <a:pt x="36448" y="195325"/>
                </a:lnTo>
                <a:lnTo>
                  <a:pt x="36448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90091" y="1099312"/>
            <a:ext cx="258445" cy="364489"/>
          </a:xfrm>
          <a:custGeom>
            <a:avLst/>
            <a:gdLst/>
            <a:ahLst/>
            <a:cxnLst/>
            <a:rect l="l" t="t" r="r" b="b"/>
            <a:pathLst>
              <a:path w="258445" h="364489">
                <a:moveTo>
                  <a:pt x="0" y="0"/>
                </a:moveTo>
                <a:lnTo>
                  <a:pt x="36449" y="0"/>
                </a:lnTo>
                <a:lnTo>
                  <a:pt x="36449" y="152908"/>
                </a:lnTo>
                <a:lnTo>
                  <a:pt x="222122" y="152908"/>
                </a:lnTo>
                <a:lnTo>
                  <a:pt x="222122" y="0"/>
                </a:lnTo>
                <a:lnTo>
                  <a:pt x="258445" y="0"/>
                </a:lnTo>
                <a:lnTo>
                  <a:pt x="258445" y="364489"/>
                </a:lnTo>
                <a:lnTo>
                  <a:pt x="222122" y="364489"/>
                </a:lnTo>
                <a:lnTo>
                  <a:pt x="222122" y="188595"/>
                </a:lnTo>
                <a:lnTo>
                  <a:pt x="36449" y="188595"/>
                </a:lnTo>
                <a:lnTo>
                  <a:pt x="36449" y="364489"/>
                </a:lnTo>
                <a:lnTo>
                  <a:pt x="0" y="364489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67555" y="1090167"/>
            <a:ext cx="388620" cy="382778"/>
          </a:xfrm>
          <a:custGeom>
            <a:avLst/>
            <a:gdLst/>
            <a:ahLst/>
            <a:cxnLst/>
            <a:rect l="l" t="t" r="r" b="b"/>
            <a:pathLst>
              <a:path w="388620" h="382778">
                <a:moveTo>
                  <a:pt x="200025" y="0"/>
                </a:moveTo>
                <a:lnTo>
                  <a:pt x="213150" y="342"/>
                </a:lnTo>
                <a:lnTo>
                  <a:pt x="226057" y="1370"/>
                </a:lnTo>
                <a:lnTo>
                  <a:pt x="238747" y="3082"/>
                </a:lnTo>
                <a:lnTo>
                  <a:pt x="251218" y="5480"/>
                </a:lnTo>
                <a:lnTo>
                  <a:pt x="263471" y="8563"/>
                </a:lnTo>
                <a:lnTo>
                  <a:pt x="275507" y="12331"/>
                </a:lnTo>
                <a:lnTo>
                  <a:pt x="287274" y="16764"/>
                </a:lnTo>
                <a:lnTo>
                  <a:pt x="298022" y="21504"/>
                </a:lnTo>
                <a:lnTo>
                  <a:pt x="308715" y="26961"/>
                </a:lnTo>
                <a:lnTo>
                  <a:pt x="319346" y="33133"/>
                </a:lnTo>
                <a:lnTo>
                  <a:pt x="329915" y="40019"/>
                </a:lnTo>
                <a:lnTo>
                  <a:pt x="340415" y="47616"/>
                </a:lnTo>
                <a:lnTo>
                  <a:pt x="350845" y="55924"/>
                </a:lnTo>
                <a:lnTo>
                  <a:pt x="361201" y="64940"/>
                </a:lnTo>
                <a:lnTo>
                  <a:pt x="367030" y="70358"/>
                </a:lnTo>
                <a:lnTo>
                  <a:pt x="338836" y="97155"/>
                </a:lnTo>
                <a:lnTo>
                  <a:pt x="329105" y="88060"/>
                </a:lnTo>
                <a:lnTo>
                  <a:pt x="319079" y="79697"/>
                </a:lnTo>
                <a:lnTo>
                  <a:pt x="308764" y="72061"/>
                </a:lnTo>
                <a:lnTo>
                  <a:pt x="298166" y="65151"/>
                </a:lnTo>
                <a:lnTo>
                  <a:pt x="287290" y="58963"/>
                </a:lnTo>
                <a:lnTo>
                  <a:pt x="276143" y="53495"/>
                </a:lnTo>
                <a:lnTo>
                  <a:pt x="259331" y="46700"/>
                </a:lnTo>
                <a:lnTo>
                  <a:pt x="246749" y="42688"/>
                </a:lnTo>
                <a:lnTo>
                  <a:pt x="234293" y="39644"/>
                </a:lnTo>
                <a:lnTo>
                  <a:pt x="221966" y="37559"/>
                </a:lnTo>
                <a:lnTo>
                  <a:pt x="209773" y="36426"/>
                </a:lnTo>
                <a:lnTo>
                  <a:pt x="201295" y="36195"/>
                </a:lnTo>
                <a:lnTo>
                  <a:pt x="188473" y="36670"/>
                </a:lnTo>
                <a:lnTo>
                  <a:pt x="175829" y="38099"/>
                </a:lnTo>
                <a:lnTo>
                  <a:pt x="163369" y="40483"/>
                </a:lnTo>
                <a:lnTo>
                  <a:pt x="151097" y="43825"/>
                </a:lnTo>
                <a:lnTo>
                  <a:pt x="139019" y="48128"/>
                </a:lnTo>
                <a:lnTo>
                  <a:pt x="127139" y="53394"/>
                </a:lnTo>
                <a:lnTo>
                  <a:pt x="108128" y="64061"/>
                </a:lnTo>
                <a:lnTo>
                  <a:pt x="97450" y="71558"/>
                </a:lnTo>
                <a:lnTo>
                  <a:pt x="87601" y="79768"/>
                </a:lnTo>
                <a:lnTo>
                  <a:pt x="78585" y="88685"/>
                </a:lnTo>
                <a:lnTo>
                  <a:pt x="70404" y="98308"/>
                </a:lnTo>
                <a:lnTo>
                  <a:pt x="63060" y="108634"/>
                </a:lnTo>
                <a:lnTo>
                  <a:pt x="53263" y="126016"/>
                </a:lnTo>
                <a:lnTo>
                  <a:pt x="48064" y="137928"/>
                </a:lnTo>
                <a:lnTo>
                  <a:pt x="43963" y="150037"/>
                </a:lnTo>
                <a:lnTo>
                  <a:pt x="40961" y="162342"/>
                </a:lnTo>
                <a:lnTo>
                  <a:pt x="39059" y="174844"/>
                </a:lnTo>
                <a:lnTo>
                  <a:pt x="38256" y="187541"/>
                </a:lnTo>
                <a:lnTo>
                  <a:pt x="38227" y="190500"/>
                </a:lnTo>
                <a:lnTo>
                  <a:pt x="38766" y="203260"/>
                </a:lnTo>
                <a:lnTo>
                  <a:pt x="40382" y="215818"/>
                </a:lnTo>
                <a:lnTo>
                  <a:pt x="43071" y="228178"/>
                </a:lnTo>
                <a:lnTo>
                  <a:pt x="46832" y="240341"/>
                </a:lnTo>
                <a:lnTo>
                  <a:pt x="51661" y="252311"/>
                </a:lnTo>
                <a:lnTo>
                  <a:pt x="57554" y="264092"/>
                </a:lnTo>
                <a:lnTo>
                  <a:pt x="67240" y="279517"/>
                </a:lnTo>
                <a:lnTo>
                  <a:pt x="75044" y="289590"/>
                </a:lnTo>
                <a:lnTo>
                  <a:pt x="83610" y="298948"/>
                </a:lnTo>
                <a:lnTo>
                  <a:pt x="92937" y="307589"/>
                </a:lnTo>
                <a:lnTo>
                  <a:pt x="103027" y="315509"/>
                </a:lnTo>
                <a:lnTo>
                  <a:pt x="113878" y="322707"/>
                </a:lnTo>
                <a:lnTo>
                  <a:pt x="132581" y="332608"/>
                </a:lnTo>
                <a:lnTo>
                  <a:pt x="144298" y="337417"/>
                </a:lnTo>
                <a:lnTo>
                  <a:pt x="156315" y="341329"/>
                </a:lnTo>
                <a:lnTo>
                  <a:pt x="168638" y="344350"/>
                </a:lnTo>
                <a:lnTo>
                  <a:pt x="181275" y="346483"/>
                </a:lnTo>
                <a:lnTo>
                  <a:pt x="194233" y="347732"/>
                </a:lnTo>
                <a:lnTo>
                  <a:pt x="206502" y="348107"/>
                </a:lnTo>
                <a:lnTo>
                  <a:pt x="220466" y="347599"/>
                </a:lnTo>
                <a:lnTo>
                  <a:pt x="233878" y="346076"/>
                </a:lnTo>
                <a:lnTo>
                  <a:pt x="246737" y="343538"/>
                </a:lnTo>
                <a:lnTo>
                  <a:pt x="259041" y="339985"/>
                </a:lnTo>
                <a:lnTo>
                  <a:pt x="270788" y="335417"/>
                </a:lnTo>
                <a:lnTo>
                  <a:pt x="281977" y="329833"/>
                </a:lnTo>
                <a:lnTo>
                  <a:pt x="292606" y="323235"/>
                </a:lnTo>
                <a:lnTo>
                  <a:pt x="301625" y="316484"/>
                </a:lnTo>
                <a:lnTo>
                  <a:pt x="311516" y="307579"/>
                </a:lnTo>
                <a:lnTo>
                  <a:pt x="320260" y="297997"/>
                </a:lnTo>
                <a:lnTo>
                  <a:pt x="327859" y="287739"/>
                </a:lnTo>
                <a:lnTo>
                  <a:pt x="334311" y="276803"/>
                </a:lnTo>
                <a:lnTo>
                  <a:pt x="339616" y="265191"/>
                </a:lnTo>
                <a:lnTo>
                  <a:pt x="343775" y="252902"/>
                </a:lnTo>
                <a:lnTo>
                  <a:pt x="346788" y="239936"/>
                </a:lnTo>
                <a:lnTo>
                  <a:pt x="347726" y="234187"/>
                </a:lnTo>
                <a:lnTo>
                  <a:pt x="231521" y="234187"/>
                </a:lnTo>
                <a:lnTo>
                  <a:pt x="231521" y="199009"/>
                </a:lnTo>
                <a:lnTo>
                  <a:pt x="388620" y="199009"/>
                </a:lnTo>
                <a:lnTo>
                  <a:pt x="388132" y="213706"/>
                </a:lnTo>
                <a:lnTo>
                  <a:pt x="386871" y="227858"/>
                </a:lnTo>
                <a:lnTo>
                  <a:pt x="384838" y="241464"/>
                </a:lnTo>
                <a:lnTo>
                  <a:pt x="382033" y="254525"/>
                </a:lnTo>
                <a:lnTo>
                  <a:pt x="378458" y="267041"/>
                </a:lnTo>
                <a:lnTo>
                  <a:pt x="368995" y="290435"/>
                </a:lnTo>
                <a:lnTo>
                  <a:pt x="356453" y="311648"/>
                </a:lnTo>
                <a:lnTo>
                  <a:pt x="340838" y="330678"/>
                </a:lnTo>
                <a:lnTo>
                  <a:pt x="329289" y="341619"/>
                </a:lnTo>
                <a:lnTo>
                  <a:pt x="309346" y="356219"/>
                </a:lnTo>
                <a:lnTo>
                  <a:pt x="287256" y="367630"/>
                </a:lnTo>
                <a:lnTo>
                  <a:pt x="263019" y="375855"/>
                </a:lnTo>
                <a:lnTo>
                  <a:pt x="250096" y="378774"/>
                </a:lnTo>
                <a:lnTo>
                  <a:pt x="236635" y="380899"/>
                </a:lnTo>
                <a:lnTo>
                  <a:pt x="222637" y="382229"/>
                </a:lnTo>
                <a:lnTo>
                  <a:pt x="208103" y="382765"/>
                </a:lnTo>
                <a:lnTo>
                  <a:pt x="205486" y="382778"/>
                </a:lnTo>
                <a:lnTo>
                  <a:pt x="190970" y="382413"/>
                </a:lnTo>
                <a:lnTo>
                  <a:pt x="176903" y="381321"/>
                </a:lnTo>
                <a:lnTo>
                  <a:pt x="163285" y="379499"/>
                </a:lnTo>
                <a:lnTo>
                  <a:pt x="150115" y="376947"/>
                </a:lnTo>
                <a:lnTo>
                  <a:pt x="137392" y="373664"/>
                </a:lnTo>
                <a:lnTo>
                  <a:pt x="113290" y="364906"/>
                </a:lnTo>
                <a:lnTo>
                  <a:pt x="90975" y="353219"/>
                </a:lnTo>
                <a:lnTo>
                  <a:pt x="70445" y="338599"/>
                </a:lnTo>
                <a:lnTo>
                  <a:pt x="51698" y="321040"/>
                </a:lnTo>
                <a:lnTo>
                  <a:pt x="36961" y="303501"/>
                </a:lnTo>
                <a:lnTo>
                  <a:pt x="29439" y="292742"/>
                </a:lnTo>
                <a:lnTo>
                  <a:pt x="16959" y="270276"/>
                </a:lnTo>
                <a:lnTo>
                  <a:pt x="7898" y="246545"/>
                </a:lnTo>
                <a:lnTo>
                  <a:pt x="2258" y="221550"/>
                </a:lnTo>
                <a:lnTo>
                  <a:pt x="720" y="208578"/>
                </a:lnTo>
                <a:lnTo>
                  <a:pt x="38" y="195290"/>
                </a:lnTo>
                <a:lnTo>
                  <a:pt x="0" y="191262"/>
                </a:lnTo>
                <a:lnTo>
                  <a:pt x="424" y="178197"/>
                </a:lnTo>
                <a:lnTo>
                  <a:pt x="3813" y="152771"/>
                </a:lnTo>
                <a:lnTo>
                  <a:pt x="10567" y="128282"/>
                </a:lnTo>
                <a:lnTo>
                  <a:pt x="20661" y="104730"/>
                </a:lnTo>
                <a:lnTo>
                  <a:pt x="32987" y="83835"/>
                </a:lnTo>
                <a:lnTo>
                  <a:pt x="48751" y="63658"/>
                </a:lnTo>
                <a:lnTo>
                  <a:pt x="67002" y="46000"/>
                </a:lnTo>
                <a:lnTo>
                  <a:pt x="87754" y="30859"/>
                </a:lnTo>
                <a:lnTo>
                  <a:pt x="108479" y="19463"/>
                </a:lnTo>
                <a:lnTo>
                  <a:pt x="131650" y="10279"/>
                </a:lnTo>
                <a:lnTo>
                  <a:pt x="156203" y="4002"/>
                </a:lnTo>
                <a:lnTo>
                  <a:pt x="169000" y="1954"/>
                </a:lnTo>
                <a:lnTo>
                  <a:pt x="182147" y="632"/>
                </a:lnTo>
                <a:lnTo>
                  <a:pt x="195644" y="36"/>
                </a:lnTo>
                <a:lnTo>
                  <a:pt x="20002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26358" y="10901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8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28266" y="1090167"/>
            <a:ext cx="384175" cy="382778"/>
          </a:xfrm>
          <a:custGeom>
            <a:avLst/>
            <a:gdLst/>
            <a:ahLst/>
            <a:cxnLst/>
            <a:rect l="l" t="t" r="r" b="b"/>
            <a:pathLst>
              <a:path w="384175" h="382778">
                <a:moveTo>
                  <a:pt x="189737" y="0"/>
                </a:moveTo>
                <a:lnTo>
                  <a:pt x="203652" y="400"/>
                </a:lnTo>
                <a:lnTo>
                  <a:pt x="217174" y="1601"/>
                </a:lnTo>
                <a:lnTo>
                  <a:pt x="230303" y="3604"/>
                </a:lnTo>
                <a:lnTo>
                  <a:pt x="243038" y="6407"/>
                </a:lnTo>
                <a:lnTo>
                  <a:pt x="255380" y="10011"/>
                </a:lnTo>
                <a:lnTo>
                  <a:pt x="278878" y="19623"/>
                </a:lnTo>
                <a:lnTo>
                  <a:pt x="300794" y="32438"/>
                </a:lnTo>
                <a:lnTo>
                  <a:pt x="311158" y="40046"/>
                </a:lnTo>
                <a:lnTo>
                  <a:pt x="321125" y="48456"/>
                </a:lnTo>
                <a:lnTo>
                  <a:pt x="337521" y="64978"/>
                </a:lnTo>
                <a:lnTo>
                  <a:pt x="345917" y="75091"/>
                </a:lnTo>
                <a:lnTo>
                  <a:pt x="353482" y="85586"/>
                </a:lnTo>
                <a:lnTo>
                  <a:pt x="366118" y="107718"/>
                </a:lnTo>
                <a:lnTo>
                  <a:pt x="375425" y="131373"/>
                </a:lnTo>
                <a:lnTo>
                  <a:pt x="378828" y="143771"/>
                </a:lnTo>
                <a:lnTo>
                  <a:pt x="381398" y="156551"/>
                </a:lnTo>
                <a:lnTo>
                  <a:pt x="383134" y="169711"/>
                </a:lnTo>
                <a:lnTo>
                  <a:pt x="384035" y="183253"/>
                </a:lnTo>
                <a:lnTo>
                  <a:pt x="384175" y="191262"/>
                </a:lnTo>
                <a:lnTo>
                  <a:pt x="383758" y="204929"/>
                </a:lnTo>
                <a:lnTo>
                  <a:pt x="382508" y="218235"/>
                </a:lnTo>
                <a:lnTo>
                  <a:pt x="380424" y="231180"/>
                </a:lnTo>
                <a:lnTo>
                  <a:pt x="377505" y="243763"/>
                </a:lnTo>
                <a:lnTo>
                  <a:pt x="369162" y="267837"/>
                </a:lnTo>
                <a:lnTo>
                  <a:pt x="357475" y="290450"/>
                </a:lnTo>
                <a:lnTo>
                  <a:pt x="350376" y="301206"/>
                </a:lnTo>
                <a:lnTo>
                  <a:pt x="342440" y="311593"/>
                </a:lnTo>
                <a:lnTo>
                  <a:pt x="333666" y="321612"/>
                </a:lnTo>
                <a:lnTo>
                  <a:pt x="318612" y="336265"/>
                </a:lnTo>
                <a:lnTo>
                  <a:pt x="308437" y="344667"/>
                </a:lnTo>
                <a:lnTo>
                  <a:pt x="297895" y="352232"/>
                </a:lnTo>
                <a:lnTo>
                  <a:pt x="286987" y="358959"/>
                </a:lnTo>
                <a:lnTo>
                  <a:pt x="264069" y="369904"/>
                </a:lnTo>
                <a:lnTo>
                  <a:pt x="239678" y="377506"/>
                </a:lnTo>
                <a:lnTo>
                  <a:pt x="226929" y="380054"/>
                </a:lnTo>
                <a:lnTo>
                  <a:pt x="213811" y="381768"/>
                </a:lnTo>
                <a:lnTo>
                  <a:pt x="200323" y="382649"/>
                </a:lnTo>
                <a:lnTo>
                  <a:pt x="192658" y="382778"/>
                </a:lnTo>
                <a:lnTo>
                  <a:pt x="178913" y="382368"/>
                </a:lnTo>
                <a:lnTo>
                  <a:pt x="165540" y="381140"/>
                </a:lnTo>
                <a:lnTo>
                  <a:pt x="152539" y="379093"/>
                </a:lnTo>
                <a:lnTo>
                  <a:pt x="139910" y="376224"/>
                </a:lnTo>
                <a:lnTo>
                  <a:pt x="115770" y="368020"/>
                </a:lnTo>
                <a:lnTo>
                  <a:pt x="93118" y="356522"/>
                </a:lnTo>
                <a:lnTo>
                  <a:pt x="82351" y="349535"/>
                </a:lnTo>
                <a:lnTo>
                  <a:pt x="71956" y="341721"/>
                </a:lnTo>
                <a:lnTo>
                  <a:pt x="61934" y="333079"/>
                </a:lnTo>
                <a:lnTo>
                  <a:pt x="46554" y="317415"/>
                </a:lnTo>
                <a:lnTo>
                  <a:pt x="38077" y="307192"/>
                </a:lnTo>
                <a:lnTo>
                  <a:pt x="30450" y="296610"/>
                </a:lnTo>
                <a:lnTo>
                  <a:pt x="23673" y="285671"/>
                </a:lnTo>
                <a:lnTo>
                  <a:pt x="12673" y="262725"/>
                </a:lnTo>
                <a:lnTo>
                  <a:pt x="5079" y="238362"/>
                </a:lnTo>
                <a:lnTo>
                  <a:pt x="2561" y="225652"/>
                </a:lnTo>
                <a:lnTo>
                  <a:pt x="897" y="212590"/>
                </a:lnTo>
                <a:lnTo>
                  <a:pt x="86" y="199178"/>
                </a:lnTo>
                <a:lnTo>
                  <a:pt x="0" y="193040"/>
                </a:lnTo>
                <a:lnTo>
                  <a:pt x="406" y="179899"/>
                </a:lnTo>
                <a:lnTo>
                  <a:pt x="1624" y="167002"/>
                </a:lnTo>
                <a:lnTo>
                  <a:pt x="3654" y="154351"/>
                </a:lnTo>
                <a:lnTo>
                  <a:pt x="10150" y="129790"/>
                </a:lnTo>
                <a:lnTo>
                  <a:pt x="19895" y="106230"/>
                </a:lnTo>
                <a:lnTo>
                  <a:pt x="32362" y="84415"/>
                </a:lnTo>
                <a:lnTo>
                  <a:pt x="39816" y="73835"/>
                </a:lnTo>
                <a:lnTo>
                  <a:pt x="56570" y="54594"/>
                </a:lnTo>
                <a:lnTo>
                  <a:pt x="75775" y="37934"/>
                </a:lnTo>
                <a:lnTo>
                  <a:pt x="86293" y="30579"/>
                </a:lnTo>
                <a:lnTo>
                  <a:pt x="106223" y="19275"/>
                </a:lnTo>
                <a:lnTo>
                  <a:pt x="117935" y="13990"/>
                </a:lnTo>
                <a:lnTo>
                  <a:pt x="142057" y="5950"/>
                </a:lnTo>
                <a:lnTo>
                  <a:pt x="167120" y="1291"/>
                </a:lnTo>
                <a:lnTo>
                  <a:pt x="180009" y="234"/>
                </a:lnTo>
                <a:lnTo>
                  <a:pt x="18973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0780" y="1090167"/>
            <a:ext cx="356285" cy="382778"/>
          </a:xfrm>
          <a:custGeom>
            <a:avLst/>
            <a:gdLst/>
            <a:ahLst/>
            <a:cxnLst/>
            <a:rect l="l" t="t" r="r" b="b"/>
            <a:pathLst>
              <a:path w="356285" h="382778">
                <a:moveTo>
                  <a:pt x="196748" y="0"/>
                </a:moveTo>
                <a:lnTo>
                  <a:pt x="210313" y="365"/>
                </a:lnTo>
                <a:lnTo>
                  <a:pt x="223517" y="1461"/>
                </a:lnTo>
                <a:lnTo>
                  <a:pt x="236360" y="3288"/>
                </a:lnTo>
                <a:lnTo>
                  <a:pt x="248844" y="5846"/>
                </a:lnTo>
                <a:lnTo>
                  <a:pt x="260967" y="9134"/>
                </a:lnTo>
                <a:lnTo>
                  <a:pt x="272732" y="13153"/>
                </a:lnTo>
                <a:lnTo>
                  <a:pt x="284137" y="17903"/>
                </a:lnTo>
                <a:lnTo>
                  <a:pt x="288975" y="20193"/>
                </a:lnTo>
                <a:lnTo>
                  <a:pt x="300539" y="26364"/>
                </a:lnTo>
                <a:lnTo>
                  <a:pt x="311472" y="33216"/>
                </a:lnTo>
                <a:lnTo>
                  <a:pt x="321779" y="40746"/>
                </a:lnTo>
                <a:lnTo>
                  <a:pt x="331465" y="48952"/>
                </a:lnTo>
                <a:lnTo>
                  <a:pt x="340534" y="57832"/>
                </a:lnTo>
                <a:lnTo>
                  <a:pt x="348990" y="67384"/>
                </a:lnTo>
                <a:lnTo>
                  <a:pt x="356285" y="76835"/>
                </a:lnTo>
                <a:lnTo>
                  <a:pt x="327583" y="98806"/>
                </a:lnTo>
                <a:lnTo>
                  <a:pt x="319118" y="88638"/>
                </a:lnTo>
                <a:lnTo>
                  <a:pt x="310091" y="79348"/>
                </a:lnTo>
                <a:lnTo>
                  <a:pt x="300501" y="70936"/>
                </a:lnTo>
                <a:lnTo>
                  <a:pt x="290348" y="63401"/>
                </a:lnTo>
                <a:lnTo>
                  <a:pt x="279633" y="56744"/>
                </a:lnTo>
                <a:lnTo>
                  <a:pt x="258944" y="46977"/>
                </a:lnTo>
                <a:lnTo>
                  <a:pt x="247082" y="42931"/>
                </a:lnTo>
                <a:lnTo>
                  <a:pt x="234846" y="39805"/>
                </a:lnTo>
                <a:lnTo>
                  <a:pt x="222233" y="37599"/>
                </a:lnTo>
                <a:lnTo>
                  <a:pt x="209245" y="36312"/>
                </a:lnTo>
                <a:lnTo>
                  <a:pt x="197243" y="35941"/>
                </a:lnTo>
                <a:lnTo>
                  <a:pt x="184120" y="36426"/>
                </a:lnTo>
                <a:lnTo>
                  <a:pt x="171295" y="37881"/>
                </a:lnTo>
                <a:lnTo>
                  <a:pt x="158766" y="40308"/>
                </a:lnTo>
                <a:lnTo>
                  <a:pt x="146536" y="43704"/>
                </a:lnTo>
                <a:lnTo>
                  <a:pt x="134605" y="48071"/>
                </a:lnTo>
                <a:lnTo>
                  <a:pt x="122972" y="53409"/>
                </a:lnTo>
                <a:lnTo>
                  <a:pt x="105151" y="63857"/>
                </a:lnTo>
                <a:lnTo>
                  <a:pt x="94675" y="71526"/>
                </a:lnTo>
                <a:lnTo>
                  <a:pt x="85032" y="79909"/>
                </a:lnTo>
                <a:lnTo>
                  <a:pt x="76220" y="89010"/>
                </a:lnTo>
                <a:lnTo>
                  <a:pt x="68241" y="98837"/>
                </a:lnTo>
                <a:lnTo>
                  <a:pt x="61094" y="109395"/>
                </a:lnTo>
                <a:lnTo>
                  <a:pt x="53007" y="124288"/>
                </a:lnTo>
                <a:lnTo>
                  <a:pt x="48144" y="135844"/>
                </a:lnTo>
                <a:lnTo>
                  <a:pt x="44262" y="147826"/>
                </a:lnTo>
                <a:lnTo>
                  <a:pt x="41362" y="160237"/>
                </a:lnTo>
                <a:lnTo>
                  <a:pt x="39443" y="173080"/>
                </a:lnTo>
                <a:lnTo>
                  <a:pt x="38506" y="186358"/>
                </a:lnTo>
                <a:lnTo>
                  <a:pt x="38404" y="192532"/>
                </a:lnTo>
                <a:lnTo>
                  <a:pt x="38914" y="206365"/>
                </a:lnTo>
                <a:lnTo>
                  <a:pt x="40443" y="219706"/>
                </a:lnTo>
                <a:lnTo>
                  <a:pt x="42992" y="232554"/>
                </a:lnTo>
                <a:lnTo>
                  <a:pt x="46560" y="244910"/>
                </a:lnTo>
                <a:lnTo>
                  <a:pt x="51147" y="256772"/>
                </a:lnTo>
                <a:lnTo>
                  <a:pt x="56754" y="268142"/>
                </a:lnTo>
                <a:lnTo>
                  <a:pt x="63380" y="279020"/>
                </a:lnTo>
                <a:lnTo>
                  <a:pt x="71026" y="289404"/>
                </a:lnTo>
                <a:lnTo>
                  <a:pt x="79691" y="299296"/>
                </a:lnTo>
                <a:lnTo>
                  <a:pt x="93767" y="312469"/>
                </a:lnTo>
                <a:lnTo>
                  <a:pt x="103914" y="320214"/>
                </a:lnTo>
                <a:lnTo>
                  <a:pt x="114566" y="327019"/>
                </a:lnTo>
                <a:lnTo>
                  <a:pt x="125722" y="332884"/>
                </a:lnTo>
                <a:lnTo>
                  <a:pt x="137383" y="337809"/>
                </a:lnTo>
                <a:lnTo>
                  <a:pt x="149548" y="341793"/>
                </a:lnTo>
                <a:lnTo>
                  <a:pt x="162217" y="344837"/>
                </a:lnTo>
                <a:lnTo>
                  <a:pt x="175390" y="346941"/>
                </a:lnTo>
                <a:lnTo>
                  <a:pt x="189067" y="348105"/>
                </a:lnTo>
                <a:lnTo>
                  <a:pt x="199478" y="348361"/>
                </a:lnTo>
                <a:lnTo>
                  <a:pt x="213019" y="347878"/>
                </a:lnTo>
                <a:lnTo>
                  <a:pt x="226157" y="346431"/>
                </a:lnTo>
                <a:lnTo>
                  <a:pt x="238892" y="344017"/>
                </a:lnTo>
                <a:lnTo>
                  <a:pt x="251224" y="340638"/>
                </a:lnTo>
                <a:lnTo>
                  <a:pt x="263154" y="336292"/>
                </a:lnTo>
                <a:lnTo>
                  <a:pt x="274682" y="330978"/>
                </a:lnTo>
                <a:lnTo>
                  <a:pt x="285810" y="324697"/>
                </a:lnTo>
                <a:lnTo>
                  <a:pt x="296536" y="317447"/>
                </a:lnTo>
                <a:lnTo>
                  <a:pt x="306861" y="309228"/>
                </a:lnTo>
                <a:lnTo>
                  <a:pt x="316787" y="300039"/>
                </a:lnTo>
                <a:lnTo>
                  <a:pt x="326312" y="289881"/>
                </a:lnTo>
                <a:lnTo>
                  <a:pt x="327583" y="288417"/>
                </a:lnTo>
                <a:lnTo>
                  <a:pt x="356285" y="310261"/>
                </a:lnTo>
                <a:lnTo>
                  <a:pt x="348002" y="320100"/>
                </a:lnTo>
                <a:lnTo>
                  <a:pt x="329702" y="337751"/>
                </a:lnTo>
                <a:lnTo>
                  <a:pt x="309077" y="352681"/>
                </a:lnTo>
                <a:lnTo>
                  <a:pt x="297885" y="359120"/>
                </a:lnTo>
                <a:lnTo>
                  <a:pt x="277034" y="368694"/>
                </a:lnTo>
                <a:lnTo>
                  <a:pt x="253353" y="376215"/>
                </a:lnTo>
                <a:lnTo>
                  <a:pt x="228245" y="380887"/>
                </a:lnTo>
                <a:lnTo>
                  <a:pt x="215155" y="382164"/>
                </a:lnTo>
                <a:lnTo>
                  <a:pt x="201707" y="382740"/>
                </a:lnTo>
                <a:lnTo>
                  <a:pt x="197243" y="382778"/>
                </a:lnTo>
                <a:lnTo>
                  <a:pt x="182652" y="382395"/>
                </a:lnTo>
                <a:lnTo>
                  <a:pt x="168546" y="381247"/>
                </a:lnTo>
                <a:lnTo>
                  <a:pt x="154926" y="379334"/>
                </a:lnTo>
                <a:lnTo>
                  <a:pt x="141792" y="376656"/>
                </a:lnTo>
                <a:lnTo>
                  <a:pt x="129144" y="373213"/>
                </a:lnTo>
                <a:lnTo>
                  <a:pt x="116981" y="369004"/>
                </a:lnTo>
                <a:lnTo>
                  <a:pt x="94112" y="358292"/>
                </a:lnTo>
                <a:lnTo>
                  <a:pt x="73186" y="344518"/>
                </a:lnTo>
                <a:lnTo>
                  <a:pt x="54203" y="327684"/>
                </a:lnTo>
                <a:lnTo>
                  <a:pt x="38184" y="309059"/>
                </a:lnTo>
                <a:lnTo>
                  <a:pt x="30825" y="298586"/>
                </a:lnTo>
                <a:lnTo>
                  <a:pt x="18469" y="276498"/>
                </a:lnTo>
                <a:lnTo>
                  <a:pt x="9260" y="252893"/>
                </a:lnTo>
                <a:lnTo>
                  <a:pt x="5836" y="240523"/>
                </a:lnTo>
                <a:lnTo>
                  <a:pt x="3199" y="227776"/>
                </a:lnTo>
                <a:lnTo>
                  <a:pt x="1348" y="214651"/>
                </a:lnTo>
                <a:lnTo>
                  <a:pt x="285" y="201150"/>
                </a:lnTo>
                <a:lnTo>
                  <a:pt x="0" y="189357"/>
                </a:lnTo>
                <a:lnTo>
                  <a:pt x="424" y="175597"/>
                </a:lnTo>
                <a:lnTo>
                  <a:pt x="1699" y="162228"/>
                </a:lnTo>
                <a:lnTo>
                  <a:pt x="3823" y="149250"/>
                </a:lnTo>
                <a:lnTo>
                  <a:pt x="6797" y="136660"/>
                </a:lnTo>
                <a:lnTo>
                  <a:pt x="10621" y="124459"/>
                </a:lnTo>
                <a:lnTo>
                  <a:pt x="20817" y="101218"/>
                </a:lnTo>
                <a:lnTo>
                  <a:pt x="34412" y="79518"/>
                </a:lnTo>
                <a:lnTo>
                  <a:pt x="42484" y="69243"/>
                </a:lnTo>
                <a:lnTo>
                  <a:pt x="51405" y="59351"/>
                </a:lnTo>
                <a:lnTo>
                  <a:pt x="65771" y="45793"/>
                </a:lnTo>
                <a:lnTo>
                  <a:pt x="75824" y="37753"/>
                </a:lnTo>
                <a:lnTo>
                  <a:pt x="97136" y="24004"/>
                </a:lnTo>
                <a:lnTo>
                  <a:pt x="120058" y="13359"/>
                </a:lnTo>
                <a:lnTo>
                  <a:pt x="132122" y="9198"/>
                </a:lnTo>
                <a:lnTo>
                  <a:pt x="144588" y="5813"/>
                </a:lnTo>
                <a:lnTo>
                  <a:pt x="157457" y="3201"/>
                </a:lnTo>
                <a:lnTo>
                  <a:pt x="170729" y="1363"/>
                </a:lnTo>
                <a:lnTo>
                  <a:pt x="184402" y="298"/>
                </a:lnTo>
                <a:lnTo>
                  <a:pt x="1967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5940" y="2525881"/>
            <a:ext cx="434669" cy="3150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7">
              <a:lnSpc>
                <a:spcPts val="3220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1)</a:t>
            </a:r>
            <a:endParaRPr sz="3000">
              <a:latin typeface="Century Gothic"/>
              <a:cs typeface="Century Gothic"/>
            </a:endParaRPr>
          </a:p>
          <a:p>
            <a:pPr marL="12700" marR="327">
              <a:lnSpc>
                <a:spcPct val="102172"/>
              </a:lnSpc>
              <a:spcBef>
                <a:spcPts val="48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2)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643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3)</a:t>
            </a:r>
            <a:endParaRPr sz="3000">
              <a:latin typeface="Century Gothic"/>
              <a:cs typeface="Century Gothic"/>
            </a:endParaRPr>
          </a:p>
          <a:p>
            <a:pPr marL="12700" marR="327">
              <a:lnSpc>
                <a:spcPct val="102172"/>
              </a:lnSpc>
              <a:spcBef>
                <a:spcPts val="64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4)</a:t>
            </a:r>
            <a:endParaRPr sz="3000">
              <a:latin typeface="Century Gothic"/>
              <a:cs typeface="Century Gothic"/>
            </a:endParaRPr>
          </a:p>
          <a:p>
            <a:pPr marL="12700" marR="327">
              <a:lnSpc>
                <a:spcPct val="102172"/>
              </a:lnSpc>
              <a:spcBef>
                <a:spcPts val="64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5)</a:t>
            </a:r>
            <a:endParaRPr sz="3000">
              <a:latin typeface="Century Gothic"/>
              <a:cs typeface="Century Gothic"/>
            </a:endParaRPr>
          </a:p>
          <a:p>
            <a:pPr marL="12700" marR="327">
              <a:lnSpc>
                <a:spcPts val="3654"/>
              </a:lnSpc>
              <a:spcBef>
                <a:spcPts val="826"/>
              </a:spcBef>
            </a:pP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6)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1217" y="2525881"/>
            <a:ext cx="6062808" cy="3150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17" marR="70070">
              <a:lnSpc>
                <a:spcPts val="3220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Expensive li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ands</a:t>
            </a:r>
            <a:endParaRPr sz="3000">
              <a:latin typeface="Century Gothic"/>
              <a:cs typeface="Century Gothic"/>
            </a:endParaRPr>
          </a:p>
          <a:p>
            <a:pPr marL="12717" marR="70070">
              <a:lnSpc>
                <a:spcPct val="102172"/>
              </a:lnSpc>
              <a:spcBef>
                <a:spcPts val="48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akage 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ligand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02172"/>
              </a:lnSpc>
              <a:spcBef>
                <a:spcPts val="643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gra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ation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solid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support</a:t>
            </a:r>
            <a:endParaRPr sz="3000">
              <a:latin typeface="Century Gothic"/>
              <a:cs typeface="Century Gothic"/>
            </a:endParaRPr>
          </a:p>
          <a:p>
            <a:pPr marL="12717" marR="70070">
              <a:lnSpc>
                <a:spcPct val="102172"/>
              </a:lnSpc>
              <a:spcBef>
                <a:spcPts val="64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ited li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eti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3000">
              <a:latin typeface="Century Gothic"/>
              <a:cs typeface="Century Gothic"/>
            </a:endParaRPr>
          </a:p>
          <a:p>
            <a:pPr marL="12717" marR="70070">
              <a:lnSpc>
                <a:spcPct val="102172"/>
              </a:lnSpc>
              <a:spcBef>
                <a:spcPts val="64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-specific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adsorp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ion</a:t>
            </a:r>
            <a:endParaRPr sz="3000">
              <a:latin typeface="Century Gothic"/>
              <a:cs typeface="Century Gothic"/>
            </a:endParaRPr>
          </a:p>
          <a:p>
            <a:pPr marL="12717" marR="70070">
              <a:lnSpc>
                <a:spcPts val="3654"/>
              </a:lnSpc>
              <a:spcBef>
                <a:spcPts val="826"/>
              </a:spcBef>
            </a:pP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Relatively low producti</a:t>
            </a:r>
            <a:r>
              <a:rPr sz="4500" spc="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ity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5328" y="1099312"/>
            <a:ext cx="203835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545328" y="1270063"/>
            <a:ext cx="203835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389884" y="1099312"/>
            <a:ext cx="199770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26540" y="1099312"/>
            <a:ext cx="203834" cy="170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526540" y="1270063"/>
            <a:ext cx="203834" cy="1937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871716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26352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2828" y="657542"/>
            <a:ext cx="146176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2086" y="657542"/>
            <a:ext cx="170941" cy="178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7940" y="489712"/>
            <a:ext cx="199770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89903" y="507555"/>
            <a:ext cx="245364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835267" y="507555"/>
            <a:ext cx="276605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26379" y="507555"/>
            <a:ext cx="182625" cy="346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15637" y="507555"/>
            <a:ext cx="208914" cy="328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45916" y="489712"/>
            <a:ext cx="199771" cy="356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95800" y="2976499"/>
            <a:ext cx="2168398" cy="752601"/>
          </a:xfrm>
          <a:custGeom>
            <a:avLst/>
            <a:gdLst/>
            <a:ahLst/>
            <a:cxnLst/>
            <a:rect l="l" t="t" r="r" b="b"/>
            <a:pathLst>
              <a:path w="2168398" h="752601">
                <a:moveTo>
                  <a:pt x="0" y="0"/>
                </a:moveTo>
                <a:lnTo>
                  <a:pt x="0" y="376300"/>
                </a:lnTo>
                <a:lnTo>
                  <a:pt x="2168398" y="376300"/>
                </a:lnTo>
                <a:lnTo>
                  <a:pt x="2168398" y="752601"/>
                </a:lnTo>
              </a:path>
            </a:pathLst>
          </a:custGeom>
          <a:ln w="12700">
            <a:solidFill>
              <a:srgbClr val="CA2B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7402" y="2976499"/>
            <a:ext cx="2168398" cy="752601"/>
          </a:xfrm>
          <a:custGeom>
            <a:avLst/>
            <a:gdLst/>
            <a:ahLst/>
            <a:cxnLst/>
            <a:rect l="l" t="t" r="r" b="b"/>
            <a:pathLst>
              <a:path w="2168398" h="752601">
                <a:moveTo>
                  <a:pt x="2168398" y="0"/>
                </a:moveTo>
                <a:lnTo>
                  <a:pt x="2168398" y="376300"/>
                </a:lnTo>
                <a:lnTo>
                  <a:pt x="0" y="376300"/>
                </a:lnTo>
                <a:lnTo>
                  <a:pt x="0" y="752601"/>
                </a:lnTo>
              </a:path>
            </a:pathLst>
          </a:custGeom>
          <a:ln w="12700">
            <a:solidFill>
              <a:srgbClr val="CA2B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9350" y="1143000"/>
            <a:ext cx="4143375" cy="1914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725" y="3686175"/>
            <a:ext cx="3705225" cy="1914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05350" y="3686175"/>
            <a:ext cx="3905250" cy="1914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30754" y="1632294"/>
            <a:ext cx="3560228" cy="906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8796" marR="1068544" algn="ctr">
              <a:lnSpc>
                <a:spcPts val="3535"/>
              </a:lnSpc>
              <a:spcBef>
                <a:spcPts val="176"/>
              </a:spcBef>
            </a:pPr>
            <a:r>
              <a:rPr sz="3300" b="1" spc="0" dirty="0" smtClean="0">
                <a:latin typeface="Century Gothic"/>
                <a:cs typeface="Century Gothic"/>
              </a:rPr>
              <a:t>Affini</a:t>
            </a:r>
            <a:r>
              <a:rPr sz="3300" b="1" spc="-9" dirty="0" smtClean="0">
                <a:latin typeface="Century Gothic"/>
                <a:cs typeface="Century Gothic"/>
              </a:rPr>
              <a:t>t</a:t>
            </a:r>
            <a:r>
              <a:rPr sz="3300" b="1" spc="0" dirty="0" smtClean="0">
                <a:latin typeface="Century Gothic"/>
                <a:cs typeface="Century Gothic"/>
              </a:rPr>
              <a:t>y</a:t>
            </a:r>
            <a:endParaRPr sz="3300">
              <a:latin typeface="Century Gothic"/>
              <a:cs typeface="Century Gothic"/>
            </a:endParaRPr>
          </a:p>
          <a:p>
            <a:pPr algn="ctr">
              <a:lnSpc>
                <a:spcPts val="3600"/>
              </a:lnSpc>
              <a:spcBef>
                <a:spcPts val="3"/>
              </a:spcBef>
            </a:pPr>
            <a:r>
              <a:rPr sz="3300" b="1" spc="0" dirty="0" smtClean="0">
                <a:latin typeface="Century Gothic"/>
                <a:cs typeface="Century Gothic"/>
              </a:rPr>
              <a:t>Chro</a:t>
            </a:r>
            <a:r>
              <a:rPr sz="3300" b="1" spc="-9" dirty="0" smtClean="0">
                <a:latin typeface="Century Gothic"/>
                <a:cs typeface="Century Gothic"/>
              </a:rPr>
              <a:t>m</a:t>
            </a:r>
            <a:r>
              <a:rPr sz="3300" b="1" spc="0" dirty="0" smtClean="0">
                <a:latin typeface="Century Gothic"/>
                <a:cs typeface="Century Gothic"/>
              </a:rPr>
              <a:t>atogr</a:t>
            </a:r>
            <a:r>
              <a:rPr sz="3300" b="1" spc="9" dirty="0" smtClean="0">
                <a:latin typeface="Century Gothic"/>
                <a:cs typeface="Century Gothic"/>
              </a:rPr>
              <a:t>a</a:t>
            </a:r>
            <a:r>
              <a:rPr sz="3300" b="1" spc="0" dirty="0" smtClean="0">
                <a:latin typeface="Century Gothic"/>
                <a:cs typeface="Century Gothic"/>
              </a:rPr>
              <a:t>phy</a:t>
            </a:r>
            <a:endParaRPr sz="33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556" y="4408768"/>
            <a:ext cx="2460230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latin typeface="Century Gothic"/>
                <a:cs typeface="Century Gothic"/>
              </a:rPr>
              <a:t>Bi</a:t>
            </a:r>
            <a:r>
              <a:rPr sz="3300" b="1" spc="4" dirty="0" smtClean="0">
                <a:latin typeface="Century Gothic"/>
                <a:cs typeface="Century Gothic"/>
              </a:rPr>
              <a:t>o</a:t>
            </a:r>
            <a:r>
              <a:rPr sz="3300" b="1" spc="-4" dirty="0" smtClean="0">
                <a:latin typeface="Century Gothic"/>
                <a:cs typeface="Century Gothic"/>
              </a:rPr>
              <a:t>-</a:t>
            </a:r>
            <a:r>
              <a:rPr sz="3300" b="1" spc="0" dirty="0" smtClean="0">
                <a:latin typeface="Century Gothic"/>
                <a:cs typeface="Century Gothic"/>
              </a:rPr>
              <a:t>specific</a:t>
            </a:r>
            <a:endParaRPr sz="33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278" y="4408768"/>
            <a:ext cx="3355249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00"/>
              </a:lnSpc>
              <a:spcBef>
                <a:spcPts val="175"/>
              </a:spcBef>
            </a:pPr>
            <a:r>
              <a:rPr sz="3300" b="1" spc="0" dirty="0" smtClean="0">
                <a:latin typeface="Century Gothic"/>
                <a:cs typeface="Century Gothic"/>
              </a:rPr>
              <a:t>Che</a:t>
            </a:r>
            <a:r>
              <a:rPr sz="3300" b="1" spc="-14" dirty="0" smtClean="0">
                <a:latin typeface="Century Gothic"/>
                <a:cs typeface="Century Gothic"/>
              </a:rPr>
              <a:t>m</a:t>
            </a:r>
            <a:r>
              <a:rPr sz="3300" b="1" spc="4" dirty="0" smtClean="0">
                <a:latin typeface="Century Gothic"/>
                <a:cs typeface="Century Gothic"/>
              </a:rPr>
              <a:t>o</a:t>
            </a:r>
            <a:r>
              <a:rPr sz="3300" b="1" spc="-4" dirty="0" smtClean="0">
                <a:latin typeface="Century Gothic"/>
                <a:cs typeface="Century Gothic"/>
              </a:rPr>
              <a:t>-</a:t>
            </a:r>
            <a:r>
              <a:rPr sz="3300" b="1" spc="0" dirty="0" smtClean="0">
                <a:latin typeface="Century Gothic"/>
                <a:cs typeface="Century Gothic"/>
              </a:rPr>
              <a:t>specific</a:t>
            </a:r>
            <a:endParaRPr sz="3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7402" y="2976499"/>
            <a:ext cx="2168398" cy="3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95800" y="2976499"/>
            <a:ext cx="2168398" cy="3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327402" y="3352800"/>
            <a:ext cx="4336796" cy="376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552" y="448055"/>
            <a:ext cx="2272284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651" y="771778"/>
            <a:ext cx="1574698" cy="407288"/>
          </a:xfrm>
          <a:custGeom>
            <a:avLst/>
            <a:gdLst/>
            <a:ahLst/>
            <a:cxnLst/>
            <a:rect l="l" t="t" r="r" b="b"/>
            <a:pathLst>
              <a:path w="1574698" h="407288">
                <a:moveTo>
                  <a:pt x="1176299" y="116712"/>
                </a:moveTo>
                <a:lnTo>
                  <a:pt x="1176299" y="400050"/>
                </a:lnTo>
                <a:lnTo>
                  <a:pt x="1247419" y="400050"/>
                </a:lnTo>
                <a:lnTo>
                  <a:pt x="1247419" y="116712"/>
                </a:lnTo>
                <a:lnTo>
                  <a:pt x="1176299" y="116712"/>
                </a:lnTo>
                <a:close/>
              </a:path>
              <a:path w="1574698" h="407288">
                <a:moveTo>
                  <a:pt x="1067460" y="400050"/>
                </a:moveTo>
                <a:lnTo>
                  <a:pt x="1067460" y="285369"/>
                </a:lnTo>
                <a:lnTo>
                  <a:pt x="1067079" y="271653"/>
                </a:lnTo>
                <a:lnTo>
                  <a:pt x="1067113" y="265319"/>
                </a:lnTo>
                <a:lnTo>
                  <a:pt x="1067592" y="248227"/>
                </a:lnTo>
                <a:lnTo>
                  <a:pt x="1068639" y="233081"/>
                </a:lnTo>
                <a:lnTo>
                  <a:pt x="1070255" y="219878"/>
                </a:lnTo>
                <a:lnTo>
                  <a:pt x="1072438" y="208615"/>
                </a:lnTo>
                <a:lnTo>
                  <a:pt x="1075190" y="199288"/>
                </a:lnTo>
                <a:lnTo>
                  <a:pt x="1078509" y="191897"/>
                </a:lnTo>
                <a:lnTo>
                  <a:pt x="1084722" y="182728"/>
                </a:lnTo>
                <a:lnTo>
                  <a:pt x="1094762" y="174377"/>
                </a:lnTo>
                <a:lnTo>
                  <a:pt x="1106195" y="171576"/>
                </a:lnTo>
                <a:lnTo>
                  <a:pt x="1111529" y="171576"/>
                </a:lnTo>
                <a:lnTo>
                  <a:pt x="1118387" y="173736"/>
                </a:lnTo>
                <a:lnTo>
                  <a:pt x="1126769" y="177800"/>
                </a:lnTo>
                <a:lnTo>
                  <a:pt x="1148867" y="116712"/>
                </a:lnTo>
                <a:lnTo>
                  <a:pt x="1144486" y="114700"/>
                </a:lnTo>
                <a:lnTo>
                  <a:pt x="1132014" y="110675"/>
                </a:lnTo>
                <a:lnTo>
                  <a:pt x="1120038" y="109347"/>
                </a:lnTo>
                <a:lnTo>
                  <a:pt x="1107686" y="110501"/>
                </a:lnTo>
                <a:lnTo>
                  <a:pt x="1095528" y="114151"/>
                </a:lnTo>
                <a:lnTo>
                  <a:pt x="1084097" y="120269"/>
                </a:lnTo>
                <a:lnTo>
                  <a:pt x="1081514" y="122102"/>
                </a:lnTo>
                <a:lnTo>
                  <a:pt x="1072394" y="130296"/>
                </a:lnTo>
                <a:lnTo>
                  <a:pt x="1064492" y="140353"/>
                </a:lnTo>
                <a:lnTo>
                  <a:pt x="1057808" y="152273"/>
                </a:lnTo>
                <a:lnTo>
                  <a:pt x="1057808" y="116712"/>
                </a:lnTo>
                <a:lnTo>
                  <a:pt x="996848" y="116712"/>
                </a:lnTo>
                <a:lnTo>
                  <a:pt x="996848" y="400050"/>
                </a:lnTo>
                <a:lnTo>
                  <a:pt x="1067460" y="400050"/>
                </a:lnTo>
                <a:close/>
              </a:path>
              <a:path w="1574698" h="407288">
                <a:moveTo>
                  <a:pt x="71107" y="400050"/>
                </a:moveTo>
                <a:lnTo>
                  <a:pt x="113169" y="158115"/>
                </a:lnTo>
                <a:lnTo>
                  <a:pt x="193840" y="400050"/>
                </a:lnTo>
                <a:lnTo>
                  <a:pt x="258114" y="400050"/>
                </a:lnTo>
                <a:lnTo>
                  <a:pt x="339496" y="158115"/>
                </a:lnTo>
                <a:lnTo>
                  <a:pt x="380580" y="400050"/>
                </a:lnTo>
                <a:lnTo>
                  <a:pt x="451104" y="400050"/>
                </a:lnTo>
                <a:lnTo>
                  <a:pt x="386829" y="16891"/>
                </a:lnTo>
                <a:lnTo>
                  <a:pt x="315823" y="16891"/>
                </a:lnTo>
                <a:lnTo>
                  <a:pt x="226199" y="284099"/>
                </a:lnTo>
                <a:lnTo>
                  <a:pt x="137388" y="16891"/>
                </a:lnTo>
                <a:lnTo>
                  <a:pt x="66344" y="16891"/>
                </a:lnTo>
                <a:lnTo>
                  <a:pt x="0" y="400050"/>
                </a:lnTo>
                <a:lnTo>
                  <a:pt x="71107" y="400050"/>
                </a:lnTo>
                <a:close/>
              </a:path>
              <a:path w="1574698" h="407288">
                <a:moveTo>
                  <a:pt x="1180109" y="78486"/>
                </a:moveTo>
                <a:lnTo>
                  <a:pt x="1187959" y="85047"/>
                </a:lnTo>
                <a:lnTo>
                  <a:pt x="1199481" y="90413"/>
                </a:lnTo>
                <a:lnTo>
                  <a:pt x="1212494" y="92201"/>
                </a:lnTo>
                <a:lnTo>
                  <a:pt x="1221702" y="91291"/>
                </a:lnTo>
                <a:lnTo>
                  <a:pt x="1233586" y="86869"/>
                </a:lnTo>
                <a:lnTo>
                  <a:pt x="1244117" y="78740"/>
                </a:lnTo>
                <a:lnTo>
                  <a:pt x="1250395" y="71010"/>
                </a:lnTo>
                <a:lnTo>
                  <a:pt x="1255605" y="59436"/>
                </a:lnTo>
                <a:lnTo>
                  <a:pt x="1257325" y="46355"/>
                </a:lnTo>
                <a:lnTo>
                  <a:pt x="1256247" y="35849"/>
                </a:lnTo>
                <a:lnTo>
                  <a:pt x="1251826" y="23910"/>
                </a:lnTo>
                <a:lnTo>
                  <a:pt x="1243990" y="13462"/>
                </a:lnTo>
                <a:lnTo>
                  <a:pt x="1236371" y="7138"/>
                </a:lnTo>
                <a:lnTo>
                  <a:pt x="1224856" y="1778"/>
                </a:lnTo>
                <a:lnTo>
                  <a:pt x="1211859" y="0"/>
                </a:lnTo>
                <a:lnTo>
                  <a:pt x="1202380" y="926"/>
                </a:lnTo>
                <a:lnTo>
                  <a:pt x="1190426" y="5293"/>
                </a:lnTo>
                <a:lnTo>
                  <a:pt x="1179982" y="13208"/>
                </a:lnTo>
                <a:lnTo>
                  <a:pt x="1173798" y="20766"/>
                </a:lnTo>
                <a:lnTo>
                  <a:pt x="1168518" y="32307"/>
                </a:lnTo>
                <a:lnTo>
                  <a:pt x="1166774" y="45338"/>
                </a:lnTo>
                <a:lnTo>
                  <a:pt x="1167888" y="56095"/>
                </a:lnTo>
                <a:lnTo>
                  <a:pt x="1172314" y="68013"/>
                </a:lnTo>
                <a:lnTo>
                  <a:pt x="1180109" y="78486"/>
                </a:lnTo>
                <a:close/>
              </a:path>
              <a:path w="1574698" h="407288">
                <a:moveTo>
                  <a:pt x="933221" y="116712"/>
                </a:moveTo>
                <a:lnTo>
                  <a:pt x="933221" y="12192"/>
                </a:lnTo>
                <a:lnTo>
                  <a:pt x="862101" y="12192"/>
                </a:lnTo>
                <a:lnTo>
                  <a:pt x="862101" y="116712"/>
                </a:lnTo>
                <a:lnTo>
                  <a:pt x="825652" y="116712"/>
                </a:lnTo>
                <a:lnTo>
                  <a:pt x="825652" y="177800"/>
                </a:lnTo>
                <a:lnTo>
                  <a:pt x="862101" y="177800"/>
                </a:lnTo>
                <a:lnTo>
                  <a:pt x="862101" y="400050"/>
                </a:lnTo>
                <a:lnTo>
                  <a:pt x="933221" y="400050"/>
                </a:lnTo>
                <a:lnTo>
                  <a:pt x="933221" y="177800"/>
                </a:lnTo>
                <a:lnTo>
                  <a:pt x="975385" y="177800"/>
                </a:lnTo>
                <a:lnTo>
                  <a:pt x="975385" y="116712"/>
                </a:lnTo>
                <a:lnTo>
                  <a:pt x="933221" y="116712"/>
                </a:lnTo>
                <a:close/>
              </a:path>
              <a:path w="1574698" h="407288">
                <a:moveTo>
                  <a:pt x="634382" y="109993"/>
                </a:moveTo>
                <a:lnTo>
                  <a:pt x="621334" y="109347"/>
                </a:lnTo>
                <a:lnTo>
                  <a:pt x="619751" y="109355"/>
                </a:lnTo>
                <a:lnTo>
                  <a:pt x="606408" y="110139"/>
                </a:lnTo>
                <a:lnTo>
                  <a:pt x="593570" y="112196"/>
                </a:lnTo>
                <a:lnTo>
                  <a:pt x="581239" y="115525"/>
                </a:lnTo>
                <a:lnTo>
                  <a:pt x="573217" y="208110"/>
                </a:lnTo>
                <a:lnTo>
                  <a:pt x="581050" y="198247"/>
                </a:lnTo>
                <a:lnTo>
                  <a:pt x="587656" y="191953"/>
                </a:lnTo>
                <a:lnTo>
                  <a:pt x="598169" y="184538"/>
                </a:lnTo>
                <a:lnTo>
                  <a:pt x="609700" y="179242"/>
                </a:lnTo>
                <a:lnTo>
                  <a:pt x="622248" y="176065"/>
                </a:lnTo>
                <a:lnTo>
                  <a:pt x="635812" y="175006"/>
                </a:lnTo>
                <a:lnTo>
                  <a:pt x="646205" y="175578"/>
                </a:lnTo>
                <a:lnTo>
                  <a:pt x="659116" y="178113"/>
                </a:lnTo>
                <a:lnTo>
                  <a:pt x="670996" y="182673"/>
                </a:lnTo>
                <a:lnTo>
                  <a:pt x="681845" y="189257"/>
                </a:lnTo>
                <a:lnTo>
                  <a:pt x="691667" y="197866"/>
                </a:lnTo>
                <a:lnTo>
                  <a:pt x="699711" y="207858"/>
                </a:lnTo>
                <a:lnTo>
                  <a:pt x="705795" y="218693"/>
                </a:lnTo>
                <a:lnTo>
                  <a:pt x="710148" y="230626"/>
                </a:lnTo>
                <a:lnTo>
                  <a:pt x="712764" y="243663"/>
                </a:lnTo>
                <a:lnTo>
                  <a:pt x="713638" y="257810"/>
                </a:lnTo>
                <a:lnTo>
                  <a:pt x="713627" y="259451"/>
                </a:lnTo>
                <a:lnTo>
                  <a:pt x="712594" y="273546"/>
                </a:lnTo>
                <a:lnTo>
                  <a:pt x="709876" y="286550"/>
                </a:lnTo>
                <a:lnTo>
                  <a:pt x="705478" y="298450"/>
                </a:lnTo>
                <a:lnTo>
                  <a:pt x="699406" y="309236"/>
                </a:lnTo>
                <a:lnTo>
                  <a:pt x="691667" y="318897"/>
                </a:lnTo>
                <a:lnTo>
                  <a:pt x="684450" y="325616"/>
                </a:lnTo>
                <a:lnTo>
                  <a:pt x="673873" y="332844"/>
                </a:lnTo>
                <a:lnTo>
                  <a:pt x="662287" y="338007"/>
                </a:lnTo>
                <a:lnTo>
                  <a:pt x="649690" y="341105"/>
                </a:lnTo>
                <a:lnTo>
                  <a:pt x="636079" y="342138"/>
                </a:lnTo>
                <a:lnTo>
                  <a:pt x="626775" y="341629"/>
                </a:lnTo>
                <a:lnTo>
                  <a:pt x="614037" y="339075"/>
                </a:lnTo>
                <a:lnTo>
                  <a:pt x="602234" y="334372"/>
                </a:lnTo>
                <a:lnTo>
                  <a:pt x="591366" y="327519"/>
                </a:lnTo>
                <a:lnTo>
                  <a:pt x="581431" y="318516"/>
                </a:lnTo>
                <a:lnTo>
                  <a:pt x="573050" y="307898"/>
                </a:lnTo>
                <a:lnTo>
                  <a:pt x="567009" y="296955"/>
                </a:lnTo>
                <a:lnTo>
                  <a:pt x="562695" y="285009"/>
                </a:lnTo>
                <a:lnTo>
                  <a:pt x="560107" y="272049"/>
                </a:lnTo>
                <a:lnTo>
                  <a:pt x="559244" y="258063"/>
                </a:lnTo>
                <a:lnTo>
                  <a:pt x="558094" y="126000"/>
                </a:lnTo>
                <a:lnTo>
                  <a:pt x="547279" y="133146"/>
                </a:lnTo>
                <a:lnTo>
                  <a:pt x="536969" y="141565"/>
                </a:lnTo>
                <a:lnTo>
                  <a:pt x="527164" y="151257"/>
                </a:lnTo>
                <a:lnTo>
                  <a:pt x="519007" y="160893"/>
                </a:lnTo>
                <a:lnTo>
                  <a:pt x="511833" y="171091"/>
                </a:lnTo>
                <a:lnTo>
                  <a:pt x="505617" y="181877"/>
                </a:lnTo>
                <a:lnTo>
                  <a:pt x="500357" y="193249"/>
                </a:lnTo>
                <a:lnTo>
                  <a:pt x="496053" y="205205"/>
                </a:lnTo>
                <a:lnTo>
                  <a:pt x="492706" y="217742"/>
                </a:lnTo>
                <a:lnTo>
                  <a:pt x="490316" y="230860"/>
                </a:lnTo>
                <a:lnTo>
                  <a:pt x="488881" y="244555"/>
                </a:lnTo>
                <a:lnTo>
                  <a:pt x="488403" y="258825"/>
                </a:lnTo>
                <a:lnTo>
                  <a:pt x="488826" y="271609"/>
                </a:lnTo>
                <a:lnTo>
                  <a:pt x="490253" y="285063"/>
                </a:lnTo>
                <a:lnTo>
                  <a:pt x="492688" y="297998"/>
                </a:lnTo>
                <a:lnTo>
                  <a:pt x="496130" y="310416"/>
                </a:lnTo>
                <a:lnTo>
                  <a:pt x="500580" y="322317"/>
                </a:lnTo>
                <a:lnTo>
                  <a:pt x="506038" y="333700"/>
                </a:lnTo>
                <a:lnTo>
                  <a:pt x="512503" y="344565"/>
                </a:lnTo>
                <a:lnTo>
                  <a:pt x="519977" y="354913"/>
                </a:lnTo>
                <a:lnTo>
                  <a:pt x="528459" y="364744"/>
                </a:lnTo>
                <a:lnTo>
                  <a:pt x="540442" y="376219"/>
                </a:lnTo>
                <a:lnTo>
                  <a:pt x="550969" y="384454"/>
                </a:lnTo>
                <a:lnTo>
                  <a:pt x="561938" y="391425"/>
                </a:lnTo>
                <a:lnTo>
                  <a:pt x="573350" y="397132"/>
                </a:lnTo>
                <a:lnTo>
                  <a:pt x="585203" y="401574"/>
                </a:lnTo>
                <a:lnTo>
                  <a:pt x="597498" y="404748"/>
                </a:lnTo>
                <a:lnTo>
                  <a:pt x="610237" y="406653"/>
                </a:lnTo>
                <a:lnTo>
                  <a:pt x="623417" y="407288"/>
                </a:lnTo>
                <a:lnTo>
                  <a:pt x="631904" y="407018"/>
                </a:lnTo>
                <a:lnTo>
                  <a:pt x="644735" y="405510"/>
                </a:lnTo>
                <a:lnTo>
                  <a:pt x="657037" y="402679"/>
                </a:lnTo>
                <a:lnTo>
                  <a:pt x="668807" y="398525"/>
                </a:lnTo>
                <a:lnTo>
                  <a:pt x="679126" y="393612"/>
                </a:lnTo>
                <a:lnTo>
                  <a:pt x="689642" y="387182"/>
                </a:lnTo>
                <a:lnTo>
                  <a:pt x="700134" y="379333"/>
                </a:lnTo>
                <a:lnTo>
                  <a:pt x="710590" y="370078"/>
                </a:lnTo>
                <a:lnTo>
                  <a:pt x="710590" y="400050"/>
                </a:lnTo>
                <a:lnTo>
                  <a:pt x="781710" y="400050"/>
                </a:lnTo>
                <a:lnTo>
                  <a:pt x="781710" y="116712"/>
                </a:lnTo>
                <a:lnTo>
                  <a:pt x="710590" y="116712"/>
                </a:lnTo>
                <a:lnTo>
                  <a:pt x="710590" y="147955"/>
                </a:lnTo>
                <a:lnTo>
                  <a:pt x="701040" y="139020"/>
                </a:lnTo>
                <a:lnTo>
                  <a:pt x="690865" y="131130"/>
                </a:lnTo>
                <a:lnTo>
                  <a:pt x="680260" y="124468"/>
                </a:lnTo>
                <a:lnTo>
                  <a:pt x="669201" y="118999"/>
                </a:lnTo>
                <a:lnTo>
                  <a:pt x="659214" y="115206"/>
                </a:lnTo>
                <a:lnTo>
                  <a:pt x="647008" y="111942"/>
                </a:lnTo>
                <a:lnTo>
                  <a:pt x="634382" y="109993"/>
                </a:lnTo>
                <a:close/>
              </a:path>
              <a:path w="1574698" h="407288">
                <a:moveTo>
                  <a:pt x="569414" y="120126"/>
                </a:moveTo>
                <a:lnTo>
                  <a:pt x="558094" y="126000"/>
                </a:lnTo>
                <a:lnTo>
                  <a:pt x="559244" y="258063"/>
                </a:lnTo>
                <a:lnTo>
                  <a:pt x="559244" y="257872"/>
                </a:lnTo>
                <a:lnTo>
                  <a:pt x="560134" y="243885"/>
                </a:lnTo>
                <a:lnTo>
                  <a:pt x="562759" y="230929"/>
                </a:lnTo>
                <a:lnTo>
                  <a:pt x="567120" y="219004"/>
                </a:lnTo>
                <a:lnTo>
                  <a:pt x="573217" y="208110"/>
                </a:lnTo>
                <a:lnTo>
                  <a:pt x="581239" y="115525"/>
                </a:lnTo>
                <a:lnTo>
                  <a:pt x="569414" y="120126"/>
                </a:lnTo>
                <a:close/>
              </a:path>
              <a:path w="1574698" h="407288">
                <a:moveTo>
                  <a:pt x="1276502" y="400050"/>
                </a:moveTo>
                <a:lnTo>
                  <a:pt x="1357655" y="400050"/>
                </a:lnTo>
                <a:lnTo>
                  <a:pt x="1424711" y="307086"/>
                </a:lnTo>
                <a:lnTo>
                  <a:pt x="1492148" y="400050"/>
                </a:lnTo>
                <a:lnTo>
                  <a:pt x="1574698" y="400050"/>
                </a:lnTo>
                <a:lnTo>
                  <a:pt x="1465986" y="250062"/>
                </a:lnTo>
                <a:lnTo>
                  <a:pt x="1562125" y="116712"/>
                </a:lnTo>
                <a:lnTo>
                  <a:pt x="1480972" y="116712"/>
                </a:lnTo>
                <a:lnTo>
                  <a:pt x="1425219" y="193929"/>
                </a:lnTo>
                <a:lnTo>
                  <a:pt x="1369212" y="116712"/>
                </a:lnTo>
                <a:lnTo>
                  <a:pt x="1286662" y="116712"/>
                </a:lnTo>
                <a:lnTo>
                  <a:pt x="1384071" y="250951"/>
                </a:lnTo>
                <a:lnTo>
                  <a:pt x="1276502" y="40005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9896" y="946785"/>
            <a:ext cx="154393" cy="167131"/>
          </a:xfrm>
          <a:custGeom>
            <a:avLst/>
            <a:gdLst/>
            <a:ahLst/>
            <a:cxnLst/>
            <a:rect l="l" t="t" r="r" b="b"/>
            <a:pathLst>
              <a:path w="154393" h="167131">
                <a:moveTo>
                  <a:pt x="76568" y="0"/>
                </a:moveTo>
                <a:lnTo>
                  <a:pt x="63004" y="1059"/>
                </a:lnTo>
                <a:lnTo>
                  <a:pt x="50456" y="4236"/>
                </a:lnTo>
                <a:lnTo>
                  <a:pt x="38924" y="9532"/>
                </a:lnTo>
                <a:lnTo>
                  <a:pt x="28411" y="16947"/>
                </a:lnTo>
                <a:lnTo>
                  <a:pt x="21805" y="23240"/>
                </a:lnTo>
                <a:lnTo>
                  <a:pt x="13972" y="33104"/>
                </a:lnTo>
                <a:lnTo>
                  <a:pt x="7875" y="43998"/>
                </a:lnTo>
                <a:lnTo>
                  <a:pt x="3515" y="55923"/>
                </a:lnTo>
                <a:lnTo>
                  <a:pt x="890" y="68879"/>
                </a:lnTo>
                <a:lnTo>
                  <a:pt x="0" y="82866"/>
                </a:lnTo>
                <a:lnTo>
                  <a:pt x="0" y="83057"/>
                </a:lnTo>
                <a:lnTo>
                  <a:pt x="862" y="97043"/>
                </a:lnTo>
                <a:lnTo>
                  <a:pt x="3450" y="110003"/>
                </a:lnTo>
                <a:lnTo>
                  <a:pt x="7765" y="121949"/>
                </a:lnTo>
                <a:lnTo>
                  <a:pt x="13806" y="132892"/>
                </a:lnTo>
                <a:lnTo>
                  <a:pt x="21574" y="142845"/>
                </a:lnTo>
                <a:lnTo>
                  <a:pt x="32121" y="152513"/>
                </a:lnTo>
                <a:lnTo>
                  <a:pt x="42990" y="159366"/>
                </a:lnTo>
                <a:lnTo>
                  <a:pt x="54793" y="164069"/>
                </a:lnTo>
                <a:lnTo>
                  <a:pt x="67530" y="166623"/>
                </a:lnTo>
                <a:lnTo>
                  <a:pt x="76834" y="167131"/>
                </a:lnTo>
                <a:lnTo>
                  <a:pt x="90445" y="166099"/>
                </a:lnTo>
                <a:lnTo>
                  <a:pt x="103043" y="163001"/>
                </a:lnTo>
                <a:lnTo>
                  <a:pt x="114629" y="157838"/>
                </a:lnTo>
                <a:lnTo>
                  <a:pt x="125205" y="150610"/>
                </a:lnTo>
                <a:lnTo>
                  <a:pt x="132422" y="143890"/>
                </a:lnTo>
                <a:lnTo>
                  <a:pt x="140162" y="134230"/>
                </a:lnTo>
                <a:lnTo>
                  <a:pt x="146233" y="123444"/>
                </a:lnTo>
                <a:lnTo>
                  <a:pt x="150631" y="111544"/>
                </a:lnTo>
                <a:lnTo>
                  <a:pt x="153350" y="98540"/>
                </a:lnTo>
                <a:lnTo>
                  <a:pt x="154383" y="84445"/>
                </a:lnTo>
                <a:lnTo>
                  <a:pt x="154393" y="82803"/>
                </a:lnTo>
                <a:lnTo>
                  <a:pt x="153520" y="68657"/>
                </a:lnTo>
                <a:lnTo>
                  <a:pt x="150904" y="55620"/>
                </a:lnTo>
                <a:lnTo>
                  <a:pt x="146551" y="43687"/>
                </a:lnTo>
                <a:lnTo>
                  <a:pt x="140466" y="32852"/>
                </a:lnTo>
                <a:lnTo>
                  <a:pt x="132658" y="23108"/>
                </a:lnTo>
                <a:lnTo>
                  <a:pt x="122601" y="14251"/>
                </a:lnTo>
                <a:lnTo>
                  <a:pt x="111751" y="7667"/>
                </a:lnTo>
                <a:lnTo>
                  <a:pt x="99872" y="3107"/>
                </a:lnTo>
                <a:lnTo>
                  <a:pt x="86960" y="572"/>
                </a:lnTo>
                <a:lnTo>
                  <a:pt x="7656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7154" y="888491"/>
            <a:ext cx="298195" cy="283337"/>
          </a:xfrm>
          <a:custGeom>
            <a:avLst/>
            <a:gdLst/>
            <a:ahLst/>
            <a:cxnLst/>
            <a:rect l="l" t="t" r="r" b="b"/>
            <a:pathLst>
              <a:path w="298195" h="283337">
                <a:moveTo>
                  <a:pt x="10159" y="0"/>
                </a:moveTo>
                <a:lnTo>
                  <a:pt x="92709" y="0"/>
                </a:lnTo>
                <a:lnTo>
                  <a:pt x="148716" y="77216"/>
                </a:lnTo>
                <a:lnTo>
                  <a:pt x="204469" y="0"/>
                </a:lnTo>
                <a:lnTo>
                  <a:pt x="285622" y="0"/>
                </a:lnTo>
                <a:lnTo>
                  <a:pt x="189483" y="133350"/>
                </a:lnTo>
                <a:lnTo>
                  <a:pt x="298195" y="283337"/>
                </a:lnTo>
                <a:lnTo>
                  <a:pt x="215645" y="283337"/>
                </a:lnTo>
                <a:lnTo>
                  <a:pt x="148208" y="190373"/>
                </a:lnTo>
                <a:lnTo>
                  <a:pt x="81152" y="283337"/>
                </a:lnTo>
                <a:lnTo>
                  <a:pt x="0" y="283337"/>
                </a:lnTo>
                <a:lnTo>
                  <a:pt x="107568" y="134238"/>
                </a:lnTo>
                <a:lnTo>
                  <a:pt x="101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6951" y="888491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7500" y="881126"/>
            <a:ext cx="152019" cy="290702"/>
          </a:xfrm>
          <a:custGeom>
            <a:avLst/>
            <a:gdLst/>
            <a:ahLst/>
            <a:cxnLst/>
            <a:rect l="l" t="t" r="r" b="b"/>
            <a:pathLst>
              <a:path w="152019" h="290702">
                <a:moveTo>
                  <a:pt x="123189" y="0"/>
                </a:moveTo>
                <a:lnTo>
                  <a:pt x="135166" y="1328"/>
                </a:lnTo>
                <a:lnTo>
                  <a:pt x="147638" y="5353"/>
                </a:lnTo>
                <a:lnTo>
                  <a:pt x="152019" y="7365"/>
                </a:lnTo>
                <a:lnTo>
                  <a:pt x="129920" y="68452"/>
                </a:lnTo>
                <a:lnTo>
                  <a:pt x="121538" y="64388"/>
                </a:lnTo>
                <a:lnTo>
                  <a:pt x="114681" y="62229"/>
                </a:lnTo>
                <a:lnTo>
                  <a:pt x="109347" y="62229"/>
                </a:lnTo>
                <a:lnTo>
                  <a:pt x="97913" y="65030"/>
                </a:lnTo>
                <a:lnTo>
                  <a:pt x="87873" y="73381"/>
                </a:lnTo>
                <a:lnTo>
                  <a:pt x="81661" y="82550"/>
                </a:lnTo>
                <a:lnTo>
                  <a:pt x="78341" y="89941"/>
                </a:lnTo>
                <a:lnTo>
                  <a:pt x="75590" y="99268"/>
                </a:lnTo>
                <a:lnTo>
                  <a:pt x="73406" y="110531"/>
                </a:lnTo>
                <a:lnTo>
                  <a:pt x="71791" y="123734"/>
                </a:lnTo>
                <a:lnTo>
                  <a:pt x="70744" y="138880"/>
                </a:lnTo>
                <a:lnTo>
                  <a:pt x="70264" y="155972"/>
                </a:lnTo>
                <a:lnTo>
                  <a:pt x="70231" y="162306"/>
                </a:lnTo>
                <a:lnTo>
                  <a:pt x="70612" y="176022"/>
                </a:lnTo>
                <a:lnTo>
                  <a:pt x="70612" y="290702"/>
                </a:lnTo>
                <a:lnTo>
                  <a:pt x="0" y="290702"/>
                </a:lnTo>
                <a:lnTo>
                  <a:pt x="0" y="7365"/>
                </a:lnTo>
                <a:lnTo>
                  <a:pt x="60960" y="7365"/>
                </a:lnTo>
                <a:lnTo>
                  <a:pt x="60960" y="42925"/>
                </a:lnTo>
                <a:lnTo>
                  <a:pt x="67644" y="31006"/>
                </a:lnTo>
                <a:lnTo>
                  <a:pt x="75546" y="20949"/>
                </a:lnTo>
                <a:lnTo>
                  <a:pt x="84666" y="12755"/>
                </a:lnTo>
                <a:lnTo>
                  <a:pt x="87249" y="10922"/>
                </a:lnTo>
                <a:lnTo>
                  <a:pt x="98680" y="4804"/>
                </a:lnTo>
                <a:lnTo>
                  <a:pt x="110837" y="1154"/>
                </a:lnTo>
                <a:lnTo>
                  <a:pt x="1231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055" y="881126"/>
            <a:ext cx="293306" cy="297941"/>
          </a:xfrm>
          <a:custGeom>
            <a:avLst/>
            <a:gdLst/>
            <a:ahLst/>
            <a:cxnLst/>
            <a:rect l="l" t="t" r="r" b="b"/>
            <a:pathLst>
              <a:path w="293306" h="297941">
                <a:moveTo>
                  <a:pt x="132930" y="0"/>
                </a:moveTo>
                <a:lnTo>
                  <a:pt x="145978" y="646"/>
                </a:lnTo>
                <a:lnTo>
                  <a:pt x="158604" y="2595"/>
                </a:lnTo>
                <a:lnTo>
                  <a:pt x="170810" y="5859"/>
                </a:lnTo>
                <a:lnTo>
                  <a:pt x="180797" y="9651"/>
                </a:lnTo>
                <a:lnTo>
                  <a:pt x="191856" y="15121"/>
                </a:lnTo>
                <a:lnTo>
                  <a:pt x="202461" y="21783"/>
                </a:lnTo>
                <a:lnTo>
                  <a:pt x="212636" y="29673"/>
                </a:lnTo>
                <a:lnTo>
                  <a:pt x="222186" y="38608"/>
                </a:lnTo>
                <a:lnTo>
                  <a:pt x="222186" y="7365"/>
                </a:lnTo>
                <a:lnTo>
                  <a:pt x="293306" y="7365"/>
                </a:lnTo>
                <a:lnTo>
                  <a:pt x="293306" y="290702"/>
                </a:lnTo>
                <a:lnTo>
                  <a:pt x="222186" y="290702"/>
                </a:lnTo>
                <a:lnTo>
                  <a:pt x="222186" y="260731"/>
                </a:lnTo>
                <a:lnTo>
                  <a:pt x="211730" y="269986"/>
                </a:lnTo>
                <a:lnTo>
                  <a:pt x="201238" y="277835"/>
                </a:lnTo>
                <a:lnTo>
                  <a:pt x="190722" y="284265"/>
                </a:lnTo>
                <a:lnTo>
                  <a:pt x="180403" y="289178"/>
                </a:lnTo>
                <a:lnTo>
                  <a:pt x="168633" y="293332"/>
                </a:lnTo>
                <a:lnTo>
                  <a:pt x="156331" y="296163"/>
                </a:lnTo>
                <a:lnTo>
                  <a:pt x="143501" y="297671"/>
                </a:lnTo>
                <a:lnTo>
                  <a:pt x="135013" y="297941"/>
                </a:lnTo>
                <a:lnTo>
                  <a:pt x="121833" y="297306"/>
                </a:lnTo>
                <a:lnTo>
                  <a:pt x="109095" y="295401"/>
                </a:lnTo>
                <a:lnTo>
                  <a:pt x="96799" y="292227"/>
                </a:lnTo>
                <a:lnTo>
                  <a:pt x="84946" y="287785"/>
                </a:lnTo>
                <a:lnTo>
                  <a:pt x="73535" y="282078"/>
                </a:lnTo>
                <a:lnTo>
                  <a:pt x="62565" y="275107"/>
                </a:lnTo>
                <a:lnTo>
                  <a:pt x="52038" y="266872"/>
                </a:lnTo>
                <a:lnTo>
                  <a:pt x="41953" y="257376"/>
                </a:lnTo>
                <a:lnTo>
                  <a:pt x="31573" y="245566"/>
                </a:lnTo>
                <a:lnTo>
                  <a:pt x="24100" y="235218"/>
                </a:lnTo>
                <a:lnTo>
                  <a:pt x="17634" y="224353"/>
                </a:lnTo>
                <a:lnTo>
                  <a:pt x="12176" y="212970"/>
                </a:lnTo>
                <a:lnTo>
                  <a:pt x="7726" y="201069"/>
                </a:lnTo>
                <a:lnTo>
                  <a:pt x="4284" y="188651"/>
                </a:lnTo>
                <a:lnTo>
                  <a:pt x="1850" y="175716"/>
                </a:lnTo>
                <a:lnTo>
                  <a:pt x="423" y="162262"/>
                </a:lnTo>
                <a:lnTo>
                  <a:pt x="0" y="149478"/>
                </a:lnTo>
                <a:lnTo>
                  <a:pt x="478" y="135208"/>
                </a:lnTo>
                <a:lnTo>
                  <a:pt x="1912" y="121513"/>
                </a:lnTo>
                <a:lnTo>
                  <a:pt x="4302" y="108395"/>
                </a:lnTo>
                <a:lnTo>
                  <a:pt x="7649" y="95858"/>
                </a:lnTo>
                <a:lnTo>
                  <a:pt x="11953" y="83902"/>
                </a:lnTo>
                <a:lnTo>
                  <a:pt x="17213" y="72530"/>
                </a:lnTo>
                <a:lnTo>
                  <a:pt x="23429" y="61744"/>
                </a:lnTo>
                <a:lnTo>
                  <a:pt x="30603" y="51546"/>
                </a:lnTo>
                <a:lnTo>
                  <a:pt x="38760" y="41910"/>
                </a:lnTo>
                <a:lnTo>
                  <a:pt x="48565" y="32218"/>
                </a:lnTo>
                <a:lnTo>
                  <a:pt x="58875" y="23799"/>
                </a:lnTo>
                <a:lnTo>
                  <a:pt x="69690" y="16653"/>
                </a:lnTo>
                <a:lnTo>
                  <a:pt x="81010" y="10779"/>
                </a:lnTo>
                <a:lnTo>
                  <a:pt x="92835" y="6178"/>
                </a:lnTo>
                <a:lnTo>
                  <a:pt x="105166" y="2849"/>
                </a:lnTo>
                <a:lnTo>
                  <a:pt x="118004" y="792"/>
                </a:lnTo>
                <a:lnTo>
                  <a:pt x="131347" y="8"/>
                </a:lnTo>
                <a:lnTo>
                  <a:pt x="13293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0651" y="788670"/>
            <a:ext cx="451104" cy="383158"/>
          </a:xfrm>
          <a:custGeom>
            <a:avLst/>
            <a:gdLst/>
            <a:ahLst/>
            <a:cxnLst/>
            <a:rect l="l" t="t" r="r" b="b"/>
            <a:pathLst>
              <a:path w="451104" h="383158">
                <a:moveTo>
                  <a:pt x="66344" y="0"/>
                </a:moveTo>
                <a:lnTo>
                  <a:pt x="137388" y="0"/>
                </a:lnTo>
                <a:lnTo>
                  <a:pt x="226199" y="267207"/>
                </a:lnTo>
                <a:lnTo>
                  <a:pt x="315823" y="0"/>
                </a:lnTo>
                <a:lnTo>
                  <a:pt x="386829" y="0"/>
                </a:lnTo>
                <a:lnTo>
                  <a:pt x="451104" y="383158"/>
                </a:lnTo>
                <a:lnTo>
                  <a:pt x="380580" y="383158"/>
                </a:lnTo>
                <a:lnTo>
                  <a:pt x="339496" y="141224"/>
                </a:lnTo>
                <a:lnTo>
                  <a:pt x="258114" y="383158"/>
                </a:lnTo>
                <a:lnTo>
                  <a:pt x="193840" y="383158"/>
                </a:lnTo>
                <a:lnTo>
                  <a:pt x="113169" y="141224"/>
                </a:lnTo>
                <a:lnTo>
                  <a:pt x="71107" y="383158"/>
                </a:lnTo>
                <a:lnTo>
                  <a:pt x="0" y="383158"/>
                </a:lnTo>
                <a:lnTo>
                  <a:pt x="6634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6304" y="783971"/>
            <a:ext cx="149733" cy="387857"/>
          </a:xfrm>
          <a:custGeom>
            <a:avLst/>
            <a:gdLst/>
            <a:ahLst/>
            <a:cxnLst/>
            <a:rect l="l" t="t" r="r" b="b"/>
            <a:pathLst>
              <a:path w="149733" h="387857">
                <a:moveTo>
                  <a:pt x="36449" y="0"/>
                </a:moveTo>
                <a:lnTo>
                  <a:pt x="107568" y="0"/>
                </a:lnTo>
                <a:lnTo>
                  <a:pt x="107568" y="104520"/>
                </a:lnTo>
                <a:lnTo>
                  <a:pt x="149733" y="104520"/>
                </a:lnTo>
                <a:lnTo>
                  <a:pt x="149733" y="165607"/>
                </a:lnTo>
                <a:lnTo>
                  <a:pt x="107568" y="165607"/>
                </a:lnTo>
                <a:lnTo>
                  <a:pt x="107568" y="387857"/>
                </a:lnTo>
                <a:lnTo>
                  <a:pt x="36449" y="387857"/>
                </a:lnTo>
                <a:lnTo>
                  <a:pt x="36449" y="165607"/>
                </a:lnTo>
                <a:lnTo>
                  <a:pt x="0" y="165607"/>
                </a:lnTo>
                <a:lnTo>
                  <a:pt x="0" y="104520"/>
                </a:lnTo>
                <a:lnTo>
                  <a:pt x="36449" y="104520"/>
                </a:lnTo>
                <a:lnTo>
                  <a:pt x="3644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7426" y="771778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5" y="0"/>
                </a:moveTo>
                <a:lnTo>
                  <a:pt x="58082" y="1778"/>
                </a:lnTo>
                <a:lnTo>
                  <a:pt x="69597" y="7138"/>
                </a:lnTo>
                <a:lnTo>
                  <a:pt x="77216" y="13462"/>
                </a:lnTo>
                <a:lnTo>
                  <a:pt x="85051" y="23910"/>
                </a:lnTo>
                <a:lnTo>
                  <a:pt x="89472" y="35849"/>
                </a:lnTo>
                <a:lnTo>
                  <a:pt x="90550" y="46355"/>
                </a:lnTo>
                <a:lnTo>
                  <a:pt x="88830" y="59436"/>
                </a:lnTo>
                <a:lnTo>
                  <a:pt x="83621" y="71010"/>
                </a:lnTo>
                <a:lnTo>
                  <a:pt x="77343" y="78740"/>
                </a:lnTo>
                <a:lnTo>
                  <a:pt x="66811" y="86869"/>
                </a:lnTo>
                <a:lnTo>
                  <a:pt x="54927" y="91291"/>
                </a:lnTo>
                <a:lnTo>
                  <a:pt x="45719" y="92201"/>
                </a:lnTo>
                <a:lnTo>
                  <a:pt x="32707" y="90413"/>
                </a:lnTo>
                <a:lnTo>
                  <a:pt x="21184" y="85047"/>
                </a:lnTo>
                <a:lnTo>
                  <a:pt x="13335" y="78486"/>
                </a:lnTo>
                <a:lnTo>
                  <a:pt x="5539" y="68013"/>
                </a:lnTo>
                <a:lnTo>
                  <a:pt x="1114" y="56095"/>
                </a:lnTo>
                <a:lnTo>
                  <a:pt x="0" y="45338"/>
                </a:lnTo>
                <a:lnTo>
                  <a:pt x="1743" y="32307"/>
                </a:lnTo>
                <a:lnTo>
                  <a:pt x="7024" y="20766"/>
                </a:lnTo>
                <a:lnTo>
                  <a:pt x="13207" y="13208"/>
                </a:lnTo>
                <a:lnTo>
                  <a:pt x="23651" y="5293"/>
                </a:lnTo>
                <a:lnTo>
                  <a:pt x="35606" y="926"/>
                </a:lnTo>
                <a:lnTo>
                  <a:pt x="450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2748" y="1964828"/>
            <a:ext cx="7817213" cy="69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600"/>
              </a:lnSpc>
              <a:spcBef>
                <a:spcPts val="1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19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1900" spc="381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 m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4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mply</a:t>
            </a:r>
            <a:r>
              <a:rPr sz="24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vi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des</a:t>
            </a:r>
            <a:r>
              <a:rPr sz="24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 structure to 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rease</a:t>
            </a:r>
            <a:endParaRPr sz="2400">
              <a:latin typeface="Century Gothic"/>
              <a:cs typeface="Century Gothic"/>
            </a:endParaRPr>
          </a:p>
          <a:p>
            <a:pPr marL="396747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600" spc="-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rface area to wh</a:t>
            </a:r>
            <a:r>
              <a:rPr sz="3600" spc="1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ch</a:t>
            </a:r>
            <a:r>
              <a:rPr sz="3600" spc="-2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molecule can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600" spc="1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nd.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748" y="3647578"/>
            <a:ext cx="3229735" cy="1061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183">
              <a:lnSpc>
                <a:spcPts val="2600"/>
              </a:lnSpc>
              <a:spcBef>
                <a:spcPts val="1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19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1900" spc="376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 m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4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mu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 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2400">
              <a:latin typeface="Century Gothic"/>
              <a:cs typeface="Century Gothic"/>
            </a:endParaRPr>
          </a:p>
          <a:p>
            <a:pPr marL="396747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3600" spc="-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600" spc="-2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but st</a:t>
            </a:r>
            <a:r>
              <a:rPr sz="3600" spc="25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ll</a:t>
            </a:r>
            <a:r>
              <a:rPr sz="3600" spc="-3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able to</a:t>
            </a:r>
            <a:endParaRPr sz="2400">
              <a:latin typeface="Century Gothic"/>
              <a:cs typeface="Century Gothic"/>
            </a:endParaRPr>
          </a:p>
          <a:p>
            <a:pPr marL="396747" marR="24427">
              <a:lnSpc>
                <a:spcPts val="2880"/>
              </a:lnSpc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towards the tar</a:t>
            </a:r>
            <a:r>
              <a:rPr sz="3600" spc="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et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60547" y="3647578"/>
            <a:ext cx="4728934" cy="1061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830">
              <a:lnSpc>
                <a:spcPts val="2600"/>
              </a:lnSpc>
              <a:spcBef>
                <a:spcPts val="130"/>
              </a:spcBef>
            </a:pP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cti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sz="24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for the l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gand</a:t>
            </a:r>
            <a:r>
              <a:rPr sz="24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endParaRPr sz="2400">
              <a:latin typeface="Century Gothic"/>
              <a:cs typeface="Century Gothic"/>
            </a:endParaRPr>
          </a:p>
          <a:p>
            <a:pPr marL="27609" marR="45765">
              <a:lnSpc>
                <a:spcPts val="2880"/>
              </a:lnSpc>
              <a:spcBef>
                <a:spcPts val="14"/>
              </a:spcBef>
            </a:pPr>
            <a:r>
              <a:rPr sz="3600" spc="-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et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600" spc="-3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t’s</a:t>
            </a:r>
            <a:r>
              <a:rPr sz="3600" spc="-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own 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ct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600" spc="-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-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600" spc="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endParaRPr sz="2400">
              <a:latin typeface="Century Gothic"/>
              <a:cs typeface="Century Gothic"/>
            </a:endParaRPr>
          </a:p>
          <a:p>
            <a:pPr marL="12700" marR="45765">
              <a:lnSpc>
                <a:spcPts val="2880"/>
              </a:lnSpc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molecule.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6951" y="888491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452753" y="783971"/>
            <a:ext cx="71119" cy="1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5" name="object 5"/>
          <p:cNvSpPr txBox="1"/>
          <p:nvPr/>
        </p:nvSpPr>
        <p:spPr>
          <a:xfrm>
            <a:off x="1523873" y="783971"/>
            <a:ext cx="42164" cy="1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4" name="object 4"/>
          <p:cNvSpPr txBox="1"/>
          <p:nvPr/>
        </p:nvSpPr>
        <p:spPr>
          <a:xfrm>
            <a:off x="1452753" y="888491"/>
            <a:ext cx="113284" cy="610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2753" y="949578"/>
            <a:ext cx="71119" cy="22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23873" y="949578"/>
            <a:ext cx="42164" cy="222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2752" y="448055"/>
            <a:ext cx="2241804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2443" y="768096"/>
            <a:ext cx="1531912" cy="407415"/>
          </a:xfrm>
          <a:custGeom>
            <a:avLst/>
            <a:gdLst/>
            <a:ahLst/>
            <a:cxnLst/>
            <a:rect l="l" t="t" r="r" b="b"/>
            <a:pathLst>
              <a:path w="1531912" h="407415">
                <a:moveTo>
                  <a:pt x="532422" y="152907"/>
                </a:moveTo>
                <a:lnTo>
                  <a:pt x="524076" y="161967"/>
                </a:lnTo>
                <a:lnTo>
                  <a:pt x="526453" y="258825"/>
                </a:lnTo>
                <a:lnTo>
                  <a:pt x="526761" y="250266"/>
                </a:lnTo>
                <a:lnTo>
                  <a:pt x="528387" y="237640"/>
                </a:lnTo>
                <a:lnTo>
                  <a:pt x="531402" y="225317"/>
                </a:lnTo>
                <a:lnTo>
                  <a:pt x="535797" y="213289"/>
                </a:lnTo>
                <a:lnTo>
                  <a:pt x="542360" y="143626"/>
                </a:lnTo>
                <a:lnTo>
                  <a:pt x="532422" y="152907"/>
                </a:lnTo>
                <a:close/>
              </a:path>
              <a:path w="1531912" h="407415">
                <a:moveTo>
                  <a:pt x="1272070" y="400050"/>
                </a:moveTo>
                <a:lnTo>
                  <a:pt x="1315504" y="400050"/>
                </a:lnTo>
                <a:lnTo>
                  <a:pt x="1401356" y="281050"/>
                </a:lnTo>
                <a:lnTo>
                  <a:pt x="1487589" y="400050"/>
                </a:lnTo>
                <a:lnTo>
                  <a:pt x="1531912" y="400050"/>
                </a:lnTo>
                <a:lnTo>
                  <a:pt x="1423200" y="250570"/>
                </a:lnTo>
                <a:lnTo>
                  <a:pt x="1519720" y="116712"/>
                </a:lnTo>
                <a:lnTo>
                  <a:pt x="1475905" y="116712"/>
                </a:lnTo>
                <a:lnTo>
                  <a:pt x="1401356" y="220344"/>
                </a:lnTo>
                <a:lnTo>
                  <a:pt x="1325918" y="116712"/>
                </a:lnTo>
                <a:lnTo>
                  <a:pt x="1282230" y="116712"/>
                </a:lnTo>
                <a:lnTo>
                  <a:pt x="1379385" y="250825"/>
                </a:lnTo>
                <a:lnTo>
                  <a:pt x="1272070" y="400050"/>
                </a:lnTo>
                <a:close/>
              </a:path>
              <a:path w="1531912" h="407415">
                <a:moveTo>
                  <a:pt x="1202347" y="116712"/>
                </a:moveTo>
                <a:lnTo>
                  <a:pt x="1202347" y="400050"/>
                </a:lnTo>
                <a:lnTo>
                  <a:pt x="1238796" y="400050"/>
                </a:lnTo>
                <a:lnTo>
                  <a:pt x="1238796" y="116712"/>
                </a:lnTo>
                <a:lnTo>
                  <a:pt x="1202347" y="116712"/>
                </a:lnTo>
                <a:close/>
              </a:path>
              <a:path w="1531912" h="407415">
                <a:moveTo>
                  <a:pt x="1071156" y="158114"/>
                </a:moveTo>
                <a:lnTo>
                  <a:pt x="1071156" y="116712"/>
                </a:lnTo>
                <a:lnTo>
                  <a:pt x="1033945" y="116712"/>
                </a:lnTo>
                <a:lnTo>
                  <a:pt x="1033945" y="400050"/>
                </a:lnTo>
                <a:lnTo>
                  <a:pt x="1071156" y="400050"/>
                </a:lnTo>
                <a:lnTo>
                  <a:pt x="1071218" y="290665"/>
                </a:lnTo>
                <a:lnTo>
                  <a:pt x="1071502" y="273660"/>
                </a:lnTo>
                <a:lnTo>
                  <a:pt x="1072015" y="258307"/>
                </a:lnTo>
                <a:lnTo>
                  <a:pt x="1072756" y="244602"/>
                </a:lnTo>
                <a:lnTo>
                  <a:pt x="1073727" y="232546"/>
                </a:lnTo>
                <a:lnTo>
                  <a:pt x="1074927" y="222136"/>
                </a:lnTo>
                <a:lnTo>
                  <a:pt x="1076356" y="213370"/>
                </a:lnTo>
                <a:lnTo>
                  <a:pt x="1078014" y="206248"/>
                </a:lnTo>
                <a:lnTo>
                  <a:pt x="1083646" y="189758"/>
                </a:lnTo>
                <a:lnTo>
                  <a:pt x="1089432" y="177890"/>
                </a:lnTo>
                <a:lnTo>
                  <a:pt x="1096151" y="167892"/>
                </a:lnTo>
                <a:lnTo>
                  <a:pt x="1103795" y="159765"/>
                </a:lnTo>
                <a:lnTo>
                  <a:pt x="1115313" y="151430"/>
                </a:lnTo>
                <a:lnTo>
                  <a:pt x="1126989" y="146451"/>
                </a:lnTo>
                <a:lnTo>
                  <a:pt x="1138974" y="144779"/>
                </a:lnTo>
                <a:lnTo>
                  <a:pt x="1144181" y="144779"/>
                </a:lnTo>
                <a:lnTo>
                  <a:pt x="1150531" y="146430"/>
                </a:lnTo>
                <a:lnTo>
                  <a:pt x="1158151" y="149732"/>
                </a:lnTo>
                <a:lnTo>
                  <a:pt x="1177201" y="118999"/>
                </a:lnTo>
                <a:lnTo>
                  <a:pt x="1168921" y="114905"/>
                </a:lnTo>
                <a:lnTo>
                  <a:pt x="1156627" y="110831"/>
                </a:lnTo>
                <a:lnTo>
                  <a:pt x="1144943" y="109474"/>
                </a:lnTo>
                <a:lnTo>
                  <a:pt x="1142623" y="109513"/>
                </a:lnTo>
                <a:lnTo>
                  <a:pt x="1130230" y="111121"/>
                </a:lnTo>
                <a:lnTo>
                  <a:pt x="1118118" y="115114"/>
                </a:lnTo>
                <a:lnTo>
                  <a:pt x="1106335" y="121538"/>
                </a:lnTo>
                <a:lnTo>
                  <a:pt x="1097240" y="128373"/>
                </a:lnTo>
                <a:lnTo>
                  <a:pt x="1088334" y="136760"/>
                </a:lnTo>
                <a:lnTo>
                  <a:pt x="1079644" y="146674"/>
                </a:lnTo>
                <a:lnTo>
                  <a:pt x="1071156" y="158114"/>
                </a:lnTo>
                <a:close/>
              </a:path>
              <a:path w="1531912" h="407415">
                <a:moveTo>
                  <a:pt x="54851" y="17017"/>
                </a:moveTo>
                <a:lnTo>
                  <a:pt x="0" y="400050"/>
                </a:lnTo>
                <a:lnTo>
                  <a:pt x="36982" y="400050"/>
                </a:lnTo>
                <a:lnTo>
                  <a:pt x="74612" y="123951"/>
                </a:lnTo>
                <a:lnTo>
                  <a:pt x="211747" y="400050"/>
                </a:lnTo>
                <a:lnTo>
                  <a:pt x="221526" y="400050"/>
                </a:lnTo>
                <a:lnTo>
                  <a:pt x="356908" y="126111"/>
                </a:lnTo>
                <a:lnTo>
                  <a:pt x="394754" y="400050"/>
                </a:lnTo>
                <a:lnTo>
                  <a:pt x="432346" y="400050"/>
                </a:lnTo>
                <a:lnTo>
                  <a:pt x="377228" y="17017"/>
                </a:lnTo>
                <a:lnTo>
                  <a:pt x="371132" y="17017"/>
                </a:lnTo>
                <a:lnTo>
                  <a:pt x="216827" y="331342"/>
                </a:lnTo>
                <a:lnTo>
                  <a:pt x="61074" y="17017"/>
                </a:lnTo>
                <a:lnTo>
                  <a:pt x="54851" y="17017"/>
                </a:lnTo>
                <a:close/>
              </a:path>
              <a:path w="1531912" h="407415">
                <a:moveTo>
                  <a:pt x="1250480" y="30225"/>
                </a:moveTo>
                <a:lnTo>
                  <a:pt x="1250480" y="21970"/>
                </a:lnTo>
                <a:lnTo>
                  <a:pt x="1247559" y="14731"/>
                </a:lnTo>
                <a:lnTo>
                  <a:pt x="1241717" y="8889"/>
                </a:lnTo>
                <a:lnTo>
                  <a:pt x="1235875" y="2920"/>
                </a:lnTo>
                <a:lnTo>
                  <a:pt x="1228763" y="0"/>
                </a:lnTo>
                <a:lnTo>
                  <a:pt x="1212253" y="0"/>
                </a:lnTo>
                <a:lnTo>
                  <a:pt x="1205268" y="2920"/>
                </a:lnTo>
                <a:lnTo>
                  <a:pt x="1199426" y="8889"/>
                </a:lnTo>
                <a:lnTo>
                  <a:pt x="1193584" y="14731"/>
                </a:lnTo>
                <a:lnTo>
                  <a:pt x="1190663" y="21970"/>
                </a:lnTo>
                <a:lnTo>
                  <a:pt x="1190663" y="38353"/>
                </a:lnTo>
                <a:lnTo>
                  <a:pt x="1193584" y="45465"/>
                </a:lnTo>
                <a:lnTo>
                  <a:pt x="1199426" y="51307"/>
                </a:lnTo>
                <a:lnTo>
                  <a:pt x="1205268" y="57276"/>
                </a:lnTo>
                <a:lnTo>
                  <a:pt x="1212253" y="60198"/>
                </a:lnTo>
                <a:lnTo>
                  <a:pt x="1228763" y="60198"/>
                </a:lnTo>
                <a:lnTo>
                  <a:pt x="1235875" y="57276"/>
                </a:lnTo>
                <a:lnTo>
                  <a:pt x="1241717" y="51307"/>
                </a:lnTo>
                <a:lnTo>
                  <a:pt x="1247559" y="45465"/>
                </a:lnTo>
                <a:lnTo>
                  <a:pt x="1250480" y="38353"/>
                </a:lnTo>
                <a:lnTo>
                  <a:pt x="1250480" y="30225"/>
                </a:lnTo>
                <a:close/>
              </a:path>
              <a:path w="1531912" h="407415">
                <a:moveTo>
                  <a:pt x="934631" y="116712"/>
                </a:moveTo>
                <a:lnTo>
                  <a:pt x="934631" y="11429"/>
                </a:lnTo>
                <a:lnTo>
                  <a:pt x="898182" y="11429"/>
                </a:lnTo>
                <a:lnTo>
                  <a:pt x="898182" y="116712"/>
                </a:lnTo>
                <a:lnTo>
                  <a:pt x="848398" y="116712"/>
                </a:lnTo>
                <a:lnTo>
                  <a:pt x="848398" y="148208"/>
                </a:lnTo>
                <a:lnTo>
                  <a:pt x="898182" y="148208"/>
                </a:lnTo>
                <a:lnTo>
                  <a:pt x="898182" y="400050"/>
                </a:lnTo>
                <a:lnTo>
                  <a:pt x="934631" y="400050"/>
                </a:lnTo>
                <a:lnTo>
                  <a:pt x="934631" y="148208"/>
                </a:lnTo>
                <a:lnTo>
                  <a:pt x="992416" y="148208"/>
                </a:lnTo>
                <a:lnTo>
                  <a:pt x="992416" y="116712"/>
                </a:lnTo>
                <a:lnTo>
                  <a:pt x="934631" y="116712"/>
                </a:lnTo>
                <a:close/>
              </a:path>
              <a:path w="1531912" h="407415">
                <a:moveTo>
                  <a:pt x="535797" y="213289"/>
                </a:moveTo>
                <a:lnTo>
                  <a:pt x="541566" y="201549"/>
                </a:lnTo>
                <a:lnTo>
                  <a:pt x="545878" y="194461"/>
                </a:lnTo>
                <a:lnTo>
                  <a:pt x="553585" y="184040"/>
                </a:lnTo>
                <a:lnTo>
                  <a:pt x="562278" y="174747"/>
                </a:lnTo>
                <a:lnTo>
                  <a:pt x="571947" y="166573"/>
                </a:lnTo>
                <a:lnTo>
                  <a:pt x="582587" y="159512"/>
                </a:lnTo>
                <a:lnTo>
                  <a:pt x="600950" y="150980"/>
                </a:lnTo>
                <a:lnTo>
                  <a:pt x="613134" y="147405"/>
                </a:lnTo>
                <a:lnTo>
                  <a:pt x="625769" y="145248"/>
                </a:lnTo>
                <a:lnTo>
                  <a:pt x="638848" y="144525"/>
                </a:lnTo>
                <a:lnTo>
                  <a:pt x="649658" y="144976"/>
                </a:lnTo>
                <a:lnTo>
                  <a:pt x="662739" y="146832"/>
                </a:lnTo>
                <a:lnTo>
                  <a:pt x="675175" y="150126"/>
                </a:lnTo>
                <a:lnTo>
                  <a:pt x="686967" y="154856"/>
                </a:lnTo>
                <a:lnTo>
                  <a:pt x="698114" y="161025"/>
                </a:lnTo>
                <a:lnTo>
                  <a:pt x="708618" y="168630"/>
                </a:lnTo>
                <a:lnTo>
                  <a:pt x="718477" y="177673"/>
                </a:lnTo>
                <a:lnTo>
                  <a:pt x="726755" y="187026"/>
                </a:lnTo>
                <a:lnTo>
                  <a:pt x="734121" y="197487"/>
                </a:lnTo>
                <a:lnTo>
                  <a:pt x="740148" y="208621"/>
                </a:lnTo>
                <a:lnTo>
                  <a:pt x="744835" y="220425"/>
                </a:lnTo>
                <a:lnTo>
                  <a:pt x="748183" y="232899"/>
                </a:lnTo>
                <a:lnTo>
                  <a:pt x="750192" y="246038"/>
                </a:lnTo>
                <a:lnTo>
                  <a:pt x="750862" y="259841"/>
                </a:lnTo>
                <a:lnTo>
                  <a:pt x="750542" y="269382"/>
                </a:lnTo>
                <a:lnTo>
                  <a:pt x="748995" y="282384"/>
                </a:lnTo>
                <a:lnTo>
                  <a:pt x="746150" y="294810"/>
                </a:lnTo>
                <a:lnTo>
                  <a:pt x="741993" y="306648"/>
                </a:lnTo>
                <a:lnTo>
                  <a:pt x="736511" y="317880"/>
                </a:lnTo>
                <a:lnTo>
                  <a:pt x="725130" y="334279"/>
                </a:lnTo>
                <a:lnTo>
                  <a:pt x="716357" y="343424"/>
                </a:lnTo>
                <a:lnTo>
                  <a:pt x="706395" y="351547"/>
                </a:lnTo>
                <a:lnTo>
                  <a:pt x="695236" y="358648"/>
                </a:lnTo>
                <a:lnTo>
                  <a:pt x="688018" y="362438"/>
                </a:lnTo>
                <a:lnTo>
                  <a:pt x="676091" y="367415"/>
                </a:lnTo>
                <a:lnTo>
                  <a:pt x="663888" y="370950"/>
                </a:lnTo>
                <a:lnTo>
                  <a:pt x="651394" y="373061"/>
                </a:lnTo>
                <a:lnTo>
                  <a:pt x="638594" y="373761"/>
                </a:lnTo>
                <a:lnTo>
                  <a:pt x="631562" y="373544"/>
                </a:lnTo>
                <a:lnTo>
                  <a:pt x="618859" y="372005"/>
                </a:lnTo>
                <a:lnTo>
                  <a:pt x="606526" y="368988"/>
                </a:lnTo>
                <a:lnTo>
                  <a:pt x="594562" y="364493"/>
                </a:lnTo>
                <a:lnTo>
                  <a:pt x="582968" y="358520"/>
                </a:lnTo>
                <a:lnTo>
                  <a:pt x="575776" y="353920"/>
                </a:lnTo>
                <a:lnTo>
                  <a:pt x="565812" y="346113"/>
                </a:lnTo>
                <a:lnTo>
                  <a:pt x="556815" y="337196"/>
                </a:lnTo>
                <a:lnTo>
                  <a:pt x="548778" y="327155"/>
                </a:lnTo>
                <a:lnTo>
                  <a:pt x="541693" y="315975"/>
                </a:lnTo>
                <a:lnTo>
                  <a:pt x="537695" y="308233"/>
                </a:lnTo>
                <a:lnTo>
                  <a:pt x="532776" y="296250"/>
                </a:lnTo>
                <a:lnTo>
                  <a:pt x="529263" y="284021"/>
                </a:lnTo>
                <a:lnTo>
                  <a:pt x="527155" y="271546"/>
                </a:lnTo>
                <a:lnTo>
                  <a:pt x="526453" y="258825"/>
                </a:lnTo>
                <a:lnTo>
                  <a:pt x="524076" y="161967"/>
                </a:lnTo>
                <a:lnTo>
                  <a:pt x="515941" y="172351"/>
                </a:lnTo>
                <a:lnTo>
                  <a:pt x="508891" y="183185"/>
                </a:lnTo>
                <a:lnTo>
                  <a:pt x="502926" y="194466"/>
                </a:lnTo>
                <a:lnTo>
                  <a:pt x="498045" y="206195"/>
                </a:lnTo>
                <a:lnTo>
                  <a:pt x="494249" y="218369"/>
                </a:lnTo>
                <a:lnTo>
                  <a:pt x="491538" y="230988"/>
                </a:lnTo>
                <a:lnTo>
                  <a:pt x="489911" y="244050"/>
                </a:lnTo>
                <a:lnTo>
                  <a:pt x="489369" y="257555"/>
                </a:lnTo>
                <a:lnTo>
                  <a:pt x="489369" y="257694"/>
                </a:lnTo>
                <a:lnTo>
                  <a:pt x="489905" y="271362"/>
                </a:lnTo>
                <a:lnTo>
                  <a:pt x="491492" y="284554"/>
                </a:lnTo>
                <a:lnTo>
                  <a:pt x="494131" y="297272"/>
                </a:lnTo>
                <a:lnTo>
                  <a:pt x="497821" y="309517"/>
                </a:lnTo>
                <a:lnTo>
                  <a:pt x="502562" y="321291"/>
                </a:lnTo>
                <a:lnTo>
                  <a:pt x="508355" y="332597"/>
                </a:lnTo>
                <a:lnTo>
                  <a:pt x="515199" y="343438"/>
                </a:lnTo>
                <a:lnTo>
                  <a:pt x="523094" y="353814"/>
                </a:lnTo>
                <a:lnTo>
                  <a:pt x="532041" y="363727"/>
                </a:lnTo>
                <a:lnTo>
                  <a:pt x="539830" y="371226"/>
                </a:lnTo>
                <a:lnTo>
                  <a:pt x="550092" y="379699"/>
                </a:lnTo>
                <a:lnTo>
                  <a:pt x="560816" y="387046"/>
                </a:lnTo>
                <a:lnTo>
                  <a:pt x="572000" y="393265"/>
                </a:lnTo>
                <a:lnTo>
                  <a:pt x="583643" y="398356"/>
                </a:lnTo>
                <a:lnTo>
                  <a:pt x="595744" y="402318"/>
                </a:lnTo>
                <a:lnTo>
                  <a:pt x="608301" y="405149"/>
                </a:lnTo>
                <a:lnTo>
                  <a:pt x="621315" y="406849"/>
                </a:lnTo>
                <a:lnTo>
                  <a:pt x="634784" y="407415"/>
                </a:lnTo>
                <a:lnTo>
                  <a:pt x="635240" y="407415"/>
                </a:lnTo>
                <a:lnTo>
                  <a:pt x="648474" y="406821"/>
                </a:lnTo>
                <a:lnTo>
                  <a:pt x="661269" y="405114"/>
                </a:lnTo>
                <a:lnTo>
                  <a:pt x="673637" y="402295"/>
                </a:lnTo>
                <a:lnTo>
                  <a:pt x="685590" y="398363"/>
                </a:lnTo>
                <a:lnTo>
                  <a:pt x="697141" y="393318"/>
                </a:lnTo>
                <a:lnTo>
                  <a:pt x="710219" y="385958"/>
                </a:lnTo>
                <a:lnTo>
                  <a:pt x="720436" y="378829"/>
                </a:lnTo>
                <a:lnTo>
                  <a:pt x="730235" y="370694"/>
                </a:lnTo>
                <a:lnTo>
                  <a:pt x="739615" y="361554"/>
                </a:lnTo>
                <a:lnTo>
                  <a:pt x="748576" y="351408"/>
                </a:lnTo>
                <a:lnTo>
                  <a:pt x="748576" y="400050"/>
                </a:lnTo>
                <a:lnTo>
                  <a:pt x="784517" y="400050"/>
                </a:lnTo>
                <a:lnTo>
                  <a:pt x="784517" y="116712"/>
                </a:lnTo>
                <a:lnTo>
                  <a:pt x="748576" y="116712"/>
                </a:lnTo>
                <a:lnTo>
                  <a:pt x="748576" y="168782"/>
                </a:lnTo>
                <a:lnTo>
                  <a:pt x="746494" y="165940"/>
                </a:lnTo>
                <a:lnTo>
                  <a:pt x="737996" y="155440"/>
                </a:lnTo>
                <a:lnTo>
                  <a:pt x="728995" y="146017"/>
                </a:lnTo>
                <a:lnTo>
                  <a:pt x="719485" y="137670"/>
                </a:lnTo>
                <a:lnTo>
                  <a:pt x="709461" y="130400"/>
                </a:lnTo>
                <a:lnTo>
                  <a:pt x="698919" y="124205"/>
                </a:lnTo>
                <a:lnTo>
                  <a:pt x="686406" y="118540"/>
                </a:lnTo>
                <a:lnTo>
                  <a:pt x="674521" y="114582"/>
                </a:lnTo>
                <a:lnTo>
                  <a:pt x="662120" y="111748"/>
                </a:lnTo>
                <a:lnTo>
                  <a:pt x="649212" y="110043"/>
                </a:lnTo>
                <a:lnTo>
                  <a:pt x="635800" y="109474"/>
                </a:lnTo>
                <a:lnTo>
                  <a:pt x="624607" y="109857"/>
                </a:lnTo>
                <a:lnTo>
                  <a:pt x="611515" y="111338"/>
                </a:lnTo>
                <a:lnTo>
                  <a:pt x="598866" y="113933"/>
                </a:lnTo>
                <a:lnTo>
                  <a:pt x="586664" y="117643"/>
                </a:lnTo>
                <a:lnTo>
                  <a:pt x="574910" y="122468"/>
                </a:lnTo>
                <a:lnTo>
                  <a:pt x="563607" y="128406"/>
                </a:lnTo>
                <a:lnTo>
                  <a:pt x="552756" y="135459"/>
                </a:lnTo>
                <a:lnTo>
                  <a:pt x="542360" y="143626"/>
                </a:lnTo>
                <a:lnTo>
                  <a:pt x="535797" y="213289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8897" y="912622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0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3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4514" y="884809"/>
            <a:ext cx="259842" cy="283337"/>
          </a:xfrm>
          <a:custGeom>
            <a:avLst/>
            <a:gdLst/>
            <a:ahLst/>
            <a:cxnLst/>
            <a:rect l="l" t="t" r="r" b="b"/>
            <a:pathLst>
              <a:path w="259842" h="283337">
                <a:moveTo>
                  <a:pt x="10160" y="0"/>
                </a:moveTo>
                <a:lnTo>
                  <a:pt x="53848" y="0"/>
                </a:lnTo>
                <a:lnTo>
                  <a:pt x="129286" y="103631"/>
                </a:lnTo>
                <a:lnTo>
                  <a:pt x="203835" y="0"/>
                </a:lnTo>
                <a:lnTo>
                  <a:pt x="247650" y="0"/>
                </a:lnTo>
                <a:lnTo>
                  <a:pt x="151130" y="133857"/>
                </a:lnTo>
                <a:lnTo>
                  <a:pt x="259842" y="283337"/>
                </a:lnTo>
                <a:lnTo>
                  <a:pt x="215519" y="283337"/>
                </a:lnTo>
                <a:lnTo>
                  <a:pt x="129286" y="164337"/>
                </a:lnTo>
                <a:lnTo>
                  <a:pt x="43434" y="283337"/>
                </a:lnTo>
                <a:lnTo>
                  <a:pt x="0" y="283337"/>
                </a:lnTo>
                <a:lnTo>
                  <a:pt x="107315" y="134112"/>
                </a:lnTo>
                <a:lnTo>
                  <a:pt x="1016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4791" y="884809"/>
            <a:ext cx="36448" cy="283337"/>
          </a:xfrm>
          <a:custGeom>
            <a:avLst/>
            <a:gdLst/>
            <a:ahLst/>
            <a:cxnLst/>
            <a:rect l="l" t="t" r="r" b="b"/>
            <a:pathLst>
              <a:path w="36448" h="283337">
                <a:moveTo>
                  <a:pt x="0" y="0"/>
                </a:moveTo>
                <a:lnTo>
                  <a:pt x="36448" y="0"/>
                </a:lnTo>
                <a:lnTo>
                  <a:pt x="36448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6389" y="877570"/>
            <a:ext cx="143256" cy="290575"/>
          </a:xfrm>
          <a:custGeom>
            <a:avLst/>
            <a:gdLst/>
            <a:ahLst/>
            <a:cxnLst/>
            <a:rect l="l" t="t" r="r" b="b"/>
            <a:pathLst>
              <a:path w="143256" h="290575">
                <a:moveTo>
                  <a:pt x="110998" y="0"/>
                </a:moveTo>
                <a:lnTo>
                  <a:pt x="122681" y="1357"/>
                </a:lnTo>
                <a:lnTo>
                  <a:pt x="134976" y="5431"/>
                </a:lnTo>
                <a:lnTo>
                  <a:pt x="143256" y="9525"/>
                </a:lnTo>
                <a:lnTo>
                  <a:pt x="124206" y="40258"/>
                </a:lnTo>
                <a:lnTo>
                  <a:pt x="116586" y="36956"/>
                </a:lnTo>
                <a:lnTo>
                  <a:pt x="110236" y="35305"/>
                </a:lnTo>
                <a:lnTo>
                  <a:pt x="105029" y="35305"/>
                </a:lnTo>
                <a:lnTo>
                  <a:pt x="93044" y="36977"/>
                </a:lnTo>
                <a:lnTo>
                  <a:pt x="81368" y="41956"/>
                </a:lnTo>
                <a:lnTo>
                  <a:pt x="69850" y="50291"/>
                </a:lnTo>
                <a:lnTo>
                  <a:pt x="62206" y="58418"/>
                </a:lnTo>
                <a:lnTo>
                  <a:pt x="55486" y="68416"/>
                </a:lnTo>
                <a:lnTo>
                  <a:pt x="49701" y="80284"/>
                </a:lnTo>
                <a:lnTo>
                  <a:pt x="44861" y="94023"/>
                </a:lnTo>
                <a:lnTo>
                  <a:pt x="42411" y="103896"/>
                </a:lnTo>
                <a:lnTo>
                  <a:pt x="40982" y="112662"/>
                </a:lnTo>
                <a:lnTo>
                  <a:pt x="39782" y="123072"/>
                </a:lnTo>
                <a:lnTo>
                  <a:pt x="38811" y="135128"/>
                </a:lnTo>
                <a:lnTo>
                  <a:pt x="38069" y="148833"/>
                </a:lnTo>
                <a:lnTo>
                  <a:pt x="37557" y="164186"/>
                </a:lnTo>
                <a:lnTo>
                  <a:pt x="37273" y="181191"/>
                </a:lnTo>
                <a:lnTo>
                  <a:pt x="37211" y="194817"/>
                </a:lnTo>
                <a:lnTo>
                  <a:pt x="37211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7211" y="7238"/>
                </a:lnTo>
                <a:lnTo>
                  <a:pt x="37211" y="48640"/>
                </a:lnTo>
                <a:lnTo>
                  <a:pt x="45699" y="37200"/>
                </a:lnTo>
                <a:lnTo>
                  <a:pt x="54389" y="27286"/>
                </a:lnTo>
                <a:lnTo>
                  <a:pt x="63295" y="18899"/>
                </a:lnTo>
                <a:lnTo>
                  <a:pt x="72390" y="12064"/>
                </a:lnTo>
                <a:lnTo>
                  <a:pt x="84173" y="5640"/>
                </a:lnTo>
                <a:lnTo>
                  <a:pt x="96285" y="1647"/>
                </a:lnTo>
                <a:lnTo>
                  <a:pt x="108678" y="39"/>
                </a:lnTo>
                <a:lnTo>
                  <a:pt x="11099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51813" y="877570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8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1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3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2443" y="785113"/>
            <a:ext cx="432346" cy="383032"/>
          </a:xfrm>
          <a:custGeom>
            <a:avLst/>
            <a:gdLst/>
            <a:ahLst/>
            <a:cxnLst/>
            <a:rect l="l" t="t" r="r" b="b"/>
            <a:pathLst>
              <a:path w="432346" h="383032">
                <a:moveTo>
                  <a:pt x="54851" y="0"/>
                </a:moveTo>
                <a:lnTo>
                  <a:pt x="61074" y="0"/>
                </a:lnTo>
                <a:lnTo>
                  <a:pt x="216827" y="314325"/>
                </a:lnTo>
                <a:lnTo>
                  <a:pt x="371132" y="0"/>
                </a:lnTo>
                <a:lnTo>
                  <a:pt x="377228" y="0"/>
                </a:lnTo>
                <a:lnTo>
                  <a:pt x="432346" y="383032"/>
                </a:lnTo>
                <a:lnTo>
                  <a:pt x="394754" y="383032"/>
                </a:lnTo>
                <a:lnTo>
                  <a:pt x="356908" y="109093"/>
                </a:lnTo>
                <a:lnTo>
                  <a:pt x="221526" y="383032"/>
                </a:lnTo>
                <a:lnTo>
                  <a:pt x="211747" y="383032"/>
                </a:lnTo>
                <a:lnTo>
                  <a:pt x="74612" y="106934"/>
                </a:lnTo>
                <a:lnTo>
                  <a:pt x="36982" y="383032"/>
                </a:lnTo>
                <a:lnTo>
                  <a:pt x="0" y="383032"/>
                </a:lnTo>
                <a:lnTo>
                  <a:pt x="5485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10842" y="779526"/>
            <a:ext cx="144018" cy="388620"/>
          </a:xfrm>
          <a:custGeom>
            <a:avLst/>
            <a:gdLst/>
            <a:ahLst/>
            <a:cxnLst/>
            <a:rect l="l" t="t" r="r" b="b"/>
            <a:pathLst>
              <a:path w="144018" h="388620">
                <a:moveTo>
                  <a:pt x="49783" y="0"/>
                </a:moveTo>
                <a:lnTo>
                  <a:pt x="86232" y="0"/>
                </a:lnTo>
                <a:lnTo>
                  <a:pt x="86232" y="105283"/>
                </a:lnTo>
                <a:lnTo>
                  <a:pt x="144018" y="105283"/>
                </a:lnTo>
                <a:lnTo>
                  <a:pt x="144018" y="136778"/>
                </a:lnTo>
                <a:lnTo>
                  <a:pt x="86232" y="136778"/>
                </a:lnTo>
                <a:lnTo>
                  <a:pt x="86232" y="388620"/>
                </a:lnTo>
                <a:lnTo>
                  <a:pt x="49783" y="388620"/>
                </a:lnTo>
                <a:lnTo>
                  <a:pt x="49783" y="136778"/>
                </a:lnTo>
                <a:lnTo>
                  <a:pt x="0" y="136778"/>
                </a:lnTo>
                <a:lnTo>
                  <a:pt x="0" y="105283"/>
                </a:lnTo>
                <a:lnTo>
                  <a:pt x="49783" y="105283"/>
                </a:lnTo>
                <a:lnTo>
                  <a:pt x="4978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3107" y="768096"/>
            <a:ext cx="59817" cy="60198"/>
          </a:xfrm>
          <a:custGeom>
            <a:avLst/>
            <a:gdLst/>
            <a:ahLst/>
            <a:cxnLst/>
            <a:rect l="l" t="t" r="r" b="b"/>
            <a:pathLst>
              <a:path w="59817" h="60198">
                <a:moveTo>
                  <a:pt x="29718" y="0"/>
                </a:moveTo>
                <a:lnTo>
                  <a:pt x="38100" y="0"/>
                </a:lnTo>
                <a:lnTo>
                  <a:pt x="45212" y="2920"/>
                </a:lnTo>
                <a:lnTo>
                  <a:pt x="51054" y="8889"/>
                </a:lnTo>
                <a:lnTo>
                  <a:pt x="56895" y="14731"/>
                </a:lnTo>
                <a:lnTo>
                  <a:pt x="59817" y="21970"/>
                </a:lnTo>
                <a:lnTo>
                  <a:pt x="59817" y="30225"/>
                </a:lnTo>
                <a:lnTo>
                  <a:pt x="59817" y="38353"/>
                </a:lnTo>
                <a:lnTo>
                  <a:pt x="56895" y="45465"/>
                </a:lnTo>
                <a:lnTo>
                  <a:pt x="51054" y="51307"/>
                </a:lnTo>
                <a:lnTo>
                  <a:pt x="45212" y="57276"/>
                </a:lnTo>
                <a:lnTo>
                  <a:pt x="38100" y="60198"/>
                </a:lnTo>
                <a:lnTo>
                  <a:pt x="29718" y="60198"/>
                </a:lnTo>
                <a:lnTo>
                  <a:pt x="21590" y="60198"/>
                </a:lnTo>
                <a:lnTo>
                  <a:pt x="14605" y="57276"/>
                </a:lnTo>
                <a:lnTo>
                  <a:pt x="8762" y="51307"/>
                </a:lnTo>
                <a:lnTo>
                  <a:pt x="2920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0" y="14731"/>
                </a:lnTo>
                <a:lnTo>
                  <a:pt x="8762" y="8889"/>
                </a:lnTo>
                <a:lnTo>
                  <a:pt x="14605" y="2920"/>
                </a:lnTo>
                <a:lnTo>
                  <a:pt x="21590" y="0"/>
                </a:lnTo>
                <a:lnTo>
                  <a:pt x="2971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9948" y="1964828"/>
            <a:ext cx="7957095" cy="6962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19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1900" spc="376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Am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no,</a:t>
            </a:r>
            <a:r>
              <a:rPr sz="24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hyd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oxyl, car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onyl and th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groups located</a:t>
            </a:r>
            <a:endParaRPr sz="2400">
              <a:latin typeface="Century Gothic"/>
              <a:cs typeface="Century Gothic"/>
            </a:endParaRPr>
          </a:p>
          <a:p>
            <a:pPr marL="396748" marR="45765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3600" spc="-3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the m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3600" spc="-3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ser</a:t>
            </a:r>
            <a:r>
              <a:rPr sz="3600" spc="25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600" spc="-25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as</a:t>
            </a:r>
            <a:r>
              <a:rPr sz="3600" spc="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600" spc="1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3600" spc="-3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600" spc="1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3600" spc="-2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25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3600" spc="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48" y="3208663"/>
            <a:ext cx="6632305" cy="696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5"/>
              </a:lnSpc>
              <a:spcBef>
                <a:spcPts val="129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19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1900" spc="381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24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400" spc="-3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made 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ag</a:t>
            </a:r>
            <a:r>
              <a:rPr sz="24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rose and other</a:t>
            </a:r>
            <a:endParaRPr sz="2400">
              <a:latin typeface="Century Gothic"/>
              <a:cs typeface="Century Gothic"/>
            </a:endParaRPr>
          </a:p>
          <a:p>
            <a:pPr marL="396748" marR="45720">
              <a:lnSpc>
                <a:spcPts val="2880"/>
              </a:lnSpc>
              <a:spcBef>
                <a:spcPts val="14"/>
              </a:spcBef>
            </a:pP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3600" spc="-4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lysac</a:t>
            </a:r>
            <a:r>
              <a:rPr sz="3600" spc="-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har</a:t>
            </a:r>
            <a:r>
              <a:rPr sz="3600" spc="19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600" spc="0" baseline="-1132" dirty="0" smtClean="0">
                <a:solidFill>
                  <a:srgbClr val="FFFFFF"/>
                </a:solidFill>
                <a:latin typeface="Century Gothic"/>
                <a:cs typeface="Century Gothic"/>
              </a:rPr>
              <a:t>des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948" y="4452501"/>
            <a:ext cx="7463173" cy="1061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356">
              <a:lnSpc>
                <a:spcPts val="2595"/>
              </a:lnSpc>
              <a:spcBef>
                <a:spcPts val="129"/>
              </a:spcBef>
            </a:pPr>
            <a:r>
              <a:rPr sz="19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1900" spc="0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1900" spc="381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24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4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tr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4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 mu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ble</a:t>
            </a:r>
            <a:r>
              <a:rPr sz="24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w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tand</a:t>
            </a:r>
            <a:r>
              <a:rPr sz="24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endParaRPr sz="2400">
              <a:latin typeface="Century Gothic"/>
              <a:cs typeface="Century Gothic"/>
            </a:endParaRPr>
          </a:p>
          <a:p>
            <a:pPr marL="396748">
              <a:lnSpc>
                <a:spcPts val="2880"/>
              </a:lnSpc>
              <a:spcBef>
                <a:spcPts val="59"/>
              </a:spcBef>
            </a:pP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decontam</a:t>
            </a:r>
            <a:r>
              <a:rPr sz="2400" spc="2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nation</a:t>
            </a:r>
            <a:r>
              <a:rPr sz="2400" spc="-5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</a:t>
            </a:r>
            <a:r>
              <a:rPr sz="24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cess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r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ns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400" spc="-5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24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sz="2400" spc="-2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sod</a:t>
            </a:r>
            <a:r>
              <a:rPr sz="24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um hydrox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</a:t>
            </a:r>
            <a:r>
              <a:rPr sz="24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r>
              <a:rPr sz="24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ure</a:t>
            </a:r>
            <a:r>
              <a:rPr sz="24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0842" y="779526"/>
            <a:ext cx="68008" cy="121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"/>
              </a:spcBef>
            </a:pPr>
            <a:endParaRPr sz="950"/>
          </a:p>
        </p:txBody>
      </p:sp>
      <p:sp>
        <p:nvSpPr>
          <p:cNvPr id="4" name="object 4"/>
          <p:cNvSpPr txBox="1"/>
          <p:nvPr/>
        </p:nvSpPr>
        <p:spPr>
          <a:xfrm>
            <a:off x="1978850" y="779526"/>
            <a:ext cx="76009" cy="121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950"/>
              </a:lnSpc>
              <a:spcBef>
                <a:spcPts val="2"/>
              </a:spcBef>
            </a:pPr>
            <a:endParaRPr sz="950"/>
          </a:p>
        </p:txBody>
      </p:sp>
      <p:sp>
        <p:nvSpPr>
          <p:cNvPr id="3" name="object 3"/>
          <p:cNvSpPr txBox="1"/>
          <p:nvPr/>
        </p:nvSpPr>
        <p:spPr>
          <a:xfrm>
            <a:off x="1910842" y="900556"/>
            <a:ext cx="68008" cy="26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978850" y="900556"/>
            <a:ext cx="76009" cy="267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2752" y="448055"/>
            <a:ext cx="6240780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9266" y="771144"/>
            <a:ext cx="5518378" cy="503681"/>
          </a:xfrm>
          <a:custGeom>
            <a:avLst/>
            <a:gdLst/>
            <a:ahLst/>
            <a:cxnLst/>
            <a:rect l="l" t="t" r="r" b="b"/>
            <a:pathLst>
              <a:path w="5518378" h="503681">
                <a:moveTo>
                  <a:pt x="3459454" y="78612"/>
                </a:moveTo>
                <a:lnTo>
                  <a:pt x="3467274" y="85075"/>
                </a:lnTo>
                <a:lnTo>
                  <a:pt x="3478809" y="90414"/>
                </a:lnTo>
                <a:lnTo>
                  <a:pt x="3491839" y="92201"/>
                </a:lnTo>
                <a:lnTo>
                  <a:pt x="3501011" y="91301"/>
                </a:lnTo>
                <a:lnTo>
                  <a:pt x="3512915" y="86910"/>
                </a:lnTo>
                <a:lnTo>
                  <a:pt x="3523462" y="78866"/>
                </a:lnTo>
                <a:lnTo>
                  <a:pt x="3529787" y="70985"/>
                </a:lnTo>
                <a:lnTo>
                  <a:pt x="3534961" y="59400"/>
                </a:lnTo>
                <a:lnTo>
                  <a:pt x="3536670" y="46354"/>
                </a:lnTo>
                <a:lnTo>
                  <a:pt x="3535610" y="35958"/>
                </a:lnTo>
                <a:lnTo>
                  <a:pt x="3531191" y="24037"/>
                </a:lnTo>
                <a:lnTo>
                  <a:pt x="3523335" y="13588"/>
                </a:lnTo>
                <a:lnTo>
                  <a:pt x="3515686" y="7221"/>
                </a:lnTo>
                <a:lnTo>
                  <a:pt x="3504184" y="1811"/>
                </a:lnTo>
                <a:lnTo>
                  <a:pt x="3491204" y="0"/>
                </a:lnTo>
                <a:lnTo>
                  <a:pt x="3481689" y="935"/>
                </a:lnTo>
                <a:lnTo>
                  <a:pt x="3469755" y="5334"/>
                </a:lnTo>
                <a:lnTo>
                  <a:pt x="3459327" y="13334"/>
                </a:lnTo>
                <a:lnTo>
                  <a:pt x="3453191" y="20817"/>
                </a:lnTo>
                <a:lnTo>
                  <a:pt x="3447875" y="32360"/>
                </a:lnTo>
                <a:lnTo>
                  <a:pt x="3446119" y="45338"/>
                </a:lnTo>
                <a:lnTo>
                  <a:pt x="3447252" y="56260"/>
                </a:lnTo>
                <a:lnTo>
                  <a:pt x="3451679" y="68171"/>
                </a:lnTo>
                <a:lnTo>
                  <a:pt x="3459454" y="78612"/>
                </a:lnTo>
                <a:close/>
              </a:path>
              <a:path w="5518378" h="503681">
                <a:moveTo>
                  <a:pt x="2043150" y="400050"/>
                </a:moveTo>
                <a:lnTo>
                  <a:pt x="2043150" y="176910"/>
                </a:lnTo>
                <a:lnTo>
                  <a:pt x="2088235" y="176910"/>
                </a:lnTo>
                <a:lnTo>
                  <a:pt x="2088235" y="116712"/>
                </a:lnTo>
                <a:lnTo>
                  <a:pt x="2043150" y="116712"/>
                </a:lnTo>
                <a:lnTo>
                  <a:pt x="2043404" y="81279"/>
                </a:lnTo>
                <a:lnTo>
                  <a:pt x="2043404" y="73151"/>
                </a:lnTo>
                <a:lnTo>
                  <a:pt x="2044801" y="67690"/>
                </a:lnTo>
                <a:lnTo>
                  <a:pt x="2047595" y="65150"/>
                </a:lnTo>
                <a:lnTo>
                  <a:pt x="2051405" y="61721"/>
                </a:lnTo>
                <a:lnTo>
                  <a:pt x="2057501" y="59943"/>
                </a:lnTo>
                <a:lnTo>
                  <a:pt x="2066085" y="59944"/>
                </a:lnTo>
                <a:lnTo>
                  <a:pt x="2077267" y="61093"/>
                </a:lnTo>
                <a:lnTo>
                  <a:pt x="2091156" y="64388"/>
                </a:lnTo>
                <a:lnTo>
                  <a:pt x="2091156" y="10159"/>
                </a:lnTo>
                <a:lnTo>
                  <a:pt x="2077332" y="5675"/>
                </a:lnTo>
                <a:lnTo>
                  <a:pt x="2064534" y="2530"/>
                </a:lnTo>
                <a:lnTo>
                  <a:pt x="2052467" y="634"/>
                </a:lnTo>
                <a:lnTo>
                  <a:pt x="2041118" y="0"/>
                </a:lnTo>
                <a:lnTo>
                  <a:pt x="2027721" y="721"/>
                </a:lnTo>
                <a:lnTo>
                  <a:pt x="2014501" y="3242"/>
                </a:lnTo>
                <a:lnTo>
                  <a:pt x="2003142" y="7574"/>
                </a:lnTo>
                <a:lnTo>
                  <a:pt x="1993620" y="13715"/>
                </a:lnTo>
                <a:lnTo>
                  <a:pt x="1990606" y="16335"/>
                </a:lnTo>
                <a:lnTo>
                  <a:pt x="1982469" y="26046"/>
                </a:lnTo>
                <a:lnTo>
                  <a:pt x="1976926" y="37527"/>
                </a:lnTo>
                <a:lnTo>
                  <a:pt x="1973935" y="50800"/>
                </a:lnTo>
                <a:lnTo>
                  <a:pt x="1973244" y="57846"/>
                </a:lnTo>
                <a:lnTo>
                  <a:pt x="1972798" y="67475"/>
                </a:lnTo>
                <a:lnTo>
                  <a:pt x="1972458" y="80496"/>
                </a:lnTo>
                <a:lnTo>
                  <a:pt x="1972208" y="96908"/>
                </a:lnTo>
                <a:lnTo>
                  <a:pt x="1972030" y="116712"/>
                </a:lnTo>
                <a:lnTo>
                  <a:pt x="1946757" y="116712"/>
                </a:lnTo>
                <a:lnTo>
                  <a:pt x="1946757" y="176910"/>
                </a:lnTo>
                <a:lnTo>
                  <a:pt x="1972030" y="176910"/>
                </a:lnTo>
                <a:lnTo>
                  <a:pt x="1972030" y="400050"/>
                </a:lnTo>
                <a:lnTo>
                  <a:pt x="2043150" y="400050"/>
                </a:lnTo>
                <a:close/>
              </a:path>
              <a:path w="5518378" h="503681">
                <a:moveTo>
                  <a:pt x="3212566" y="116712"/>
                </a:moveTo>
                <a:lnTo>
                  <a:pt x="3212566" y="12318"/>
                </a:lnTo>
                <a:lnTo>
                  <a:pt x="3141446" y="12318"/>
                </a:lnTo>
                <a:lnTo>
                  <a:pt x="3141446" y="116712"/>
                </a:lnTo>
                <a:lnTo>
                  <a:pt x="3104997" y="116712"/>
                </a:lnTo>
                <a:lnTo>
                  <a:pt x="3104997" y="177926"/>
                </a:lnTo>
                <a:lnTo>
                  <a:pt x="3141446" y="177926"/>
                </a:lnTo>
                <a:lnTo>
                  <a:pt x="3141446" y="400050"/>
                </a:lnTo>
                <a:lnTo>
                  <a:pt x="3212566" y="400050"/>
                </a:lnTo>
                <a:lnTo>
                  <a:pt x="3212566" y="177926"/>
                </a:lnTo>
                <a:lnTo>
                  <a:pt x="3254730" y="177926"/>
                </a:lnTo>
                <a:lnTo>
                  <a:pt x="3254730" y="116712"/>
                </a:lnTo>
                <a:lnTo>
                  <a:pt x="3212566" y="116712"/>
                </a:lnTo>
                <a:close/>
              </a:path>
              <a:path w="5518378" h="503681">
                <a:moveTo>
                  <a:pt x="5436590" y="366521"/>
                </a:moveTo>
                <a:lnTo>
                  <a:pt x="5436999" y="372645"/>
                </a:lnTo>
                <a:lnTo>
                  <a:pt x="5440770" y="384806"/>
                </a:lnTo>
                <a:lnTo>
                  <a:pt x="5448528" y="395350"/>
                </a:lnTo>
                <a:lnTo>
                  <a:pt x="5453275" y="399489"/>
                </a:lnTo>
                <a:lnTo>
                  <a:pt x="5464568" y="405426"/>
                </a:lnTo>
                <a:lnTo>
                  <a:pt x="5477484" y="407415"/>
                </a:lnTo>
                <a:lnTo>
                  <a:pt x="5483601" y="406989"/>
                </a:lnTo>
                <a:lnTo>
                  <a:pt x="5495749" y="403146"/>
                </a:lnTo>
                <a:lnTo>
                  <a:pt x="5506313" y="395350"/>
                </a:lnTo>
                <a:lnTo>
                  <a:pt x="5510393" y="390694"/>
                </a:lnTo>
                <a:lnTo>
                  <a:pt x="5516373" y="379437"/>
                </a:lnTo>
                <a:lnTo>
                  <a:pt x="5518378" y="366521"/>
                </a:lnTo>
                <a:lnTo>
                  <a:pt x="5517951" y="360347"/>
                </a:lnTo>
                <a:lnTo>
                  <a:pt x="5514108" y="348164"/>
                </a:lnTo>
                <a:lnTo>
                  <a:pt x="5506313" y="337692"/>
                </a:lnTo>
                <a:lnTo>
                  <a:pt x="5501711" y="333732"/>
                </a:lnTo>
                <a:lnTo>
                  <a:pt x="5490383" y="327844"/>
                </a:lnTo>
                <a:lnTo>
                  <a:pt x="5477484" y="325881"/>
                </a:lnTo>
                <a:lnTo>
                  <a:pt x="5471291" y="326298"/>
                </a:lnTo>
                <a:lnTo>
                  <a:pt x="5459093" y="330047"/>
                </a:lnTo>
                <a:lnTo>
                  <a:pt x="5448528" y="337692"/>
                </a:lnTo>
                <a:lnTo>
                  <a:pt x="5444485" y="342269"/>
                </a:lnTo>
                <a:lnTo>
                  <a:pt x="5438555" y="353549"/>
                </a:lnTo>
                <a:lnTo>
                  <a:pt x="5436590" y="366521"/>
                </a:lnTo>
                <a:close/>
              </a:path>
              <a:path w="5518378" h="503681">
                <a:moveTo>
                  <a:pt x="1718157" y="318261"/>
                </a:moveTo>
                <a:lnTo>
                  <a:pt x="1710198" y="308437"/>
                </a:lnTo>
                <a:lnTo>
                  <a:pt x="1704114" y="297621"/>
                </a:lnTo>
                <a:lnTo>
                  <a:pt x="1699776" y="285683"/>
                </a:lnTo>
                <a:lnTo>
                  <a:pt x="1697178" y="272625"/>
                </a:lnTo>
                <a:lnTo>
                  <a:pt x="1696313" y="258444"/>
                </a:lnTo>
                <a:lnTo>
                  <a:pt x="1698403" y="387566"/>
                </a:lnTo>
                <a:lnTo>
                  <a:pt x="1709639" y="393631"/>
                </a:lnTo>
                <a:lnTo>
                  <a:pt x="1721330" y="398593"/>
                </a:lnTo>
                <a:lnTo>
                  <a:pt x="1718157" y="318261"/>
                </a:lnTo>
                <a:close/>
              </a:path>
              <a:path w="5518378" h="503681">
                <a:moveTo>
                  <a:pt x="1684682" y="139243"/>
                </a:moveTo>
                <a:lnTo>
                  <a:pt x="1674215" y="147954"/>
                </a:lnTo>
                <a:lnTo>
                  <a:pt x="1659827" y="162751"/>
                </a:lnTo>
                <a:lnTo>
                  <a:pt x="1651769" y="173042"/>
                </a:lnTo>
                <a:lnTo>
                  <a:pt x="1644786" y="183816"/>
                </a:lnTo>
                <a:lnTo>
                  <a:pt x="1638877" y="195074"/>
                </a:lnTo>
                <a:lnTo>
                  <a:pt x="1634042" y="206819"/>
                </a:lnTo>
                <a:lnTo>
                  <a:pt x="1630282" y="219053"/>
                </a:lnTo>
                <a:lnTo>
                  <a:pt x="1627596" y="231776"/>
                </a:lnTo>
                <a:lnTo>
                  <a:pt x="1625984" y="244990"/>
                </a:lnTo>
                <a:lnTo>
                  <a:pt x="1625447" y="258698"/>
                </a:lnTo>
                <a:lnTo>
                  <a:pt x="1625942" y="271757"/>
                </a:lnTo>
                <a:lnTo>
                  <a:pt x="1627509" y="284909"/>
                </a:lnTo>
                <a:lnTo>
                  <a:pt x="1630151" y="297601"/>
                </a:lnTo>
                <a:lnTo>
                  <a:pt x="1633868" y="309831"/>
                </a:lnTo>
                <a:lnTo>
                  <a:pt x="1638662" y="321598"/>
                </a:lnTo>
                <a:lnTo>
                  <a:pt x="1644534" y="332898"/>
                </a:lnTo>
                <a:lnTo>
                  <a:pt x="1651485" y="343730"/>
                </a:lnTo>
                <a:lnTo>
                  <a:pt x="1659516" y="354092"/>
                </a:lnTo>
                <a:lnTo>
                  <a:pt x="1668627" y="363981"/>
                </a:lnTo>
                <a:lnTo>
                  <a:pt x="1677294" y="372127"/>
                </a:lnTo>
                <a:lnTo>
                  <a:pt x="1687621" y="380398"/>
                </a:lnTo>
                <a:lnTo>
                  <a:pt x="1698403" y="387566"/>
                </a:lnTo>
                <a:lnTo>
                  <a:pt x="1696313" y="258444"/>
                </a:lnTo>
                <a:lnTo>
                  <a:pt x="1697148" y="244939"/>
                </a:lnTo>
                <a:lnTo>
                  <a:pt x="1699774" y="231975"/>
                </a:lnTo>
                <a:lnTo>
                  <a:pt x="1704194" y="220062"/>
                </a:lnTo>
                <a:lnTo>
                  <a:pt x="1710406" y="209200"/>
                </a:lnTo>
                <a:lnTo>
                  <a:pt x="1718411" y="199389"/>
                </a:lnTo>
                <a:lnTo>
                  <a:pt x="1725210" y="193022"/>
                </a:lnTo>
                <a:lnTo>
                  <a:pt x="1735765" y="185740"/>
                </a:lnTo>
                <a:lnTo>
                  <a:pt x="1747341" y="180548"/>
                </a:lnTo>
                <a:lnTo>
                  <a:pt x="1759932" y="177438"/>
                </a:lnTo>
                <a:lnTo>
                  <a:pt x="1773529" y="176402"/>
                </a:lnTo>
                <a:lnTo>
                  <a:pt x="1783830" y="176952"/>
                </a:lnTo>
                <a:lnTo>
                  <a:pt x="1796795" y="179446"/>
                </a:lnTo>
                <a:lnTo>
                  <a:pt x="1808687" y="183965"/>
                </a:lnTo>
                <a:lnTo>
                  <a:pt x="1819514" y="190523"/>
                </a:lnTo>
                <a:lnTo>
                  <a:pt x="1829282" y="199135"/>
                </a:lnTo>
                <a:lnTo>
                  <a:pt x="1836950" y="208595"/>
                </a:lnTo>
                <a:lnTo>
                  <a:pt x="1843097" y="219391"/>
                </a:lnTo>
                <a:lnTo>
                  <a:pt x="1847487" y="231290"/>
                </a:lnTo>
                <a:lnTo>
                  <a:pt x="1850121" y="244303"/>
                </a:lnTo>
                <a:lnTo>
                  <a:pt x="1850999" y="258444"/>
                </a:lnTo>
                <a:lnTo>
                  <a:pt x="1850112" y="272504"/>
                </a:lnTo>
                <a:lnTo>
                  <a:pt x="1847458" y="285482"/>
                </a:lnTo>
                <a:lnTo>
                  <a:pt x="1843039" y="297400"/>
                </a:lnTo>
                <a:lnTo>
                  <a:pt x="1836853" y="308246"/>
                </a:lnTo>
                <a:lnTo>
                  <a:pt x="1828901" y="318007"/>
                </a:lnTo>
                <a:lnTo>
                  <a:pt x="1821613" y="324746"/>
                </a:lnTo>
                <a:lnTo>
                  <a:pt x="1811000" y="331966"/>
                </a:lnTo>
                <a:lnTo>
                  <a:pt x="1799406" y="337123"/>
                </a:lnTo>
                <a:lnTo>
                  <a:pt x="1786831" y="340217"/>
                </a:lnTo>
                <a:lnTo>
                  <a:pt x="1773275" y="341248"/>
                </a:lnTo>
                <a:lnTo>
                  <a:pt x="1763572" y="340738"/>
                </a:lnTo>
                <a:lnTo>
                  <a:pt x="1750642" y="338247"/>
                </a:lnTo>
                <a:lnTo>
                  <a:pt x="1738757" y="333675"/>
                </a:lnTo>
                <a:lnTo>
                  <a:pt x="1727927" y="327016"/>
                </a:lnTo>
                <a:lnTo>
                  <a:pt x="1718157" y="318261"/>
                </a:lnTo>
                <a:lnTo>
                  <a:pt x="1721330" y="398593"/>
                </a:lnTo>
                <a:lnTo>
                  <a:pt x="1733475" y="402453"/>
                </a:lnTo>
                <a:lnTo>
                  <a:pt x="1746076" y="405210"/>
                </a:lnTo>
                <a:lnTo>
                  <a:pt x="1759131" y="406864"/>
                </a:lnTo>
                <a:lnTo>
                  <a:pt x="1772640" y="407415"/>
                </a:lnTo>
                <a:lnTo>
                  <a:pt x="1774886" y="407401"/>
                </a:lnTo>
                <a:lnTo>
                  <a:pt x="1788050" y="406706"/>
                </a:lnTo>
                <a:lnTo>
                  <a:pt x="1800853" y="404973"/>
                </a:lnTo>
                <a:lnTo>
                  <a:pt x="1813295" y="402206"/>
                </a:lnTo>
                <a:lnTo>
                  <a:pt x="1825377" y="398408"/>
                </a:lnTo>
                <a:lnTo>
                  <a:pt x="1837098" y="393582"/>
                </a:lnTo>
                <a:lnTo>
                  <a:pt x="1848459" y="387730"/>
                </a:lnTo>
                <a:lnTo>
                  <a:pt x="1860022" y="380390"/>
                </a:lnTo>
                <a:lnTo>
                  <a:pt x="1870132" y="372596"/>
                </a:lnTo>
                <a:lnTo>
                  <a:pt x="1879461" y="363965"/>
                </a:lnTo>
                <a:lnTo>
                  <a:pt x="1888001" y="354504"/>
                </a:lnTo>
                <a:lnTo>
                  <a:pt x="1895746" y="344220"/>
                </a:lnTo>
                <a:lnTo>
                  <a:pt x="1902688" y="333120"/>
                </a:lnTo>
                <a:lnTo>
                  <a:pt x="1909270" y="320324"/>
                </a:lnTo>
                <a:lnTo>
                  <a:pt x="1914087" y="308449"/>
                </a:lnTo>
                <a:lnTo>
                  <a:pt x="1917828" y="296294"/>
                </a:lnTo>
                <a:lnTo>
                  <a:pt x="1920497" y="283864"/>
                </a:lnTo>
                <a:lnTo>
                  <a:pt x="1922095" y="271162"/>
                </a:lnTo>
                <a:lnTo>
                  <a:pt x="1922627" y="258190"/>
                </a:lnTo>
                <a:lnTo>
                  <a:pt x="1922625" y="257472"/>
                </a:lnTo>
                <a:lnTo>
                  <a:pt x="1922026" y="244439"/>
                </a:lnTo>
                <a:lnTo>
                  <a:pt x="1920346" y="231728"/>
                </a:lnTo>
                <a:lnTo>
                  <a:pt x="1917585" y="219328"/>
                </a:lnTo>
                <a:lnTo>
                  <a:pt x="1913742" y="207230"/>
                </a:lnTo>
                <a:lnTo>
                  <a:pt x="1908819" y="195423"/>
                </a:lnTo>
                <a:lnTo>
                  <a:pt x="1902815" y="183895"/>
                </a:lnTo>
                <a:lnTo>
                  <a:pt x="1895202" y="172027"/>
                </a:lnTo>
                <a:lnTo>
                  <a:pt x="1887388" y="161986"/>
                </a:lnTo>
                <a:lnTo>
                  <a:pt x="1878747" y="152705"/>
                </a:lnTo>
                <a:lnTo>
                  <a:pt x="1869274" y="144182"/>
                </a:lnTo>
                <a:lnTo>
                  <a:pt x="1858968" y="136418"/>
                </a:lnTo>
                <a:lnTo>
                  <a:pt x="1847824" y="129412"/>
                </a:lnTo>
                <a:lnTo>
                  <a:pt x="1834481" y="122663"/>
                </a:lnTo>
                <a:lnTo>
                  <a:pt x="1822568" y="117906"/>
                </a:lnTo>
                <a:lnTo>
                  <a:pt x="1810412" y="114212"/>
                </a:lnTo>
                <a:lnTo>
                  <a:pt x="1798003" y="111577"/>
                </a:lnTo>
                <a:lnTo>
                  <a:pt x="1785331" y="109999"/>
                </a:lnTo>
                <a:lnTo>
                  <a:pt x="1772386" y="109473"/>
                </a:lnTo>
                <a:lnTo>
                  <a:pt x="1768361" y="109525"/>
                </a:lnTo>
                <a:lnTo>
                  <a:pt x="1755301" y="110421"/>
                </a:lnTo>
                <a:lnTo>
                  <a:pt x="1742607" y="112433"/>
                </a:lnTo>
                <a:lnTo>
                  <a:pt x="1730281" y="115562"/>
                </a:lnTo>
                <a:lnTo>
                  <a:pt x="1718324" y="119808"/>
                </a:lnTo>
                <a:lnTo>
                  <a:pt x="1706738" y="125170"/>
                </a:lnTo>
                <a:lnTo>
                  <a:pt x="1695523" y="131648"/>
                </a:lnTo>
                <a:lnTo>
                  <a:pt x="1684682" y="139243"/>
                </a:lnTo>
                <a:close/>
              </a:path>
              <a:path w="5518378" h="503681">
                <a:moveTo>
                  <a:pt x="5068663" y="110118"/>
                </a:moveTo>
                <a:lnTo>
                  <a:pt x="5055590" y="109473"/>
                </a:lnTo>
                <a:lnTo>
                  <a:pt x="5054068" y="109481"/>
                </a:lnTo>
                <a:lnTo>
                  <a:pt x="5040711" y="110261"/>
                </a:lnTo>
                <a:lnTo>
                  <a:pt x="5027864" y="112314"/>
                </a:lnTo>
                <a:lnTo>
                  <a:pt x="5015527" y="115640"/>
                </a:lnTo>
                <a:lnTo>
                  <a:pt x="5007520" y="208174"/>
                </a:lnTo>
                <a:lnTo>
                  <a:pt x="5015331" y="198373"/>
                </a:lnTo>
                <a:lnTo>
                  <a:pt x="5021937" y="192057"/>
                </a:lnTo>
                <a:lnTo>
                  <a:pt x="5032435" y="184619"/>
                </a:lnTo>
                <a:lnTo>
                  <a:pt x="5043960" y="179288"/>
                </a:lnTo>
                <a:lnTo>
                  <a:pt x="5056507" y="176079"/>
                </a:lnTo>
                <a:lnTo>
                  <a:pt x="5070068" y="175005"/>
                </a:lnTo>
                <a:lnTo>
                  <a:pt x="5080518" y="175594"/>
                </a:lnTo>
                <a:lnTo>
                  <a:pt x="5093416" y="178165"/>
                </a:lnTo>
                <a:lnTo>
                  <a:pt x="5105292" y="182764"/>
                </a:lnTo>
                <a:lnTo>
                  <a:pt x="5116138" y="189378"/>
                </a:lnTo>
                <a:lnTo>
                  <a:pt x="5125948" y="197992"/>
                </a:lnTo>
                <a:lnTo>
                  <a:pt x="5133992" y="207923"/>
                </a:lnTo>
                <a:lnTo>
                  <a:pt x="5140076" y="218729"/>
                </a:lnTo>
                <a:lnTo>
                  <a:pt x="5144429" y="230662"/>
                </a:lnTo>
                <a:lnTo>
                  <a:pt x="5147046" y="243729"/>
                </a:lnTo>
                <a:lnTo>
                  <a:pt x="5147919" y="257936"/>
                </a:lnTo>
                <a:lnTo>
                  <a:pt x="5147910" y="259442"/>
                </a:lnTo>
                <a:lnTo>
                  <a:pt x="5146889" y="273558"/>
                </a:lnTo>
                <a:lnTo>
                  <a:pt x="5144177" y="286561"/>
                </a:lnTo>
                <a:lnTo>
                  <a:pt x="5139778" y="298452"/>
                </a:lnTo>
                <a:lnTo>
                  <a:pt x="5133700" y="309230"/>
                </a:lnTo>
                <a:lnTo>
                  <a:pt x="5125948" y="318896"/>
                </a:lnTo>
                <a:lnTo>
                  <a:pt x="5118678" y="325713"/>
                </a:lnTo>
                <a:lnTo>
                  <a:pt x="5108108" y="332965"/>
                </a:lnTo>
                <a:lnTo>
                  <a:pt x="5096526" y="338136"/>
                </a:lnTo>
                <a:lnTo>
                  <a:pt x="5083930" y="341234"/>
                </a:lnTo>
                <a:lnTo>
                  <a:pt x="5070322" y="342264"/>
                </a:lnTo>
                <a:lnTo>
                  <a:pt x="5061026" y="341754"/>
                </a:lnTo>
                <a:lnTo>
                  <a:pt x="5048320" y="339194"/>
                </a:lnTo>
                <a:lnTo>
                  <a:pt x="5036537" y="334472"/>
                </a:lnTo>
                <a:lnTo>
                  <a:pt x="5025671" y="327582"/>
                </a:lnTo>
                <a:lnTo>
                  <a:pt x="5015712" y="318515"/>
                </a:lnTo>
                <a:lnTo>
                  <a:pt x="5007397" y="308018"/>
                </a:lnTo>
                <a:lnTo>
                  <a:pt x="5001329" y="297074"/>
                </a:lnTo>
                <a:lnTo>
                  <a:pt x="4996980" y="285114"/>
                </a:lnTo>
                <a:lnTo>
                  <a:pt x="4994362" y="272149"/>
                </a:lnTo>
                <a:lnTo>
                  <a:pt x="4993487" y="258190"/>
                </a:lnTo>
                <a:lnTo>
                  <a:pt x="4992381" y="126116"/>
                </a:lnTo>
                <a:lnTo>
                  <a:pt x="4981572" y="133265"/>
                </a:lnTo>
                <a:lnTo>
                  <a:pt x="4971273" y="141687"/>
                </a:lnTo>
                <a:lnTo>
                  <a:pt x="4961483" y="151383"/>
                </a:lnTo>
                <a:lnTo>
                  <a:pt x="4953287" y="161040"/>
                </a:lnTo>
                <a:lnTo>
                  <a:pt x="4946100" y="171225"/>
                </a:lnTo>
                <a:lnTo>
                  <a:pt x="4939871" y="181996"/>
                </a:lnTo>
                <a:lnTo>
                  <a:pt x="4934600" y="193352"/>
                </a:lnTo>
                <a:lnTo>
                  <a:pt x="4930288" y="205294"/>
                </a:lnTo>
                <a:lnTo>
                  <a:pt x="4926934" y="217825"/>
                </a:lnTo>
                <a:lnTo>
                  <a:pt x="4924538" y="230944"/>
                </a:lnTo>
                <a:lnTo>
                  <a:pt x="4923100" y="244653"/>
                </a:lnTo>
                <a:lnTo>
                  <a:pt x="4922621" y="258952"/>
                </a:lnTo>
                <a:lnTo>
                  <a:pt x="4923041" y="271647"/>
                </a:lnTo>
                <a:lnTo>
                  <a:pt x="4924473" y="285113"/>
                </a:lnTo>
                <a:lnTo>
                  <a:pt x="4926919" y="298059"/>
                </a:lnTo>
                <a:lnTo>
                  <a:pt x="4930375" y="310483"/>
                </a:lnTo>
                <a:lnTo>
                  <a:pt x="4934841" y="322385"/>
                </a:lnTo>
                <a:lnTo>
                  <a:pt x="4940314" y="333763"/>
                </a:lnTo>
                <a:lnTo>
                  <a:pt x="4946792" y="344616"/>
                </a:lnTo>
                <a:lnTo>
                  <a:pt x="4954272" y="354943"/>
                </a:lnTo>
                <a:lnTo>
                  <a:pt x="4962753" y="364743"/>
                </a:lnTo>
                <a:lnTo>
                  <a:pt x="4974780" y="376319"/>
                </a:lnTo>
                <a:lnTo>
                  <a:pt x="4985291" y="384569"/>
                </a:lnTo>
                <a:lnTo>
                  <a:pt x="4996247" y="391550"/>
                </a:lnTo>
                <a:lnTo>
                  <a:pt x="5007649" y="397262"/>
                </a:lnTo>
                <a:lnTo>
                  <a:pt x="5019499" y="401704"/>
                </a:lnTo>
                <a:lnTo>
                  <a:pt x="5031798" y="404877"/>
                </a:lnTo>
                <a:lnTo>
                  <a:pt x="5044548" y="406781"/>
                </a:lnTo>
                <a:lnTo>
                  <a:pt x="5057749" y="407415"/>
                </a:lnTo>
                <a:lnTo>
                  <a:pt x="5066175" y="407147"/>
                </a:lnTo>
                <a:lnTo>
                  <a:pt x="5078998" y="405641"/>
                </a:lnTo>
                <a:lnTo>
                  <a:pt x="5091303" y="402810"/>
                </a:lnTo>
                <a:lnTo>
                  <a:pt x="5103088" y="398652"/>
                </a:lnTo>
                <a:lnTo>
                  <a:pt x="5113452" y="393642"/>
                </a:lnTo>
                <a:lnTo>
                  <a:pt x="5123953" y="387178"/>
                </a:lnTo>
                <a:lnTo>
                  <a:pt x="5134430" y="379323"/>
                </a:lnTo>
                <a:lnTo>
                  <a:pt x="5144871" y="370077"/>
                </a:lnTo>
                <a:lnTo>
                  <a:pt x="5144871" y="400050"/>
                </a:lnTo>
                <a:lnTo>
                  <a:pt x="5215991" y="400050"/>
                </a:lnTo>
                <a:lnTo>
                  <a:pt x="5215991" y="7365"/>
                </a:lnTo>
                <a:lnTo>
                  <a:pt x="5144871" y="7365"/>
                </a:lnTo>
                <a:lnTo>
                  <a:pt x="5144871" y="147954"/>
                </a:lnTo>
                <a:lnTo>
                  <a:pt x="5135315" y="139068"/>
                </a:lnTo>
                <a:lnTo>
                  <a:pt x="5125141" y="131175"/>
                </a:lnTo>
                <a:lnTo>
                  <a:pt x="5114534" y="124485"/>
                </a:lnTo>
                <a:lnTo>
                  <a:pt x="5103469" y="118998"/>
                </a:lnTo>
                <a:lnTo>
                  <a:pt x="5093519" y="115275"/>
                </a:lnTo>
                <a:lnTo>
                  <a:pt x="5081311" y="112052"/>
                </a:lnTo>
                <a:lnTo>
                  <a:pt x="5068663" y="110118"/>
                </a:lnTo>
                <a:close/>
              </a:path>
              <a:path w="5518378" h="503681">
                <a:moveTo>
                  <a:pt x="5003699" y="120241"/>
                </a:moveTo>
                <a:lnTo>
                  <a:pt x="4992381" y="126116"/>
                </a:lnTo>
                <a:lnTo>
                  <a:pt x="4993487" y="258190"/>
                </a:lnTo>
                <a:lnTo>
                  <a:pt x="4993487" y="257983"/>
                </a:lnTo>
                <a:lnTo>
                  <a:pt x="4994389" y="243940"/>
                </a:lnTo>
                <a:lnTo>
                  <a:pt x="4997036" y="230957"/>
                </a:lnTo>
                <a:lnTo>
                  <a:pt x="5001417" y="219035"/>
                </a:lnTo>
                <a:lnTo>
                  <a:pt x="5007520" y="208174"/>
                </a:lnTo>
                <a:lnTo>
                  <a:pt x="5015527" y="115640"/>
                </a:lnTo>
                <a:lnTo>
                  <a:pt x="5003699" y="120241"/>
                </a:lnTo>
                <a:close/>
              </a:path>
              <a:path w="5518378" h="503681">
                <a:moveTo>
                  <a:pt x="2913727" y="110118"/>
                </a:moveTo>
                <a:lnTo>
                  <a:pt x="2900654" y="109473"/>
                </a:lnTo>
                <a:lnTo>
                  <a:pt x="2899132" y="109481"/>
                </a:lnTo>
                <a:lnTo>
                  <a:pt x="2885775" y="110261"/>
                </a:lnTo>
                <a:lnTo>
                  <a:pt x="2872928" y="112314"/>
                </a:lnTo>
                <a:lnTo>
                  <a:pt x="2860591" y="115640"/>
                </a:lnTo>
                <a:lnTo>
                  <a:pt x="2852584" y="208174"/>
                </a:lnTo>
                <a:lnTo>
                  <a:pt x="2860395" y="198373"/>
                </a:lnTo>
                <a:lnTo>
                  <a:pt x="2867001" y="192057"/>
                </a:lnTo>
                <a:lnTo>
                  <a:pt x="2877499" y="184619"/>
                </a:lnTo>
                <a:lnTo>
                  <a:pt x="2889024" y="179288"/>
                </a:lnTo>
                <a:lnTo>
                  <a:pt x="2901571" y="176079"/>
                </a:lnTo>
                <a:lnTo>
                  <a:pt x="2915132" y="175005"/>
                </a:lnTo>
                <a:lnTo>
                  <a:pt x="2925582" y="175594"/>
                </a:lnTo>
                <a:lnTo>
                  <a:pt x="2938480" y="178165"/>
                </a:lnTo>
                <a:lnTo>
                  <a:pt x="2950356" y="182764"/>
                </a:lnTo>
                <a:lnTo>
                  <a:pt x="2961202" y="189378"/>
                </a:lnTo>
                <a:lnTo>
                  <a:pt x="2971012" y="197992"/>
                </a:lnTo>
                <a:lnTo>
                  <a:pt x="2979056" y="207923"/>
                </a:lnTo>
                <a:lnTo>
                  <a:pt x="2985140" y="218729"/>
                </a:lnTo>
                <a:lnTo>
                  <a:pt x="2989493" y="230662"/>
                </a:lnTo>
                <a:lnTo>
                  <a:pt x="2992110" y="243729"/>
                </a:lnTo>
                <a:lnTo>
                  <a:pt x="2992983" y="257936"/>
                </a:lnTo>
                <a:lnTo>
                  <a:pt x="2992974" y="259442"/>
                </a:lnTo>
                <a:lnTo>
                  <a:pt x="2991953" y="273558"/>
                </a:lnTo>
                <a:lnTo>
                  <a:pt x="2989241" y="286561"/>
                </a:lnTo>
                <a:lnTo>
                  <a:pt x="2984842" y="298452"/>
                </a:lnTo>
                <a:lnTo>
                  <a:pt x="2978764" y="309230"/>
                </a:lnTo>
                <a:lnTo>
                  <a:pt x="2971012" y="318896"/>
                </a:lnTo>
                <a:lnTo>
                  <a:pt x="2963742" y="325713"/>
                </a:lnTo>
                <a:lnTo>
                  <a:pt x="2953172" y="332965"/>
                </a:lnTo>
                <a:lnTo>
                  <a:pt x="2941590" y="338136"/>
                </a:lnTo>
                <a:lnTo>
                  <a:pt x="2928994" y="341234"/>
                </a:lnTo>
                <a:lnTo>
                  <a:pt x="2915386" y="342264"/>
                </a:lnTo>
                <a:lnTo>
                  <a:pt x="2906090" y="341754"/>
                </a:lnTo>
                <a:lnTo>
                  <a:pt x="2893384" y="339194"/>
                </a:lnTo>
                <a:lnTo>
                  <a:pt x="2881601" y="334472"/>
                </a:lnTo>
                <a:lnTo>
                  <a:pt x="2870735" y="327582"/>
                </a:lnTo>
                <a:lnTo>
                  <a:pt x="2860776" y="318515"/>
                </a:lnTo>
                <a:lnTo>
                  <a:pt x="2852461" y="308018"/>
                </a:lnTo>
                <a:lnTo>
                  <a:pt x="2846393" y="297074"/>
                </a:lnTo>
                <a:lnTo>
                  <a:pt x="2842044" y="285114"/>
                </a:lnTo>
                <a:lnTo>
                  <a:pt x="2839426" y="272149"/>
                </a:lnTo>
                <a:lnTo>
                  <a:pt x="2838551" y="258190"/>
                </a:lnTo>
                <a:lnTo>
                  <a:pt x="2837445" y="126116"/>
                </a:lnTo>
                <a:lnTo>
                  <a:pt x="2826636" y="133265"/>
                </a:lnTo>
                <a:lnTo>
                  <a:pt x="2816337" y="141687"/>
                </a:lnTo>
                <a:lnTo>
                  <a:pt x="2806547" y="151383"/>
                </a:lnTo>
                <a:lnTo>
                  <a:pt x="2798351" y="161040"/>
                </a:lnTo>
                <a:lnTo>
                  <a:pt x="2791164" y="171225"/>
                </a:lnTo>
                <a:lnTo>
                  <a:pt x="2784935" y="181996"/>
                </a:lnTo>
                <a:lnTo>
                  <a:pt x="2779664" y="193352"/>
                </a:lnTo>
                <a:lnTo>
                  <a:pt x="2775352" y="205294"/>
                </a:lnTo>
                <a:lnTo>
                  <a:pt x="2771998" y="217825"/>
                </a:lnTo>
                <a:lnTo>
                  <a:pt x="2769602" y="230944"/>
                </a:lnTo>
                <a:lnTo>
                  <a:pt x="2768164" y="244653"/>
                </a:lnTo>
                <a:lnTo>
                  <a:pt x="2767685" y="258952"/>
                </a:lnTo>
                <a:lnTo>
                  <a:pt x="2768105" y="271647"/>
                </a:lnTo>
                <a:lnTo>
                  <a:pt x="2769537" y="285113"/>
                </a:lnTo>
                <a:lnTo>
                  <a:pt x="2771983" y="298059"/>
                </a:lnTo>
                <a:lnTo>
                  <a:pt x="2775439" y="310483"/>
                </a:lnTo>
                <a:lnTo>
                  <a:pt x="2779905" y="322385"/>
                </a:lnTo>
                <a:lnTo>
                  <a:pt x="2785378" y="333763"/>
                </a:lnTo>
                <a:lnTo>
                  <a:pt x="2791856" y="344616"/>
                </a:lnTo>
                <a:lnTo>
                  <a:pt x="2799336" y="354943"/>
                </a:lnTo>
                <a:lnTo>
                  <a:pt x="2807817" y="364743"/>
                </a:lnTo>
                <a:lnTo>
                  <a:pt x="2819844" y="376319"/>
                </a:lnTo>
                <a:lnTo>
                  <a:pt x="2830355" y="384569"/>
                </a:lnTo>
                <a:lnTo>
                  <a:pt x="2841311" y="391550"/>
                </a:lnTo>
                <a:lnTo>
                  <a:pt x="2852713" y="397262"/>
                </a:lnTo>
                <a:lnTo>
                  <a:pt x="2864563" y="401704"/>
                </a:lnTo>
                <a:lnTo>
                  <a:pt x="2876862" y="404877"/>
                </a:lnTo>
                <a:lnTo>
                  <a:pt x="2889612" y="406781"/>
                </a:lnTo>
                <a:lnTo>
                  <a:pt x="2902813" y="407415"/>
                </a:lnTo>
                <a:lnTo>
                  <a:pt x="2911239" y="407147"/>
                </a:lnTo>
                <a:lnTo>
                  <a:pt x="2924062" y="405641"/>
                </a:lnTo>
                <a:lnTo>
                  <a:pt x="2936367" y="402810"/>
                </a:lnTo>
                <a:lnTo>
                  <a:pt x="2948152" y="398652"/>
                </a:lnTo>
                <a:lnTo>
                  <a:pt x="2958516" y="393642"/>
                </a:lnTo>
                <a:lnTo>
                  <a:pt x="2969017" y="387178"/>
                </a:lnTo>
                <a:lnTo>
                  <a:pt x="2979494" y="379323"/>
                </a:lnTo>
                <a:lnTo>
                  <a:pt x="2989935" y="370077"/>
                </a:lnTo>
                <a:lnTo>
                  <a:pt x="2989935" y="400050"/>
                </a:lnTo>
                <a:lnTo>
                  <a:pt x="3061055" y="400050"/>
                </a:lnTo>
                <a:lnTo>
                  <a:pt x="3061055" y="116712"/>
                </a:lnTo>
                <a:lnTo>
                  <a:pt x="2989935" y="116712"/>
                </a:lnTo>
                <a:lnTo>
                  <a:pt x="2989935" y="147954"/>
                </a:lnTo>
                <a:lnTo>
                  <a:pt x="2980379" y="139068"/>
                </a:lnTo>
                <a:lnTo>
                  <a:pt x="2970205" y="131175"/>
                </a:lnTo>
                <a:lnTo>
                  <a:pt x="2959598" y="124485"/>
                </a:lnTo>
                <a:lnTo>
                  <a:pt x="2948533" y="118998"/>
                </a:lnTo>
                <a:lnTo>
                  <a:pt x="2938583" y="115275"/>
                </a:lnTo>
                <a:lnTo>
                  <a:pt x="2926375" y="112052"/>
                </a:lnTo>
                <a:lnTo>
                  <a:pt x="2913727" y="110118"/>
                </a:lnTo>
                <a:close/>
              </a:path>
              <a:path w="5518378" h="503681">
                <a:moveTo>
                  <a:pt x="2848763" y="120241"/>
                </a:moveTo>
                <a:lnTo>
                  <a:pt x="2837445" y="126116"/>
                </a:lnTo>
                <a:lnTo>
                  <a:pt x="2838551" y="258190"/>
                </a:lnTo>
                <a:lnTo>
                  <a:pt x="2838551" y="257983"/>
                </a:lnTo>
                <a:lnTo>
                  <a:pt x="2839453" y="243940"/>
                </a:lnTo>
                <a:lnTo>
                  <a:pt x="2842100" y="230957"/>
                </a:lnTo>
                <a:lnTo>
                  <a:pt x="2846481" y="219035"/>
                </a:lnTo>
                <a:lnTo>
                  <a:pt x="2852584" y="208174"/>
                </a:lnTo>
                <a:lnTo>
                  <a:pt x="2860591" y="115640"/>
                </a:lnTo>
                <a:lnTo>
                  <a:pt x="2848763" y="120241"/>
                </a:lnTo>
                <a:close/>
              </a:path>
              <a:path w="5518378" h="503681">
                <a:moveTo>
                  <a:pt x="785158" y="390255"/>
                </a:moveTo>
                <a:lnTo>
                  <a:pt x="796040" y="383021"/>
                </a:lnTo>
                <a:lnTo>
                  <a:pt x="806474" y="374517"/>
                </a:lnTo>
                <a:lnTo>
                  <a:pt x="816457" y="364743"/>
                </a:lnTo>
                <a:lnTo>
                  <a:pt x="824241" y="355854"/>
                </a:lnTo>
                <a:lnTo>
                  <a:pt x="831831" y="345575"/>
                </a:lnTo>
                <a:lnTo>
                  <a:pt x="838406" y="334770"/>
                </a:lnTo>
                <a:lnTo>
                  <a:pt x="843967" y="323439"/>
                </a:lnTo>
                <a:lnTo>
                  <a:pt x="848514" y="311585"/>
                </a:lnTo>
                <a:lnTo>
                  <a:pt x="852048" y="299208"/>
                </a:lnTo>
                <a:lnTo>
                  <a:pt x="854572" y="286310"/>
                </a:lnTo>
                <a:lnTo>
                  <a:pt x="856085" y="272891"/>
                </a:lnTo>
                <a:lnTo>
                  <a:pt x="856589" y="258952"/>
                </a:lnTo>
                <a:lnTo>
                  <a:pt x="856107" y="244614"/>
                </a:lnTo>
                <a:lnTo>
                  <a:pt x="854668" y="230901"/>
                </a:lnTo>
                <a:lnTo>
                  <a:pt x="852271" y="217779"/>
                </a:lnTo>
                <a:lnTo>
                  <a:pt x="848919" y="205246"/>
                </a:lnTo>
                <a:lnTo>
                  <a:pt x="844611" y="193302"/>
                </a:lnTo>
                <a:lnTo>
                  <a:pt x="839350" y="181944"/>
                </a:lnTo>
                <a:lnTo>
                  <a:pt x="833136" y="171172"/>
                </a:lnTo>
                <a:lnTo>
                  <a:pt x="825970" y="160986"/>
                </a:lnTo>
                <a:lnTo>
                  <a:pt x="817854" y="151383"/>
                </a:lnTo>
                <a:lnTo>
                  <a:pt x="806729" y="140544"/>
                </a:lnTo>
                <a:lnTo>
                  <a:pt x="796344" y="132301"/>
                </a:lnTo>
                <a:lnTo>
                  <a:pt x="785454" y="125326"/>
                </a:lnTo>
                <a:lnTo>
                  <a:pt x="774062" y="119619"/>
                </a:lnTo>
                <a:lnTo>
                  <a:pt x="762168" y="115180"/>
                </a:lnTo>
                <a:lnTo>
                  <a:pt x="749775" y="112010"/>
                </a:lnTo>
                <a:lnTo>
                  <a:pt x="736882" y="110108"/>
                </a:lnTo>
                <a:lnTo>
                  <a:pt x="723493" y="109473"/>
                </a:lnTo>
                <a:lnTo>
                  <a:pt x="712433" y="109933"/>
                </a:lnTo>
                <a:lnTo>
                  <a:pt x="699718" y="111665"/>
                </a:lnTo>
                <a:lnTo>
                  <a:pt x="687441" y="114687"/>
                </a:lnTo>
                <a:lnTo>
                  <a:pt x="675614" y="118998"/>
                </a:lnTo>
                <a:lnTo>
                  <a:pt x="664631" y="124427"/>
                </a:lnTo>
                <a:lnTo>
                  <a:pt x="654005" y="131076"/>
                </a:lnTo>
                <a:lnTo>
                  <a:pt x="643784" y="138918"/>
                </a:lnTo>
                <a:lnTo>
                  <a:pt x="633958" y="147954"/>
                </a:lnTo>
                <a:lnTo>
                  <a:pt x="633958" y="116712"/>
                </a:lnTo>
                <a:lnTo>
                  <a:pt x="563346" y="116712"/>
                </a:lnTo>
                <a:lnTo>
                  <a:pt x="563346" y="503681"/>
                </a:lnTo>
                <a:lnTo>
                  <a:pt x="633958" y="503681"/>
                </a:lnTo>
                <a:lnTo>
                  <a:pt x="633958" y="370077"/>
                </a:lnTo>
                <a:lnTo>
                  <a:pt x="644318" y="379255"/>
                </a:lnTo>
                <a:lnTo>
                  <a:pt x="654787" y="387106"/>
                </a:lnTo>
                <a:lnTo>
                  <a:pt x="652881" y="318896"/>
                </a:lnTo>
                <a:lnTo>
                  <a:pt x="651976" y="317929"/>
                </a:lnTo>
                <a:lnTo>
                  <a:pt x="644347" y="308152"/>
                </a:lnTo>
                <a:lnTo>
                  <a:pt x="638413" y="297264"/>
                </a:lnTo>
                <a:lnTo>
                  <a:pt x="634174" y="285266"/>
                </a:lnTo>
                <a:lnTo>
                  <a:pt x="631631" y="272157"/>
                </a:lnTo>
                <a:lnTo>
                  <a:pt x="630783" y="257936"/>
                </a:lnTo>
                <a:lnTo>
                  <a:pt x="630784" y="257486"/>
                </a:lnTo>
                <a:lnTo>
                  <a:pt x="631710" y="243324"/>
                </a:lnTo>
                <a:lnTo>
                  <a:pt x="634383" y="230299"/>
                </a:lnTo>
                <a:lnTo>
                  <a:pt x="638803" y="218406"/>
                </a:lnTo>
                <a:lnTo>
                  <a:pt x="644969" y="207639"/>
                </a:lnTo>
                <a:lnTo>
                  <a:pt x="652881" y="197992"/>
                </a:lnTo>
                <a:lnTo>
                  <a:pt x="660183" y="191345"/>
                </a:lnTo>
                <a:lnTo>
                  <a:pt x="670800" y="184218"/>
                </a:lnTo>
                <a:lnTo>
                  <a:pt x="682409" y="179109"/>
                </a:lnTo>
                <a:lnTo>
                  <a:pt x="695018" y="176034"/>
                </a:lnTo>
                <a:lnTo>
                  <a:pt x="708634" y="175005"/>
                </a:lnTo>
                <a:lnTo>
                  <a:pt x="718575" y="175558"/>
                </a:lnTo>
                <a:lnTo>
                  <a:pt x="731438" y="178137"/>
                </a:lnTo>
                <a:lnTo>
                  <a:pt x="743276" y="182809"/>
                </a:lnTo>
                <a:lnTo>
                  <a:pt x="754090" y="189559"/>
                </a:lnTo>
                <a:lnTo>
                  <a:pt x="763879" y="198373"/>
                </a:lnTo>
                <a:lnTo>
                  <a:pt x="771839" y="208321"/>
                </a:lnTo>
                <a:lnTo>
                  <a:pt x="777922" y="219197"/>
                </a:lnTo>
                <a:lnTo>
                  <a:pt x="782260" y="231134"/>
                </a:lnTo>
                <a:lnTo>
                  <a:pt x="784858" y="244132"/>
                </a:lnTo>
                <a:lnTo>
                  <a:pt x="785723" y="258190"/>
                </a:lnTo>
                <a:lnTo>
                  <a:pt x="785720" y="259086"/>
                </a:lnTo>
                <a:lnTo>
                  <a:pt x="784749" y="272983"/>
                </a:lnTo>
                <a:lnTo>
                  <a:pt x="782047" y="285886"/>
                </a:lnTo>
                <a:lnTo>
                  <a:pt x="777609" y="297784"/>
                </a:lnTo>
                <a:lnTo>
                  <a:pt x="771428" y="308664"/>
                </a:lnTo>
                <a:lnTo>
                  <a:pt x="763498" y="318515"/>
                </a:lnTo>
                <a:lnTo>
                  <a:pt x="756567" y="325130"/>
                </a:lnTo>
                <a:lnTo>
                  <a:pt x="745977" y="332638"/>
                </a:lnTo>
                <a:lnTo>
                  <a:pt x="734458" y="337991"/>
                </a:lnTo>
                <a:lnTo>
                  <a:pt x="722010" y="341197"/>
                </a:lnTo>
                <a:lnTo>
                  <a:pt x="708634" y="342264"/>
                </a:lnTo>
                <a:lnTo>
                  <a:pt x="698218" y="341671"/>
                </a:lnTo>
                <a:lnTo>
                  <a:pt x="685396" y="339081"/>
                </a:lnTo>
                <a:lnTo>
                  <a:pt x="675868" y="398652"/>
                </a:lnTo>
                <a:lnTo>
                  <a:pt x="683553" y="401514"/>
                </a:lnTo>
                <a:lnTo>
                  <a:pt x="695671" y="404793"/>
                </a:lnTo>
                <a:lnTo>
                  <a:pt x="708297" y="406760"/>
                </a:lnTo>
                <a:lnTo>
                  <a:pt x="721461" y="407415"/>
                </a:lnTo>
                <a:lnTo>
                  <a:pt x="724129" y="407390"/>
                </a:lnTo>
                <a:lnTo>
                  <a:pt x="737208" y="406502"/>
                </a:lnTo>
                <a:lnTo>
                  <a:pt x="749853" y="404344"/>
                </a:lnTo>
                <a:lnTo>
                  <a:pt x="762062" y="400917"/>
                </a:lnTo>
                <a:lnTo>
                  <a:pt x="773831" y="396221"/>
                </a:lnTo>
                <a:lnTo>
                  <a:pt x="785158" y="390255"/>
                </a:lnTo>
                <a:close/>
              </a:path>
              <a:path w="5518378" h="503681">
                <a:moveTo>
                  <a:pt x="652881" y="318896"/>
                </a:moveTo>
                <a:lnTo>
                  <a:pt x="654787" y="387106"/>
                </a:lnTo>
                <a:lnTo>
                  <a:pt x="665304" y="393572"/>
                </a:lnTo>
                <a:lnTo>
                  <a:pt x="675868" y="398652"/>
                </a:lnTo>
                <a:lnTo>
                  <a:pt x="685396" y="339081"/>
                </a:lnTo>
                <a:lnTo>
                  <a:pt x="673571" y="334426"/>
                </a:lnTo>
                <a:lnTo>
                  <a:pt x="662735" y="327700"/>
                </a:lnTo>
                <a:lnTo>
                  <a:pt x="652881" y="318896"/>
                </a:lnTo>
                <a:close/>
              </a:path>
              <a:path w="5518378" h="503681">
                <a:moveTo>
                  <a:pt x="4111218" y="116712"/>
                </a:moveTo>
                <a:lnTo>
                  <a:pt x="4039336" y="116712"/>
                </a:lnTo>
                <a:lnTo>
                  <a:pt x="4039362" y="242083"/>
                </a:lnTo>
                <a:lnTo>
                  <a:pt x="4039639" y="259039"/>
                </a:lnTo>
                <a:lnTo>
                  <a:pt x="4040222" y="274454"/>
                </a:lnTo>
                <a:lnTo>
                  <a:pt x="4041111" y="288329"/>
                </a:lnTo>
                <a:lnTo>
                  <a:pt x="4042305" y="300663"/>
                </a:lnTo>
                <a:lnTo>
                  <a:pt x="4043804" y="311457"/>
                </a:lnTo>
                <a:lnTo>
                  <a:pt x="4047718" y="328421"/>
                </a:lnTo>
                <a:lnTo>
                  <a:pt x="4055655" y="348192"/>
                </a:lnTo>
                <a:lnTo>
                  <a:pt x="4062113" y="359366"/>
                </a:lnTo>
                <a:lnTo>
                  <a:pt x="4069674" y="369484"/>
                </a:lnTo>
                <a:lnTo>
                  <a:pt x="4078337" y="378555"/>
                </a:lnTo>
                <a:lnTo>
                  <a:pt x="4088104" y="386588"/>
                </a:lnTo>
                <a:lnTo>
                  <a:pt x="4099639" y="393687"/>
                </a:lnTo>
                <a:lnTo>
                  <a:pt x="4110552" y="398621"/>
                </a:lnTo>
                <a:lnTo>
                  <a:pt x="4122389" y="402464"/>
                </a:lnTo>
                <a:lnTo>
                  <a:pt x="4135160" y="405212"/>
                </a:lnTo>
                <a:lnTo>
                  <a:pt x="4148874" y="406864"/>
                </a:lnTo>
                <a:lnTo>
                  <a:pt x="4163542" y="407415"/>
                </a:lnTo>
                <a:lnTo>
                  <a:pt x="4174581" y="407107"/>
                </a:lnTo>
                <a:lnTo>
                  <a:pt x="4188387" y="405750"/>
                </a:lnTo>
                <a:lnTo>
                  <a:pt x="4201272" y="403311"/>
                </a:lnTo>
                <a:lnTo>
                  <a:pt x="4213238" y="399791"/>
                </a:lnTo>
                <a:lnTo>
                  <a:pt x="4224283" y="395191"/>
                </a:lnTo>
                <a:lnTo>
                  <a:pt x="4234408" y="389508"/>
                </a:lnTo>
                <a:lnTo>
                  <a:pt x="4246689" y="380347"/>
                </a:lnTo>
                <a:lnTo>
                  <a:pt x="4255650" y="371557"/>
                </a:lnTo>
                <a:lnTo>
                  <a:pt x="4263622" y="361616"/>
                </a:lnTo>
                <a:lnTo>
                  <a:pt x="4270597" y="350536"/>
                </a:lnTo>
                <a:lnTo>
                  <a:pt x="4276572" y="338327"/>
                </a:lnTo>
                <a:lnTo>
                  <a:pt x="4281828" y="321363"/>
                </a:lnTo>
                <a:lnTo>
                  <a:pt x="4283831" y="310883"/>
                </a:lnTo>
                <a:lnTo>
                  <a:pt x="4285470" y="298950"/>
                </a:lnTo>
                <a:lnTo>
                  <a:pt x="4286744" y="285567"/>
                </a:lnTo>
                <a:lnTo>
                  <a:pt x="4287655" y="270735"/>
                </a:lnTo>
                <a:lnTo>
                  <a:pt x="4288201" y="254454"/>
                </a:lnTo>
                <a:lnTo>
                  <a:pt x="4288383" y="236727"/>
                </a:lnTo>
                <a:lnTo>
                  <a:pt x="4288383" y="116712"/>
                </a:lnTo>
                <a:lnTo>
                  <a:pt x="4217263" y="116712"/>
                </a:lnTo>
                <a:lnTo>
                  <a:pt x="4217258" y="258115"/>
                </a:lnTo>
                <a:lnTo>
                  <a:pt x="4216921" y="275466"/>
                </a:lnTo>
                <a:lnTo>
                  <a:pt x="4216062" y="289532"/>
                </a:lnTo>
                <a:lnTo>
                  <a:pt x="4214690" y="300322"/>
                </a:lnTo>
                <a:lnTo>
                  <a:pt x="4212818" y="307847"/>
                </a:lnTo>
                <a:lnTo>
                  <a:pt x="4210430" y="313487"/>
                </a:lnTo>
                <a:lnTo>
                  <a:pt x="4203480" y="324471"/>
                </a:lnTo>
                <a:lnTo>
                  <a:pt x="4194403" y="332739"/>
                </a:lnTo>
                <a:lnTo>
                  <a:pt x="4189475" y="335697"/>
                </a:lnTo>
                <a:lnTo>
                  <a:pt x="4177736" y="339869"/>
                </a:lnTo>
                <a:lnTo>
                  <a:pt x="4164177" y="341248"/>
                </a:lnTo>
                <a:lnTo>
                  <a:pt x="4157901" y="340957"/>
                </a:lnTo>
                <a:lnTo>
                  <a:pt x="4145199" y="338212"/>
                </a:lnTo>
                <a:lnTo>
                  <a:pt x="4134332" y="332613"/>
                </a:lnTo>
                <a:lnTo>
                  <a:pt x="4130818" y="329878"/>
                </a:lnTo>
                <a:lnTo>
                  <a:pt x="4122551" y="320457"/>
                </a:lnTo>
                <a:lnTo>
                  <a:pt x="4116679" y="308482"/>
                </a:lnTo>
                <a:lnTo>
                  <a:pt x="4113772" y="296402"/>
                </a:lnTo>
                <a:lnTo>
                  <a:pt x="4112347" y="284566"/>
                </a:lnTo>
                <a:lnTo>
                  <a:pt x="4111499" y="270178"/>
                </a:lnTo>
                <a:lnTo>
                  <a:pt x="4111218" y="253237"/>
                </a:lnTo>
                <a:lnTo>
                  <a:pt x="4111218" y="116712"/>
                </a:lnTo>
                <a:close/>
              </a:path>
              <a:path w="5518378" h="503681">
                <a:moveTo>
                  <a:pt x="3555847" y="400050"/>
                </a:moveTo>
                <a:lnTo>
                  <a:pt x="3637000" y="400050"/>
                </a:lnTo>
                <a:lnTo>
                  <a:pt x="3704056" y="307085"/>
                </a:lnTo>
                <a:lnTo>
                  <a:pt x="3771493" y="400050"/>
                </a:lnTo>
                <a:lnTo>
                  <a:pt x="3854043" y="400050"/>
                </a:lnTo>
                <a:lnTo>
                  <a:pt x="3745331" y="250062"/>
                </a:lnTo>
                <a:lnTo>
                  <a:pt x="3841470" y="116712"/>
                </a:lnTo>
                <a:lnTo>
                  <a:pt x="3760317" y="116712"/>
                </a:lnTo>
                <a:lnTo>
                  <a:pt x="3704564" y="193928"/>
                </a:lnTo>
                <a:lnTo>
                  <a:pt x="3648557" y="116712"/>
                </a:lnTo>
                <a:lnTo>
                  <a:pt x="3566007" y="116712"/>
                </a:lnTo>
                <a:lnTo>
                  <a:pt x="3663416" y="250951"/>
                </a:lnTo>
                <a:lnTo>
                  <a:pt x="3555847" y="400050"/>
                </a:lnTo>
                <a:close/>
              </a:path>
              <a:path w="5518378" h="503681">
                <a:moveTo>
                  <a:pt x="3455644" y="116712"/>
                </a:moveTo>
                <a:lnTo>
                  <a:pt x="3455644" y="400050"/>
                </a:lnTo>
                <a:lnTo>
                  <a:pt x="3526764" y="400050"/>
                </a:lnTo>
                <a:lnTo>
                  <a:pt x="3526764" y="116712"/>
                </a:lnTo>
                <a:lnTo>
                  <a:pt x="3455644" y="116712"/>
                </a:lnTo>
                <a:close/>
              </a:path>
              <a:path w="5518378" h="503681">
                <a:moveTo>
                  <a:pt x="368782" y="294513"/>
                </a:moveTo>
                <a:lnTo>
                  <a:pt x="295249" y="116712"/>
                </a:lnTo>
                <a:lnTo>
                  <a:pt x="222529" y="116712"/>
                </a:lnTo>
                <a:lnTo>
                  <a:pt x="330301" y="378967"/>
                </a:lnTo>
                <a:lnTo>
                  <a:pt x="272008" y="503681"/>
                </a:lnTo>
                <a:lnTo>
                  <a:pt x="345414" y="503681"/>
                </a:lnTo>
                <a:lnTo>
                  <a:pt x="522833" y="116712"/>
                </a:lnTo>
                <a:lnTo>
                  <a:pt x="450062" y="116712"/>
                </a:lnTo>
                <a:lnTo>
                  <a:pt x="368782" y="294513"/>
                </a:lnTo>
                <a:close/>
              </a:path>
              <a:path w="5518378" h="503681">
                <a:moveTo>
                  <a:pt x="5436590" y="150367"/>
                </a:moveTo>
                <a:lnTo>
                  <a:pt x="5436986" y="156345"/>
                </a:lnTo>
                <a:lnTo>
                  <a:pt x="5440748" y="168546"/>
                </a:lnTo>
                <a:lnTo>
                  <a:pt x="5448528" y="179069"/>
                </a:lnTo>
                <a:lnTo>
                  <a:pt x="5453210" y="183089"/>
                </a:lnTo>
                <a:lnTo>
                  <a:pt x="5464530" y="188933"/>
                </a:lnTo>
                <a:lnTo>
                  <a:pt x="5477484" y="190880"/>
                </a:lnTo>
                <a:lnTo>
                  <a:pt x="5483561" y="190471"/>
                </a:lnTo>
                <a:lnTo>
                  <a:pt x="5495732" y="186701"/>
                </a:lnTo>
                <a:lnTo>
                  <a:pt x="5506313" y="178942"/>
                </a:lnTo>
                <a:lnTo>
                  <a:pt x="5510272" y="174445"/>
                </a:lnTo>
                <a:lnTo>
                  <a:pt x="5516343" y="163173"/>
                </a:lnTo>
                <a:lnTo>
                  <a:pt x="5518378" y="150367"/>
                </a:lnTo>
                <a:lnTo>
                  <a:pt x="5517938" y="144095"/>
                </a:lnTo>
                <a:lnTo>
                  <a:pt x="5514087" y="131941"/>
                </a:lnTo>
                <a:lnTo>
                  <a:pt x="5506313" y="121411"/>
                </a:lnTo>
                <a:lnTo>
                  <a:pt x="5501679" y="117368"/>
                </a:lnTo>
                <a:lnTo>
                  <a:pt x="5490364" y="111439"/>
                </a:lnTo>
                <a:lnTo>
                  <a:pt x="5477484" y="109473"/>
                </a:lnTo>
                <a:lnTo>
                  <a:pt x="5471251" y="109896"/>
                </a:lnTo>
                <a:lnTo>
                  <a:pt x="5459075" y="113675"/>
                </a:lnTo>
                <a:lnTo>
                  <a:pt x="5448528" y="121411"/>
                </a:lnTo>
                <a:lnTo>
                  <a:pt x="5444426" y="126126"/>
                </a:lnTo>
                <a:lnTo>
                  <a:pt x="5438541" y="137432"/>
                </a:lnTo>
                <a:lnTo>
                  <a:pt x="5436590" y="150367"/>
                </a:lnTo>
                <a:close/>
              </a:path>
              <a:path w="5518378" h="503681">
                <a:moveTo>
                  <a:pt x="4656641" y="215252"/>
                </a:moveTo>
                <a:lnTo>
                  <a:pt x="4663775" y="203060"/>
                </a:lnTo>
                <a:lnTo>
                  <a:pt x="4671245" y="193401"/>
                </a:lnTo>
                <a:lnTo>
                  <a:pt x="4679035" y="186308"/>
                </a:lnTo>
                <a:lnTo>
                  <a:pt x="4688749" y="114033"/>
                </a:lnTo>
                <a:lnTo>
                  <a:pt x="4676431" y="117706"/>
                </a:lnTo>
                <a:lnTo>
                  <a:pt x="4664651" y="122457"/>
                </a:lnTo>
                <a:lnTo>
                  <a:pt x="4656641" y="215252"/>
                </a:lnTo>
                <a:close/>
              </a:path>
              <a:path w="5518378" h="503681">
                <a:moveTo>
                  <a:pt x="4580991" y="259968"/>
                </a:moveTo>
                <a:lnTo>
                  <a:pt x="4581443" y="272870"/>
                </a:lnTo>
                <a:lnTo>
                  <a:pt x="4582944" y="286288"/>
                </a:lnTo>
                <a:lnTo>
                  <a:pt x="4585500" y="299176"/>
                </a:lnTo>
                <a:lnTo>
                  <a:pt x="4589111" y="311532"/>
                </a:lnTo>
                <a:lnTo>
                  <a:pt x="4593777" y="323353"/>
                </a:lnTo>
                <a:lnTo>
                  <a:pt x="4599502" y="334638"/>
                </a:lnTo>
                <a:lnTo>
                  <a:pt x="4606284" y="345384"/>
                </a:lnTo>
                <a:lnTo>
                  <a:pt x="4614126" y="355589"/>
                </a:lnTo>
                <a:lnTo>
                  <a:pt x="4623028" y="365251"/>
                </a:lnTo>
                <a:lnTo>
                  <a:pt x="4634143" y="375326"/>
                </a:lnTo>
                <a:lnTo>
                  <a:pt x="4644266" y="382839"/>
                </a:lnTo>
                <a:lnTo>
                  <a:pt x="4654978" y="389353"/>
                </a:lnTo>
                <a:lnTo>
                  <a:pt x="4666278" y="394868"/>
                </a:lnTo>
                <a:lnTo>
                  <a:pt x="4678168" y="399383"/>
                </a:lnTo>
                <a:lnTo>
                  <a:pt x="4690646" y="402895"/>
                </a:lnTo>
                <a:lnTo>
                  <a:pt x="4703713" y="405406"/>
                </a:lnTo>
                <a:lnTo>
                  <a:pt x="4717369" y="406913"/>
                </a:lnTo>
                <a:lnTo>
                  <a:pt x="4731613" y="407415"/>
                </a:lnTo>
                <a:lnTo>
                  <a:pt x="4745147" y="407019"/>
                </a:lnTo>
                <a:lnTo>
                  <a:pt x="4758582" y="405765"/>
                </a:lnTo>
                <a:lnTo>
                  <a:pt x="4771366" y="403654"/>
                </a:lnTo>
                <a:lnTo>
                  <a:pt x="4783496" y="400685"/>
                </a:lnTo>
                <a:lnTo>
                  <a:pt x="4794969" y="396859"/>
                </a:lnTo>
                <a:lnTo>
                  <a:pt x="4805781" y="392175"/>
                </a:lnTo>
                <a:lnTo>
                  <a:pt x="4823063" y="382003"/>
                </a:lnTo>
                <a:lnTo>
                  <a:pt x="4833005" y="374349"/>
                </a:lnTo>
                <a:lnTo>
                  <a:pt x="4842393" y="365655"/>
                </a:lnTo>
                <a:lnTo>
                  <a:pt x="4851225" y="355931"/>
                </a:lnTo>
                <a:lnTo>
                  <a:pt x="4859502" y="345185"/>
                </a:lnTo>
                <a:lnTo>
                  <a:pt x="4799558" y="316991"/>
                </a:lnTo>
                <a:lnTo>
                  <a:pt x="4791298" y="324262"/>
                </a:lnTo>
                <a:lnTo>
                  <a:pt x="4780588" y="331657"/>
                </a:lnTo>
                <a:lnTo>
                  <a:pt x="4769210" y="337409"/>
                </a:lnTo>
                <a:lnTo>
                  <a:pt x="4757168" y="341518"/>
                </a:lnTo>
                <a:lnTo>
                  <a:pt x="4744465" y="343983"/>
                </a:lnTo>
                <a:lnTo>
                  <a:pt x="4731105" y="344804"/>
                </a:lnTo>
                <a:lnTo>
                  <a:pt x="4723327" y="344555"/>
                </a:lnTo>
                <a:lnTo>
                  <a:pt x="4709837" y="342776"/>
                </a:lnTo>
                <a:lnTo>
                  <a:pt x="4697493" y="339272"/>
                </a:lnTo>
                <a:lnTo>
                  <a:pt x="4686294" y="334027"/>
                </a:lnTo>
                <a:lnTo>
                  <a:pt x="4676241" y="327025"/>
                </a:lnTo>
                <a:lnTo>
                  <a:pt x="4664677" y="314981"/>
                </a:lnTo>
                <a:lnTo>
                  <a:pt x="4657950" y="304304"/>
                </a:lnTo>
                <a:lnTo>
                  <a:pt x="4653003" y="292316"/>
                </a:lnTo>
                <a:lnTo>
                  <a:pt x="4649825" y="279018"/>
                </a:lnTo>
                <a:lnTo>
                  <a:pt x="4878171" y="279018"/>
                </a:lnTo>
                <a:lnTo>
                  <a:pt x="4878425" y="265429"/>
                </a:lnTo>
                <a:lnTo>
                  <a:pt x="4878308" y="258086"/>
                </a:lnTo>
                <a:lnTo>
                  <a:pt x="4877379" y="243898"/>
                </a:lnTo>
                <a:lnTo>
                  <a:pt x="4875520" y="230318"/>
                </a:lnTo>
                <a:lnTo>
                  <a:pt x="4872733" y="217345"/>
                </a:lnTo>
                <a:lnTo>
                  <a:pt x="4869018" y="204980"/>
                </a:lnTo>
                <a:lnTo>
                  <a:pt x="4864375" y="193223"/>
                </a:lnTo>
                <a:lnTo>
                  <a:pt x="4858802" y="182074"/>
                </a:lnTo>
                <a:lnTo>
                  <a:pt x="4852302" y="171533"/>
                </a:lnTo>
                <a:lnTo>
                  <a:pt x="4844873" y="161599"/>
                </a:lnTo>
                <a:lnTo>
                  <a:pt x="4836515" y="152272"/>
                </a:lnTo>
                <a:lnTo>
                  <a:pt x="4825080" y="141761"/>
                </a:lnTo>
                <a:lnTo>
                  <a:pt x="4814965" y="134186"/>
                </a:lnTo>
                <a:lnTo>
                  <a:pt x="4804260" y="127624"/>
                </a:lnTo>
                <a:lnTo>
                  <a:pt x="4792965" y="122074"/>
                </a:lnTo>
                <a:lnTo>
                  <a:pt x="4781082" y="117535"/>
                </a:lnTo>
                <a:lnTo>
                  <a:pt x="4768610" y="114007"/>
                </a:lnTo>
                <a:lnTo>
                  <a:pt x="4755551" y="111488"/>
                </a:lnTo>
                <a:lnTo>
                  <a:pt x="4741906" y="109977"/>
                </a:lnTo>
                <a:lnTo>
                  <a:pt x="4727676" y="109473"/>
                </a:lnTo>
                <a:lnTo>
                  <a:pt x="4714997" y="109920"/>
                </a:lnTo>
                <a:lnTo>
                  <a:pt x="4701605" y="111438"/>
                </a:lnTo>
                <a:lnTo>
                  <a:pt x="4688749" y="114033"/>
                </a:lnTo>
                <a:lnTo>
                  <a:pt x="4679035" y="186308"/>
                </a:lnTo>
                <a:lnTo>
                  <a:pt x="4682373" y="183938"/>
                </a:lnTo>
                <a:lnTo>
                  <a:pt x="4693422" y="177641"/>
                </a:lnTo>
                <a:lnTo>
                  <a:pt x="4705249" y="173143"/>
                </a:lnTo>
                <a:lnTo>
                  <a:pt x="4717852" y="170444"/>
                </a:lnTo>
                <a:lnTo>
                  <a:pt x="4731232" y="169544"/>
                </a:lnTo>
                <a:lnTo>
                  <a:pt x="4744195" y="170427"/>
                </a:lnTo>
                <a:lnTo>
                  <a:pt x="4756762" y="173197"/>
                </a:lnTo>
                <a:lnTo>
                  <a:pt x="4768481" y="177856"/>
                </a:lnTo>
                <a:lnTo>
                  <a:pt x="4779365" y="184403"/>
                </a:lnTo>
                <a:lnTo>
                  <a:pt x="4787051" y="190634"/>
                </a:lnTo>
                <a:lnTo>
                  <a:pt x="4795708" y="200144"/>
                </a:lnTo>
                <a:lnTo>
                  <a:pt x="4802380" y="210931"/>
                </a:lnTo>
                <a:lnTo>
                  <a:pt x="4807051" y="223011"/>
                </a:lnTo>
                <a:lnTo>
                  <a:pt x="4652873" y="223011"/>
                </a:lnTo>
                <a:lnTo>
                  <a:pt x="4656641" y="215252"/>
                </a:lnTo>
                <a:lnTo>
                  <a:pt x="4664651" y="122457"/>
                </a:lnTo>
                <a:lnTo>
                  <a:pt x="4653407" y="128289"/>
                </a:lnTo>
                <a:lnTo>
                  <a:pt x="4642701" y="135201"/>
                </a:lnTo>
                <a:lnTo>
                  <a:pt x="4632533" y="143195"/>
                </a:lnTo>
                <a:lnTo>
                  <a:pt x="4622901" y="152272"/>
                </a:lnTo>
                <a:lnTo>
                  <a:pt x="4613385" y="162953"/>
                </a:lnTo>
                <a:lnTo>
                  <a:pt x="4605793" y="173226"/>
                </a:lnTo>
                <a:lnTo>
                  <a:pt x="4599213" y="184031"/>
                </a:lnTo>
                <a:lnTo>
                  <a:pt x="4593645" y="195367"/>
                </a:lnTo>
                <a:lnTo>
                  <a:pt x="4589090" y="207232"/>
                </a:lnTo>
                <a:lnTo>
                  <a:pt x="4585547" y="219626"/>
                </a:lnTo>
                <a:lnTo>
                  <a:pt x="4583016" y="232547"/>
                </a:lnTo>
                <a:lnTo>
                  <a:pt x="4581497" y="245995"/>
                </a:lnTo>
                <a:lnTo>
                  <a:pt x="4580991" y="259968"/>
                </a:lnTo>
                <a:close/>
              </a:path>
              <a:path w="5518378" h="503681">
                <a:moveTo>
                  <a:pt x="4380966" y="311276"/>
                </a:moveTo>
                <a:lnTo>
                  <a:pt x="4337278" y="358901"/>
                </a:lnTo>
                <a:lnTo>
                  <a:pt x="4343191" y="366177"/>
                </a:lnTo>
                <a:lnTo>
                  <a:pt x="4352496" y="375852"/>
                </a:lnTo>
                <a:lnTo>
                  <a:pt x="4362466" y="384233"/>
                </a:lnTo>
                <a:lnTo>
                  <a:pt x="4373101" y="391321"/>
                </a:lnTo>
                <a:lnTo>
                  <a:pt x="4384400" y="397118"/>
                </a:lnTo>
                <a:lnTo>
                  <a:pt x="4396362" y="401625"/>
                </a:lnTo>
                <a:lnTo>
                  <a:pt x="4408985" y="404843"/>
                </a:lnTo>
                <a:lnTo>
                  <a:pt x="4422268" y="406773"/>
                </a:lnTo>
                <a:lnTo>
                  <a:pt x="4436211" y="407415"/>
                </a:lnTo>
                <a:lnTo>
                  <a:pt x="4438902" y="407394"/>
                </a:lnTo>
                <a:lnTo>
                  <a:pt x="4453331" y="406488"/>
                </a:lnTo>
                <a:lnTo>
                  <a:pt x="4466762" y="404252"/>
                </a:lnTo>
                <a:lnTo>
                  <a:pt x="4479194" y="400693"/>
                </a:lnTo>
                <a:lnTo>
                  <a:pt x="4490629" y="395817"/>
                </a:lnTo>
                <a:lnTo>
                  <a:pt x="4501067" y="389632"/>
                </a:lnTo>
                <a:lnTo>
                  <a:pt x="4510506" y="382142"/>
                </a:lnTo>
                <a:lnTo>
                  <a:pt x="4523233" y="367939"/>
                </a:lnTo>
                <a:lnTo>
                  <a:pt x="4529833" y="356994"/>
                </a:lnTo>
                <a:lnTo>
                  <a:pt x="4534547" y="345200"/>
                </a:lnTo>
                <a:lnTo>
                  <a:pt x="4537376" y="332546"/>
                </a:lnTo>
                <a:lnTo>
                  <a:pt x="4538319" y="319023"/>
                </a:lnTo>
                <a:lnTo>
                  <a:pt x="4538314" y="317997"/>
                </a:lnTo>
                <a:lnTo>
                  <a:pt x="4537258" y="304584"/>
                </a:lnTo>
                <a:lnTo>
                  <a:pt x="4534353" y="292066"/>
                </a:lnTo>
                <a:lnTo>
                  <a:pt x="4529588" y="280419"/>
                </a:lnTo>
                <a:lnTo>
                  <a:pt x="4522952" y="269620"/>
                </a:lnTo>
                <a:lnTo>
                  <a:pt x="4512537" y="258056"/>
                </a:lnTo>
                <a:lnTo>
                  <a:pt x="4503551" y="250500"/>
                </a:lnTo>
                <a:lnTo>
                  <a:pt x="4492875" y="243005"/>
                </a:lnTo>
                <a:lnTo>
                  <a:pt x="4480505" y="235576"/>
                </a:lnTo>
                <a:lnTo>
                  <a:pt x="4466437" y="228218"/>
                </a:lnTo>
                <a:lnTo>
                  <a:pt x="4440402" y="215137"/>
                </a:lnTo>
                <a:lnTo>
                  <a:pt x="4429099" y="209550"/>
                </a:lnTo>
                <a:lnTo>
                  <a:pt x="4421987" y="205231"/>
                </a:lnTo>
                <a:lnTo>
                  <a:pt x="4419193" y="202056"/>
                </a:lnTo>
                <a:lnTo>
                  <a:pt x="4416272" y="198754"/>
                </a:lnTo>
                <a:lnTo>
                  <a:pt x="4414875" y="195325"/>
                </a:lnTo>
                <a:lnTo>
                  <a:pt x="4414875" y="186435"/>
                </a:lnTo>
                <a:lnTo>
                  <a:pt x="4417161" y="182244"/>
                </a:lnTo>
                <a:lnTo>
                  <a:pt x="4421606" y="178815"/>
                </a:lnTo>
                <a:lnTo>
                  <a:pt x="4426178" y="175386"/>
                </a:lnTo>
                <a:lnTo>
                  <a:pt x="4432401" y="173735"/>
                </a:lnTo>
                <a:lnTo>
                  <a:pt x="4440402" y="173735"/>
                </a:lnTo>
                <a:lnTo>
                  <a:pt x="4444081" y="173920"/>
                </a:lnTo>
                <a:lnTo>
                  <a:pt x="4454545" y="176335"/>
                </a:lnTo>
                <a:lnTo>
                  <a:pt x="4465514" y="181539"/>
                </a:lnTo>
                <a:lnTo>
                  <a:pt x="4477008" y="189523"/>
                </a:lnTo>
                <a:lnTo>
                  <a:pt x="4489043" y="200278"/>
                </a:lnTo>
                <a:lnTo>
                  <a:pt x="4533112" y="156336"/>
                </a:lnTo>
                <a:lnTo>
                  <a:pt x="4522504" y="143915"/>
                </a:lnTo>
                <a:lnTo>
                  <a:pt x="4513108" y="135301"/>
                </a:lnTo>
                <a:lnTo>
                  <a:pt x="4502889" y="127846"/>
                </a:lnTo>
                <a:lnTo>
                  <a:pt x="4491837" y="121538"/>
                </a:lnTo>
                <a:lnTo>
                  <a:pt x="4477661" y="115595"/>
                </a:lnTo>
                <a:lnTo>
                  <a:pt x="4465444" y="112181"/>
                </a:lnTo>
                <a:lnTo>
                  <a:pt x="4452858" y="110147"/>
                </a:lnTo>
                <a:lnTo>
                  <a:pt x="4439894" y="109473"/>
                </a:lnTo>
                <a:lnTo>
                  <a:pt x="4432097" y="109702"/>
                </a:lnTo>
                <a:lnTo>
                  <a:pt x="4418514" y="111310"/>
                </a:lnTo>
                <a:lnTo>
                  <a:pt x="4405873" y="114462"/>
                </a:lnTo>
                <a:lnTo>
                  <a:pt x="4394173" y="119161"/>
                </a:lnTo>
                <a:lnTo>
                  <a:pt x="4383416" y="125413"/>
                </a:lnTo>
                <a:lnTo>
                  <a:pt x="4373600" y="133222"/>
                </a:lnTo>
                <a:lnTo>
                  <a:pt x="4364548" y="142802"/>
                </a:lnTo>
                <a:lnTo>
                  <a:pt x="4357174" y="153575"/>
                </a:lnTo>
                <a:lnTo>
                  <a:pt x="4351906" y="165140"/>
                </a:lnTo>
                <a:lnTo>
                  <a:pt x="4348746" y="177493"/>
                </a:lnTo>
                <a:lnTo>
                  <a:pt x="4347692" y="190626"/>
                </a:lnTo>
                <a:lnTo>
                  <a:pt x="4348151" y="199050"/>
                </a:lnTo>
                <a:lnTo>
                  <a:pt x="4350344" y="210461"/>
                </a:lnTo>
                <a:lnTo>
                  <a:pt x="4354345" y="221404"/>
                </a:lnTo>
                <a:lnTo>
                  <a:pt x="4360156" y="231881"/>
                </a:lnTo>
                <a:lnTo>
                  <a:pt x="4367778" y="241896"/>
                </a:lnTo>
                <a:lnTo>
                  <a:pt x="4377212" y="251449"/>
                </a:lnTo>
                <a:lnTo>
                  <a:pt x="4388460" y="260544"/>
                </a:lnTo>
                <a:lnTo>
                  <a:pt x="4401522" y="269183"/>
                </a:lnTo>
                <a:lnTo>
                  <a:pt x="4416399" y="277367"/>
                </a:lnTo>
                <a:lnTo>
                  <a:pt x="4440402" y="289432"/>
                </a:lnTo>
                <a:lnTo>
                  <a:pt x="4448696" y="293970"/>
                </a:lnTo>
                <a:lnTo>
                  <a:pt x="4461280" y="303002"/>
                </a:lnTo>
                <a:lnTo>
                  <a:pt x="4468857" y="312157"/>
                </a:lnTo>
                <a:lnTo>
                  <a:pt x="4471390" y="321436"/>
                </a:lnTo>
                <a:lnTo>
                  <a:pt x="4471390" y="327278"/>
                </a:lnTo>
                <a:lnTo>
                  <a:pt x="4468469" y="332485"/>
                </a:lnTo>
                <a:lnTo>
                  <a:pt x="4462754" y="337057"/>
                </a:lnTo>
                <a:lnTo>
                  <a:pt x="4457039" y="341629"/>
                </a:lnTo>
                <a:lnTo>
                  <a:pt x="4449546" y="343788"/>
                </a:lnTo>
                <a:lnTo>
                  <a:pt x="4440148" y="343788"/>
                </a:lnTo>
                <a:lnTo>
                  <a:pt x="4435184" y="343490"/>
                </a:lnTo>
                <a:lnTo>
                  <a:pt x="4423352" y="340689"/>
                </a:lnTo>
                <a:lnTo>
                  <a:pt x="4410303" y="334898"/>
                </a:lnTo>
                <a:lnTo>
                  <a:pt x="4399830" y="328378"/>
                </a:lnTo>
                <a:lnTo>
                  <a:pt x="4389921" y="320434"/>
                </a:lnTo>
                <a:lnTo>
                  <a:pt x="4380966" y="311276"/>
                </a:lnTo>
                <a:close/>
              </a:path>
              <a:path w="5518378" h="503681">
                <a:moveTo>
                  <a:pt x="3346805" y="400050"/>
                </a:moveTo>
                <a:lnTo>
                  <a:pt x="3346805" y="285495"/>
                </a:lnTo>
                <a:lnTo>
                  <a:pt x="3346424" y="271652"/>
                </a:lnTo>
                <a:lnTo>
                  <a:pt x="3346456" y="265489"/>
                </a:lnTo>
                <a:lnTo>
                  <a:pt x="3346931" y="248354"/>
                </a:lnTo>
                <a:lnTo>
                  <a:pt x="3347976" y="233176"/>
                </a:lnTo>
                <a:lnTo>
                  <a:pt x="3349591" y="219954"/>
                </a:lnTo>
                <a:lnTo>
                  <a:pt x="3351776" y="208687"/>
                </a:lnTo>
                <a:lnTo>
                  <a:pt x="3354530" y="199377"/>
                </a:lnTo>
                <a:lnTo>
                  <a:pt x="3357854" y="192023"/>
                </a:lnTo>
                <a:lnTo>
                  <a:pt x="3364067" y="182801"/>
                </a:lnTo>
                <a:lnTo>
                  <a:pt x="3374107" y="174471"/>
                </a:lnTo>
                <a:lnTo>
                  <a:pt x="3385540" y="171703"/>
                </a:lnTo>
                <a:lnTo>
                  <a:pt x="3390874" y="171703"/>
                </a:lnTo>
                <a:lnTo>
                  <a:pt x="3397732" y="173735"/>
                </a:lnTo>
                <a:lnTo>
                  <a:pt x="3406114" y="177926"/>
                </a:lnTo>
                <a:lnTo>
                  <a:pt x="3428212" y="116712"/>
                </a:lnTo>
                <a:lnTo>
                  <a:pt x="3423858" y="114760"/>
                </a:lnTo>
                <a:lnTo>
                  <a:pt x="3411372" y="110795"/>
                </a:lnTo>
                <a:lnTo>
                  <a:pt x="3399383" y="109473"/>
                </a:lnTo>
                <a:lnTo>
                  <a:pt x="3387031" y="110601"/>
                </a:lnTo>
                <a:lnTo>
                  <a:pt x="3374873" y="114221"/>
                </a:lnTo>
                <a:lnTo>
                  <a:pt x="3363442" y="120395"/>
                </a:lnTo>
                <a:lnTo>
                  <a:pt x="3360859" y="122201"/>
                </a:lnTo>
                <a:lnTo>
                  <a:pt x="3351739" y="130332"/>
                </a:lnTo>
                <a:lnTo>
                  <a:pt x="3343837" y="140399"/>
                </a:lnTo>
                <a:lnTo>
                  <a:pt x="3337153" y="152400"/>
                </a:lnTo>
                <a:lnTo>
                  <a:pt x="3337153" y="116712"/>
                </a:lnTo>
                <a:lnTo>
                  <a:pt x="3276193" y="116712"/>
                </a:lnTo>
                <a:lnTo>
                  <a:pt x="3276193" y="400050"/>
                </a:lnTo>
                <a:lnTo>
                  <a:pt x="3346805" y="400050"/>
                </a:lnTo>
                <a:close/>
              </a:path>
              <a:path w="5518378" h="503681">
                <a:moveTo>
                  <a:pt x="2538262" y="140338"/>
                </a:moveTo>
                <a:lnTo>
                  <a:pt x="2529460" y="149814"/>
                </a:lnTo>
                <a:lnTo>
                  <a:pt x="2521432" y="160527"/>
                </a:lnTo>
                <a:lnTo>
                  <a:pt x="2521157" y="159997"/>
                </a:lnTo>
                <a:lnTo>
                  <a:pt x="2514171" y="148366"/>
                </a:lnTo>
                <a:lnTo>
                  <a:pt x="2506136" y="138228"/>
                </a:lnTo>
                <a:lnTo>
                  <a:pt x="2497077" y="129582"/>
                </a:lnTo>
                <a:lnTo>
                  <a:pt x="2487015" y="122427"/>
                </a:lnTo>
                <a:lnTo>
                  <a:pt x="2476836" y="117117"/>
                </a:lnTo>
                <a:lnTo>
                  <a:pt x="2464940" y="112871"/>
                </a:lnTo>
                <a:lnTo>
                  <a:pt x="2452369" y="110323"/>
                </a:lnTo>
                <a:lnTo>
                  <a:pt x="2439136" y="109473"/>
                </a:lnTo>
                <a:lnTo>
                  <a:pt x="2427069" y="110009"/>
                </a:lnTo>
                <a:lnTo>
                  <a:pt x="2414336" y="111836"/>
                </a:lnTo>
                <a:lnTo>
                  <a:pt x="2402154" y="114959"/>
                </a:lnTo>
                <a:lnTo>
                  <a:pt x="2390495" y="119379"/>
                </a:lnTo>
                <a:lnTo>
                  <a:pt x="2379916" y="124723"/>
                </a:lnTo>
                <a:lnTo>
                  <a:pt x="2369432" y="131588"/>
                </a:lnTo>
                <a:lnTo>
                  <a:pt x="2359458" y="139763"/>
                </a:lnTo>
                <a:lnTo>
                  <a:pt x="2349982" y="149225"/>
                </a:lnTo>
                <a:lnTo>
                  <a:pt x="2349982" y="116712"/>
                </a:lnTo>
                <a:lnTo>
                  <a:pt x="2278862" y="116712"/>
                </a:lnTo>
                <a:lnTo>
                  <a:pt x="2278862" y="400050"/>
                </a:lnTo>
                <a:lnTo>
                  <a:pt x="2349982" y="400050"/>
                </a:lnTo>
                <a:lnTo>
                  <a:pt x="2349982" y="274065"/>
                </a:lnTo>
                <a:lnTo>
                  <a:pt x="2350163" y="261641"/>
                </a:lnTo>
                <a:lnTo>
                  <a:pt x="2350961" y="246852"/>
                </a:lnTo>
                <a:lnTo>
                  <a:pt x="2352386" y="234008"/>
                </a:lnTo>
                <a:lnTo>
                  <a:pt x="2354433" y="223100"/>
                </a:lnTo>
                <a:lnTo>
                  <a:pt x="2357094" y="214121"/>
                </a:lnTo>
                <a:lnTo>
                  <a:pt x="2362240" y="203211"/>
                </a:lnTo>
                <a:lnTo>
                  <a:pt x="2369659" y="192881"/>
                </a:lnTo>
                <a:lnTo>
                  <a:pt x="2378811" y="184530"/>
                </a:lnTo>
                <a:lnTo>
                  <a:pt x="2386310" y="179912"/>
                </a:lnTo>
                <a:lnTo>
                  <a:pt x="2398243" y="175477"/>
                </a:lnTo>
                <a:lnTo>
                  <a:pt x="2411069" y="173989"/>
                </a:lnTo>
                <a:lnTo>
                  <a:pt x="2414402" y="174085"/>
                </a:lnTo>
                <a:lnTo>
                  <a:pt x="2427244" y="176557"/>
                </a:lnTo>
                <a:lnTo>
                  <a:pt x="2438247" y="182371"/>
                </a:lnTo>
                <a:lnTo>
                  <a:pt x="2449405" y="195036"/>
                </a:lnTo>
                <a:lnTo>
                  <a:pt x="2455011" y="207771"/>
                </a:lnTo>
                <a:lnTo>
                  <a:pt x="2457982" y="220359"/>
                </a:lnTo>
                <a:lnTo>
                  <a:pt x="2459448" y="232291"/>
                </a:lnTo>
                <a:lnTo>
                  <a:pt x="2460314" y="246431"/>
                </a:lnTo>
                <a:lnTo>
                  <a:pt x="2460599" y="262763"/>
                </a:lnTo>
                <a:lnTo>
                  <a:pt x="2460599" y="400050"/>
                </a:lnTo>
                <a:lnTo>
                  <a:pt x="2532227" y="400050"/>
                </a:lnTo>
                <a:lnTo>
                  <a:pt x="2532227" y="272160"/>
                </a:lnTo>
                <a:lnTo>
                  <a:pt x="2532377" y="260922"/>
                </a:lnTo>
                <a:lnTo>
                  <a:pt x="2533150" y="245939"/>
                </a:lnTo>
                <a:lnTo>
                  <a:pt x="2534572" y="232991"/>
                </a:lnTo>
                <a:lnTo>
                  <a:pt x="2536638" y="222086"/>
                </a:lnTo>
                <a:lnTo>
                  <a:pt x="2539339" y="213232"/>
                </a:lnTo>
                <a:lnTo>
                  <a:pt x="2544100" y="203108"/>
                </a:lnTo>
                <a:lnTo>
                  <a:pt x="2551516" y="192771"/>
                </a:lnTo>
                <a:lnTo>
                  <a:pt x="2560802" y="184403"/>
                </a:lnTo>
                <a:lnTo>
                  <a:pt x="2568543" y="179750"/>
                </a:lnTo>
                <a:lnTo>
                  <a:pt x="2580502" y="175442"/>
                </a:lnTo>
                <a:lnTo>
                  <a:pt x="2593441" y="173989"/>
                </a:lnTo>
                <a:lnTo>
                  <a:pt x="2595493" y="174022"/>
                </a:lnTo>
                <a:lnTo>
                  <a:pt x="2609233" y="176238"/>
                </a:lnTo>
                <a:lnTo>
                  <a:pt x="2620521" y="181942"/>
                </a:lnTo>
                <a:lnTo>
                  <a:pt x="2629382" y="191134"/>
                </a:lnTo>
                <a:lnTo>
                  <a:pt x="2634338" y="200746"/>
                </a:lnTo>
                <a:lnTo>
                  <a:pt x="2637440" y="211188"/>
                </a:lnTo>
                <a:lnTo>
                  <a:pt x="2639663" y="223925"/>
                </a:lnTo>
                <a:lnTo>
                  <a:pt x="2641000" y="238957"/>
                </a:lnTo>
                <a:lnTo>
                  <a:pt x="2641447" y="256285"/>
                </a:lnTo>
                <a:lnTo>
                  <a:pt x="2641447" y="400050"/>
                </a:lnTo>
                <a:lnTo>
                  <a:pt x="2713075" y="400050"/>
                </a:lnTo>
                <a:lnTo>
                  <a:pt x="2713075" y="233933"/>
                </a:lnTo>
                <a:lnTo>
                  <a:pt x="2712853" y="219509"/>
                </a:lnTo>
                <a:lnTo>
                  <a:pt x="2712044" y="204334"/>
                </a:lnTo>
                <a:lnTo>
                  <a:pt x="2710651" y="190807"/>
                </a:lnTo>
                <a:lnTo>
                  <a:pt x="2708682" y="178931"/>
                </a:lnTo>
                <a:lnTo>
                  <a:pt x="2706143" y="168709"/>
                </a:lnTo>
                <a:lnTo>
                  <a:pt x="2697759" y="150303"/>
                </a:lnTo>
                <a:lnTo>
                  <a:pt x="2690199" y="140234"/>
                </a:lnTo>
                <a:lnTo>
                  <a:pt x="2680949" y="131272"/>
                </a:lnTo>
                <a:lnTo>
                  <a:pt x="2670022" y="123443"/>
                </a:lnTo>
                <a:lnTo>
                  <a:pt x="2655248" y="116136"/>
                </a:lnTo>
                <a:lnTo>
                  <a:pt x="2643222" y="112422"/>
                </a:lnTo>
                <a:lnTo>
                  <a:pt x="2630406" y="110208"/>
                </a:lnTo>
                <a:lnTo>
                  <a:pt x="2616809" y="109473"/>
                </a:lnTo>
                <a:lnTo>
                  <a:pt x="2612015" y="109562"/>
                </a:lnTo>
                <a:lnTo>
                  <a:pt x="2599059" y="110735"/>
                </a:lnTo>
                <a:lnTo>
                  <a:pt x="2586570" y="113270"/>
                </a:lnTo>
                <a:lnTo>
                  <a:pt x="2574541" y="117168"/>
                </a:lnTo>
                <a:lnTo>
                  <a:pt x="2562961" y="122427"/>
                </a:lnTo>
                <a:lnTo>
                  <a:pt x="2547838" y="132101"/>
                </a:lnTo>
                <a:lnTo>
                  <a:pt x="2538262" y="140338"/>
                </a:lnTo>
                <a:close/>
              </a:path>
              <a:path w="5518378" h="503681">
                <a:moveTo>
                  <a:pt x="1278102" y="311276"/>
                </a:moveTo>
                <a:lnTo>
                  <a:pt x="1234414" y="358901"/>
                </a:lnTo>
                <a:lnTo>
                  <a:pt x="1240327" y="366177"/>
                </a:lnTo>
                <a:lnTo>
                  <a:pt x="1249632" y="375852"/>
                </a:lnTo>
                <a:lnTo>
                  <a:pt x="1259602" y="384233"/>
                </a:lnTo>
                <a:lnTo>
                  <a:pt x="1270237" y="391321"/>
                </a:lnTo>
                <a:lnTo>
                  <a:pt x="1281536" y="397118"/>
                </a:lnTo>
                <a:lnTo>
                  <a:pt x="1293498" y="401625"/>
                </a:lnTo>
                <a:lnTo>
                  <a:pt x="1306121" y="404843"/>
                </a:lnTo>
                <a:lnTo>
                  <a:pt x="1319404" y="406773"/>
                </a:lnTo>
                <a:lnTo>
                  <a:pt x="1333347" y="407415"/>
                </a:lnTo>
                <a:lnTo>
                  <a:pt x="1336038" y="407394"/>
                </a:lnTo>
                <a:lnTo>
                  <a:pt x="1350467" y="406488"/>
                </a:lnTo>
                <a:lnTo>
                  <a:pt x="1363898" y="404252"/>
                </a:lnTo>
                <a:lnTo>
                  <a:pt x="1376330" y="400693"/>
                </a:lnTo>
                <a:lnTo>
                  <a:pt x="1387765" y="395817"/>
                </a:lnTo>
                <a:lnTo>
                  <a:pt x="1398203" y="389632"/>
                </a:lnTo>
                <a:lnTo>
                  <a:pt x="1407642" y="382142"/>
                </a:lnTo>
                <a:lnTo>
                  <a:pt x="1420369" y="367939"/>
                </a:lnTo>
                <a:lnTo>
                  <a:pt x="1426969" y="356994"/>
                </a:lnTo>
                <a:lnTo>
                  <a:pt x="1431683" y="345200"/>
                </a:lnTo>
                <a:lnTo>
                  <a:pt x="1434512" y="332546"/>
                </a:lnTo>
                <a:lnTo>
                  <a:pt x="1435455" y="319023"/>
                </a:lnTo>
                <a:lnTo>
                  <a:pt x="1435450" y="317997"/>
                </a:lnTo>
                <a:lnTo>
                  <a:pt x="1434394" y="304584"/>
                </a:lnTo>
                <a:lnTo>
                  <a:pt x="1431489" y="292066"/>
                </a:lnTo>
                <a:lnTo>
                  <a:pt x="1426724" y="280419"/>
                </a:lnTo>
                <a:lnTo>
                  <a:pt x="1420088" y="269620"/>
                </a:lnTo>
                <a:lnTo>
                  <a:pt x="1409673" y="258056"/>
                </a:lnTo>
                <a:lnTo>
                  <a:pt x="1400687" y="250500"/>
                </a:lnTo>
                <a:lnTo>
                  <a:pt x="1390011" y="243005"/>
                </a:lnTo>
                <a:lnTo>
                  <a:pt x="1377641" y="235576"/>
                </a:lnTo>
                <a:lnTo>
                  <a:pt x="1363573" y="228218"/>
                </a:lnTo>
                <a:lnTo>
                  <a:pt x="1337538" y="215137"/>
                </a:lnTo>
                <a:lnTo>
                  <a:pt x="1326235" y="209550"/>
                </a:lnTo>
                <a:lnTo>
                  <a:pt x="1319123" y="205231"/>
                </a:lnTo>
                <a:lnTo>
                  <a:pt x="1316329" y="202056"/>
                </a:lnTo>
                <a:lnTo>
                  <a:pt x="1313408" y="198754"/>
                </a:lnTo>
                <a:lnTo>
                  <a:pt x="1312011" y="195325"/>
                </a:lnTo>
                <a:lnTo>
                  <a:pt x="1312011" y="186435"/>
                </a:lnTo>
                <a:lnTo>
                  <a:pt x="1314297" y="182244"/>
                </a:lnTo>
                <a:lnTo>
                  <a:pt x="1318742" y="178815"/>
                </a:lnTo>
                <a:lnTo>
                  <a:pt x="1323314" y="175386"/>
                </a:lnTo>
                <a:lnTo>
                  <a:pt x="1329537" y="173735"/>
                </a:lnTo>
                <a:lnTo>
                  <a:pt x="1337538" y="173735"/>
                </a:lnTo>
                <a:lnTo>
                  <a:pt x="1341217" y="173920"/>
                </a:lnTo>
                <a:lnTo>
                  <a:pt x="1351681" y="176335"/>
                </a:lnTo>
                <a:lnTo>
                  <a:pt x="1362650" y="181539"/>
                </a:lnTo>
                <a:lnTo>
                  <a:pt x="1374144" y="189523"/>
                </a:lnTo>
                <a:lnTo>
                  <a:pt x="1386179" y="200278"/>
                </a:lnTo>
                <a:lnTo>
                  <a:pt x="1430248" y="156336"/>
                </a:lnTo>
                <a:lnTo>
                  <a:pt x="1419640" y="143915"/>
                </a:lnTo>
                <a:lnTo>
                  <a:pt x="1410244" y="135301"/>
                </a:lnTo>
                <a:lnTo>
                  <a:pt x="1400025" y="127846"/>
                </a:lnTo>
                <a:lnTo>
                  <a:pt x="1388973" y="121538"/>
                </a:lnTo>
                <a:lnTo>
                  <a:pt x="1374797" y="115595"/>
                </a:lnTo>
                <a:lnTo>
                  <a:pt x="1362580" y="112181"/>
                </a:lnTo>
                <a:lnTo>
                  <a:pt x="1349994" y="110147"/>
                </a:lnTo>
                <a:lnTo>
                  <a:pt x="1337030" y="109473"/>
                </a:lnTo>
                <a:lnTo>
                  <a:pt x="1329233" y="109702"/>
                </a:lnTo>
                <a:lnTo>
                  <a:pt x="1315650" y="111310"/>
                </a:lnTo>
                <a:lnTo>
                  <a:pt x="1303009" y="114462"/>
                </a:lnTo>
                <a:lnTo>
                  <a:pt x="1291309" y="119161"/>
                </a:lnTo>
                <a:lnTo>
                  <a:pt x="1280552" y="125413"/>
                </a:lnTo>
                <a:lnTo>
                  <a:pt x="1270736" y="133222"/>
                </a:lnTo>
                <a:lnTo>
                  <a:pt x="1261684" y="142802"/>
                </a:lnTo>
                <a:lnTo>
                  <a:pt x="1254310" y="153575"/>
                </a:lnTo>
                <a:lnTo>
                  <a:pt x="1249042" y="165140"/>
                </a:lnTo>
                <a:lnTo>
                  <a:pt x="1245882" y="177493"/>
                </a:lnTo>
                <a:lnTo>
                  <a:pt x="1244828" y="190626"/>
                </a:lnTo>
                <a:lnTo>
                  <a:pt x="1245287" y="199050"/>
                </a:lnTo>
                <a:lnTo>
                  <a:pt x="1247480" y="210461"/>
                </a:lnTo>
                <a:lnTo>
                  <a:pt x="1251481" y="221404"/>
                </a:lnTo>
                <a:lnTo>
                  <a:pt x="1257292" y="231881"/>
                </a:lnTo>
                <a:lnTo>
                  <a:pt x="1264914" y="241896"/>
                </a:lnTo>
                <a:lnTo>
                  <a:pt x="1274348" y="251449"/>
                </a:lnTo>
                <a:lnTo>
                  <a:pt x="1285596" y="260544"/>
                </a:lnTo>
                <a:lnTo>
                  <a:pt x="1298658" y="269183"/>
                </a:lnTo>
                <a:lnTo>
                  <a:pt x="1313535" y="277367"/>
                </a:lnTo>
                <a:lnTo>
                  <a:pt x="1337538" y="289432"/>
                </a:lnTo>
                <a:lnTo>
                  <a:pt x="1345832" y="293970"/>
                </a:lnTo>
                <a:lnTo>
                  <a:pt x="1358416" y="303002"/>
                </a:lnTo>
                <a:lnTo>
                  <a:pt x="1365993" y="312157"/>
                </a:lnTo>
                <a:lnTo>
                  <a:pt x="1368526" y="321436"/>
                </a:lnTo>
                <a:lnTo>
                  <a:pt x="1368526" y="327278"/>
                </a:lnTo>
                <a:lnTo>
                  <a:pt x="1365605" y="332485"/>
                </a:lnTo>
                <a:lnTo>
                  <a:pt x="1359890" y="337057"/>
                </a:lnTo>
                <a:lnTo>
                  <a:pt x="1354175" y="341629"/>
                </a:lnTo>
                <a:lnTo>
                  <a:pt x="1346682" y="343788"/>
                </a:lnTo>
                <a:lnTo>
                  <a:pt x="1337284" y="343788"/>
                </a:lnTo>
                <a:lnTo>
                  <a:pt x="1332320" y="343490"/>
                </a:lnTo>
                <a:lnTo>
                  <a:pt x="1320488" y="340689"/>
                </a:lnTo>
                <a:lnTo>
                  <a:pt x="1307439" y="334898"/>
                </a:lnTo>
                <a:lnTo>
                  <a:pt x="1296966" y="328378"/>
                </a:lnTo>
                <a:lnTo>
                  <a:pt x="1287057" y="320434"/>
                </a:lnTo>
                <a:lnTo>
                  <a:pt x="1278102" y="311276"/>
                </a:lnTo>
                <a:close/>
              </a:path>
              <a:path w="5518378" h="503681">
                <a:moveTo>
                  <a:pt x="977705" y="215252"/>
                </a:moveTo>
                <a:lnTo>
                  <a:pt x="984839" y="203060"/>
                </a:lnTo>
                <a:lnTo>
                  <a:pt x="992309" y="193401"/>
                </a:lnTo>
                <a:lnTo>
                  <a:pt x="1000099" y="186308"/>
                </a:lnTo>
                <a:lnTo>
                  <a:pt x="1009813" y="114033"/>
                </a:lnTo>
                <a:lnTo>
                  <a:pt x="997495" y="117706"/>
                </a:lnTo>
                <a:lnTo>
                  <a:pt x="985715" y="122457"/>
                </a:lnTo>
                <a:lnTo>
                  <a:pt x="977705" y="215252"/>
                </a:lnTo>
                <a:close/>
              </a:path>
              <a:path w="5518378" h="503681">
                <a:moveTo>
                  <a:pt x="902055" y="259968"/>
                </a:moveTo>
                <a:lnTo>
                  <a:pt x="902507" y="272870"/>
                </a:lnTo>
                <a:lnTo>
                  <a:pt x="904008" y="286288"/>
                </a:lnTo>
                <a:lnTo>
                  <a:pt x="906564" y="299176"/>
                </a:lnTo>
                <a:lnTo>
                  <a:pt x="910175" y="311532"/>
                </a:lnTo>
                <a:lnTo>
                  <a:pt x="914841" y="323353"/>
                </a:lnTo>
                <a:lnTo>
                  <a:pt x="920566" y="334638"/>
                </a:lnTo>
                <a:lnTo>
                  <a:pt x="927348" y="345384"/>
                </a:lnTo>
                <a:lnTo>
                  <a:pt x="935190" y="355589"/>
                </a:lnTo>
                <a:lnTo>
                  <a:pt x="944092" y="365251"/>
                </a:lnTo>
                <a:lnTo>
                  <a:pt x="955207" y="375326"/>
                </a:lnTo>
                <a:lnTo>
                  <a:pt x="965330" y="382839"/>
                </a:lnTo>
                <a:lnTo>
                  <a:pt x="976042" y="389353"/>
                </a:lnTo>
                <a:lnTo>
                  <a:pt x="987342" y="394868"/>
                </a:lnTo>
                <a:lnTo>
                  <a:pt x="999232" y="399383"/>
                </a:lnTo>
                <a:lnTo>
                  <a:pt x="1011710" y="402895"/>
                </a:lnTo>
                <a:lnTo>
                  <a:pt x="1024777" y="405406"/>
                </a:lnTo>
                <a:lnTo>
                  <a:pt x="1038433" y="406913"/>
                </a:lnTo>
                <a:lnTo>
                  <a:pt x="1052677" y="407415"/>
                </a:lnTo>
                <a:lnTo>
                  <a:pt x="1066211" y="407019"/>
                </a:lnTo>
                <a:lnTo>
                  <a:pt x="1079646" y="405765"/>
                </a:lnTo>
                <a:lnTo>
                  <a:pt x="1092430" y="403654"/>
                </a:lnTo>
                <a:lnTo>
                  <a:pt x="1104560" y="400685"/>
                </a:lnTo>
                <a:lnTo>
                  <a:pt x="1116033" y="396859"/>
                </a:lnTo>
                <a:lnTo>
                  <a:pt x="1126845" y="392175"/>
                </a:lnTo>
                <a:lnTo>
                  <a:pt x="1144127" y="382003"/>
                </a:lnTo>
                <a:lnTo>
                  <a:pt x="1154069" y="374349"/>
                </a:lnTo>
                <a:lnTo>
                  <a:pt x="1163457" y="365655"/>
                </a:lnTo>
                <a:lnTo>
                  <a:pt x="1172289" y="355931"/>
                </a:lnTo>
                <a:lnTo>
                  <a:pt x="1180566" y="345185"/>
                </a:lnTo>
                <a:lnTo>
                  <a:pt x="1120622" y="316991"/>
                </a:lnTo>
                <a:lnTo>
                  <a:pt x="1112362" y="324262"/>
                </a:lnTo>
                <a:lnTo>
                  <a:pt x="1101652" y="331657"/>
                </a:lnTo>
                <a:lnTo>
                  <a:pt x="1090274" y="337409"/>
                </a:lnTo>
                <a:lnTo>
                  <a:pt x="1078232" y="341518"/>
                </a:lnTo>
                <a:lnTo>
                  <a:pt x="1065529" y="343983"/>
                </a:lnTo>
                <a:lnTo>
                  <a:pt x="1052169" y="344804"/>
                </a:lnTo>
                <a:lnTo>
                  <a:pt x="1044391" y="344555"/>
                </a:lnTo>
                <a:lnTo>
                  <a:pt x="1030901" y="342776"/>
                </a:lnTo>
                <a:lnTo>
                  <a:pt x="1018557" y="339272"/>
                </a:lnTo>
                <a:lnTo>
                  <a:pt x="1007358" y="334027"/>
                </a:lnTo>
                <a:lnTo>
                  <a:pt x="997305" y="327025"/>
                </a:lnTo>
                <a:lnTo>
                  <a:pt x="985741" y="314981"/>
                </a:lnTo>
                <a:lnTo>
                  <a:pt x="979014" y="304304"/>
                </a:lnTo>
                <a:lnTo>
                  <a:pt x="974067" y="292316"/>
                </a:lnTo>
                <a:lnTo>
                  <a:pt x="970889" y="279018"/>
                </a:lnTo>
                <a:lnTo>
                  <a:pt x="1199235" y="279018"/>
                </a:lnTo>
                <a:lnTo>
                  <a:pt x="1199489" y="265429"/>
                </a:lnTo>
                <a:lnTo>
                  <a:pt x="1199372" y="258086"/>
                </a:lnTo>
                <a:lnTo>
                  <a:pt x="1198443" y="243898"/>
                </a:lnTo>
                <a:lnTo>
                  <a:pt x="1196584" y="230318"/>
                </a:lnTo>
                <a:lnTo>
                  <a:pt x="1193797" y="217345"/>
                </a:lnTo>
                <a:lnTo>
                  <a:pt x="1190082" y="204980"/>
                </a:lnTo>
                <a:lnTo>
                  <a:pt x="1185439" y="193223"/>
                </a:lnTo>
                <a:lnTo>
                  <a:pt x="1179866" y="182074"/>
                </a:lnTo>
                <a:lnTo>
                  <a:pt x="1173366" y="171533"/>
                </a:lnTo>
                <a:lnTo>
                  <a:pt x="1165937" y="161599"/>
                </a:lnTo>
                <a:lnTo>
                  <a:pt x="1157579" y="152272"/>
                </a:lnTo>
                <a:lnTo>
                  <a:pt x="1146144" y="141761"/>
                </a:lnTo>
                <a:lnTo>
                  <a:pt x="1136029" y="134186"/>
                </a:lnTo>
                <a:lnTo>
                  <a:pt x="1125324" y="127624"/>
                </a:lnTo>
                <a:lnTo>
                  <a:pt x="1114029" y="122074"/>
                </a:lnTo>
                <a:lnTo>
                  <a:pt x="1102146" y="117535"/>
                </a:lnTo>
                <a:lnTo>
                  <a:pt x="1089674" y="114007"/>
                </a:lnTo>
                <a:lnTo>
                  <a:pt x="1076615" y="111488"/>
                </a:lnTo>
                <a:lnTo>
                  <a:pt x="1062970" y="109977"/>
                </a:lnTo>
                <a:lnTo>
                  <a:pt x="1048740" y="109473"/>
                </a:lnTo>
                <a:lnTo>
                  <a:pt x="1036061" y="109920"/>
                </a:lnTo>
                <a:lnTo>
                  <a:pt x="1022669" y="111438"/>
                </a:lnTo>
                <a:lnTo>
                  <a:pt x="1009813" y="114033"/>
                </a:lnTo>
                <a:lnTo>
                  <a:pt x="1000099" y="186308"/>
                </a:lnTo>
                <a:lnTo>
                  <a:pt x="1003437" y="183938"/>
                </a:lnTo>
                <a:lnTo>
                  <a:pt x="1014486" y="177641"/>
                </a:lnTo>
                <a:lnTo>
                  <a:pt x="1026313" y="173143"/>
                </a:lnTo>
                <a:lnTo>
                  <a:pt x="1038916" y="170444"/>
                </a:lnTo>
                <a:lnTo>
                  <a:pt x="1052296" y="169544"/>
                </a:lnTo>
                <a:lnTo>
                  <a:pt x="1065259" y="170427"/>
                </a:lnTo>
                <a:lnTo>
                  <a:pt x="1077826" y="173197"/>
                </a:lnTo>
                <a:lnTo>
                  <a:pt x="1089545" y="177856"/>
                </a:lnTo>
                <a:lnTo>
                  <a:pt x="1100429" y="184403"/>
                </a:lnTo>
                <a:lnTo>
                  <a:pt x="1108115" y="190634"/>
                </a:lnTo>
                <a:lnTo>
                  <a:pt x="1116772" y="200144"/>
                </a:lnTo>
                <a:lnTo>
                  <a:pt x="1123444" y="210931"/>
                </a:lnTo>
                <a:lnTo>
                  <a:pt x="1128115" y="223011"/>
                </a:lnTo>
                <a:lnTo>
                  <a:pt x="973937" y="223011"/>
                </a:lnTo>
                <a:lnTo>
                  <a:pt x="977705" y="215252"/>
                </a:lnTo>
                <a:lnTo>
                  <a:pt x="985715" y="122457"/>
                </a:lnTo>
                <a:lnTo>
                  <a:pt x="974471" y="128289"/>
                </a:lnTo>
                <a:lnTo>
                  <a:pt x="963765" y="135201"/>
                </a:lnTo>
                <a:lnTo>
                  <a:pt x="953597" y="143195"/>
                </a:lnTo>
                <a:lnTo>
                  <a:pt x="943965" y="152272"/>
                </a:lnTo>
                <a:lnTo>
                  <a:pt x="934449" y="162953"/>
                </a:lnTo>
                <a:lnTo>
                  <a:pt x="926857" y="173226"/>
                </a:lnTo>
                <a:lnTo>
                  <a:pt x="920277" y="184031"/>
                </a:lnTo>
                <a:lnTo>
                  <a:pt x="914709" y="195367"/>
                </a:lnTo>
                <a:lnTo>
                  <a:pt x="910154" y="207232"/>
                </a:lnTo>
                <a:lnTo>
                  <a:pt x="906611" y="219626"/>
                </a:lnTo>
                <a:lnTo>
                  <a:pt x="904080" y="232547"/>
                </a:lnTo>
                <a:lnTo>
                  <a:pt x="902561" y="245995"/>
                </a:lnTo>
                <a:lnTo>
                  <a:pt x="902055" y="259968"/>
                </a:lnTo>
                <a:close/>
              </a:path>
              <a:path w="5518378" h="503681">
                <a:moveTo>
                  <a:pt x="67970" y="400050"/>
                </a:moveTo>
                <a:lnTo>
                  <a:pt x="141935" y="400050"/>
                </a:lnTo>
                <a:lnTo>
                  <a:pt x="141935" y="88900"/>
                </a:lnTo>
                <a:lnTo>
                  <a:pt x="211747" y="88900"/>
                </a:lnTo>
                <a:lnTo>
                  <a:pt x="211747" y="17017"/>
                </a:lnTo>
                <a:lnTo>
                  <a:pt x="0" y="17017"/>
                </a:lnTo>
                <a:lnTo>
                  <a:pt x="0" y="88900"/>
                </a:lnTo>
                <a:lnTo>
                  <a:pt x="67970" y="88900"/>
                </a:lnTo>
                <a:lnTo>
                  <a:pt x="67970" y="40005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5857" y="1097026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3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2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2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3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5580" y="947547"/>
            <a:ext cx="154686" cy="164845"/>
          </a:xfrm>
          <a:custGeom>
            <a:avLst/>
            <a:gdLst/>
            <a:ahLst/>
            <a:cxnLst/>
            <a:rect l="l" t="t" r="r" b="b"/>
            <a:pathLst>
              <a:path w="154686" h="164845">
                <a:moveTo>
                  <a:pt x="77215" y="0"/>
                </a:moveTo>
                <a:lnTo>
                  <a:pt x="63618" y="1035"/>
                </a:lnTo>
                <a:lnTo>
                  <a:pt x="51028" y="4145"/>
                </a:lnTo>
                <a:lnTo>
                  <a:pt x="39451" y="9337"/>
                </a:lnTo>
                <a:lnTo>
                  <a:pt x="28896" y="16619"/>
                </a:lnTo>
                <a:lnTo>
                  <a:pt x="22097" y="22987"/>
                </a:lnTo>
                <a:lnTo>
                  <a:pt x="14092" y="32797"/>
                </a:lnTo>
                <a:lnTo>
                  <a:pt x="7880" y="43659"/>
                </a:lnTo>
                <a:lnTo>
                  <a:pt x="3461" y="55572"/>
                </a:lnTo>
                <a:lnTo>
                  <a:pt x="834" y="68536"/>
                </a:lnTo>
                <a:lnTo>
                  <a:pt x="0" y="82041"/>
                </a:lnTo>
                <a:lnTo>
                  <a:pt x="864" y="96222"/>
                </a:lnTo>
                <a:lnTo>
                  <a:pt x="3463" y="109280"/>
                </a:lnTo>
                <a:lnTo>
                  <a:pt x="7801" y="121218"/>
                </a:lnTo>
                <a:lnTo>
                  <a:pt x="13884" y="132034"/>
                </a:lnTo>
                <a:lnTo>
                  <a:pt x="21719" y="141729"/>
                </a:lnTo>
                <a:lnTo>
                  <a:pt x="31613" y="150613"/>
                </a:lnTo>
                <a:lnTo>
                  <a:pt x="42444" y="157272"/>
                </a:lnTo>
                <a:lnTo>
                  <a:pt x="54328" y="161844"/>
                </a:lnTo>
                <a:lnTo>
                  <a:pt x="67259" y="164335"/>
                </a:lnTo>
                <a:lnTo>
                  <a:pt x="76962" y="164845"/>
                </a:lnTo>
                <a:lnTo>
                  <a:pt x="90517" y="163814"/>
                </a:lnTo>
                <a:lnTo>
                  <a:pt x="103092" y="160720"/>
                </a:lnTo>
                <a:lnTo>
                  <a:pt x="114686" y="155563"/>
                </a:lnTo>
                <a:lnTo>
                  <a:pt x="125300" y="148343"/>
                </a:lnTo>
                <a:lnTo>
                  <a:pt x="132587" y="141604"/>
                </a:lnTo>
                <a:lnTo>
                  <a:pt x="140539" y="131843"/>
                </a:lnTo>
                <a:lnTo>
                  <a:pt x="146725" y="120997"/>
                </a:lnTo>
                <a:lnTo>
                  <a:pt x="151145" y="109079"/>
                </a:lnTo>
                <a:lnTo>
                  <a:pt x="153798" y="96101"/>
                </a:lnTo>
                <a:lnTo>
                  <a:pt x="154686" y="82041"/>
                </a:lnTo>
                <a:lnTo>
                  <a:pt x="153807" y="67900"/>
                </a:lnTo>
                <a:lnTo>
                  <a:pt x="151173" y="54887"/>
                </a:lnTo>
                <a:lnTo>
                  <a:pt x="146783" y="42988"/>
                </a:lnTo>
                <a:lnTo>
                  <a:pt x="140637" y="32192"/>
                </a:lnTo>
                <a:lnTo>
                  <a:pt x="132969" y="22732"/>
                </a:lnTo>
                <a:lnTo>
                  <a:pt x="123200" y="14120"/>
                </a:lnTo>
                <a:lnTo>
                  <a:pt x="112373" y="7562"/>
                </a:lnTo>
                <a:lnTo>
                  <a:pt x="100481" y="3043"/>
                </a:lnTo>
                <a:lnTo>
                  <a:pt x="87517" y="549"/>
                </a:lnTo>
                <a:lnTo>
                  <a:pt x="772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32754" y="946150"/>
            <a:ext cx="154432" cy="167259"/>
          </a:xfrm>
          <a:custGeom>
            <a:avLst/>
            <a:gdLst/>
            <a:ahLst/>
            <a:cxnLst/>
            <a:rect l="l" t="t" r="r" b="b"/>
            <a:pathLst>
              <a:path w="154432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2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77817" y="946150"/>
            <a:ext cx="154432" cy="167259"/>
          </a:xfrm>
          <a:custGeom>
            <a:avLst/>
            <a:gdLst/>
            <a:ahLst/>
            <a:cxnLst/>
            <a:rect l="l" t="t" r="r" b="b"/>
            <a:pathLst>
              <a:path w="154432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4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5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1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2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70050" y="946150"/>
            <a:ext cx="154939" cy="167259"/>
          </a:xfrm>
          <a:custGeom>
            <a:avLst/>
            <a:gdLst/>
            <a:ahLst/>
            <a:cxnLst/>
            <a:rect l="l" t="t" r="r" b="b"/>
            <a:pathLst>
              <a:path w="154939" h="167259">
                <a:moveTo>
                  <a:pt x="77850" y="0"/>
                </a:moveTo>
                <a:lnTo>
                  <a:pt x="64235" y="1028"/>
                </a:lnTo>
                <a:lnTo>
                  <a:pt x="51626" y="4103"/>
                </a:lnTo>
                <a:lnTo>
                  <a:pt x="40016" y="9212"/>
                </a:lnTo>
                <a:lnTo>
                  <a:pt x="29399" y="16339"/>
                </a:lnTo>
                <a:lnTo>
                  <a:pt x="22098" y="22987"/>
                </a:lnTo>
                <a:lnTo>
                  <a:pt x="14185" y="32633"/>
                </a:lnTo>
                <a:lnTo>
                  <a:pt x="8019" y="43400"/>
                </a:lnTo>
                <a:lnTo>
                  <a:pt x="3600" y="55293"/>
                </a:lnTo>
                <a:lnTo>
                  <a:pt x="927" y="68318"/>
                </a:lnTo>
                <a:lnTo>
                  <a:pt x="0" y="82480"/>
                </a:lnTo>
                <a:lnTo>
                  <a:pt x="0" y="82930"/>
                </a:lnTo>
                <a:lnTo>
                  <a:pt x="847" y="97151"/>
                </a:lnTo>
                <a:lnTo>
                  <a:pt x="3390" y="110260"/>
                </a:lnTo>
                <a:lnTo>
                  <a:pt x="7629" y="122258"/>
                </a:lnTo>
                <a:lnTo>
                  <a:pt x="13563" y="133146"/>
                </a:lnTo>
                <a:lnTo>
                  <a:pt x="21192" y="142923"/>
                </a:lnTo>
                <a:lnTo>
                  <a:pt x="31951" y="152694"/>
                </a:lnTo>
                <a:lnTo>
                  <a:pt x="42787" y="159420"/>
                </a:lnTo>
                <a:lnTo>
                  <a:pt x="54613" y="164075"/>
                </a:lnTo>
                <a:lnTo>
                  <a:pt x="67435" y="166665"/>
                </a:lnTo>
                <a:lnTo>
                  <a:pt x="77850" y="167259"/>
                </a:lnTo>
                <a:lnTo>
                  <a:pt x="91226" y="166191"/>
                </a:lnTo>
                <a:lnTo>
                  <a:pt x="103674" y="162985"/>
                </a:lnTo>
                <a:lnTo>
                  <a:pt x="115193" y="157632"/>
                </a:lnTo>
                <a:lnTo>
                  <a:pt x="125784" y="150124"/>
                </a:lnTo>
                <a:lnTo>
                  <a:pt x="132714" y="143510"/>
                </a:lnTo>
                <a:lnTo>
                  <a:pt x="140644" y="133658"/>
                </a:lnTo>
                <a:lnTo>
                  <a:pt x="146825" y="122778"/>
                </a:lnTo>
                <a:lnTo>
                  <a:pt x="151264" y="110880"/>
                </a:lnTo>
                <a:lnTo>
                  <a:pt x="153966" y="97977"/>
                </a:lnTo>
                <a:lnTo>
                  <a:pt x="154936" y="84080"/>
                </a:lnTo>
                <a:lnTo>
                  <a:pt x="154939" y="83185"/>
                </a:lnTo>
                <a:lnTo>
                  <a:pt x="154075" y="69126"/>
                </a:lnTo>
                <a:lnTo>
                  <a:pt x="151476" y="56128"/>
                </a:lnTo>
                <a:lnTo>
                  <a:pt x="147138" y="44191"/>
                </a:lnTo>
                <a:lnTo>
                  <a:pt x="141055" y="33315"/>
                </a:lnTo>
                <a:lnTo>
                  <a:pt x="133220" y="23500"/>
                </a:lnTo>
                <a:lnTo>
                  <a:pt x="123306" y="14553"/>
                </a:lnTo>
                <a:lnTo>
                  <a:pt x="112493" y="7803"/>
                </a:lnTo>
                <a:lnTo>
                  <a:pt x="100654" y="3131"/>
                </a:lnTo>
                <a:lnTo>
                  <a:pt x="87791" y="552"/>
                </a:lnTo>
                <a:lnTo>
                  <a:pt x="778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92140" y="940688"/>
            <a:ext cx="154177" cy="53466"/>
          </a:xfrm>
          <a:custGeom>
            <a:avLst/>
            <a:gdLst/>
            <a:ahLst/>
            <a:cxnLst/>
            <a:rect l="l" t="t" r="r" b="b"/>
            <a:pathLst>
              <a:path w="154177" h="53466">
                <a:moveTo>
                  <a:pt x="78359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7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2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13204" y="940688"/>
            <a:ext cx="154177" cy="53466"/>
          </a:xfrm>
          <a:custGeom>
            <a:avLst/>
            <a:gdLst/>
            <a:ahLst/>
            <a:cxnLst/>
            <a:rect l="l" t="t" r="r" b="b"/>
            <a:pathLst>
              <a:path w="154177" h="53466">
                <a:moveTo>
                  <a:pt x="78358" y="0"/>
                </a:moveTo>
                <a:lnTo>
                  <a:pt x="64978" y="899"/>
                </a:lnTo>
                <a:lnTo>
                  <a:pt x="52375" y="3598"/>
                </a:lnTo>
                <a:lnTo>
                  <a:pt x="40549" y="8096"/>
                </a:lnTo>
                <a:lnTo>
                  <a:pt x="29500" y="14393"/>
                </a:lnTo>
                <a:lnTo>
                  <a:pt x="18371" y="23856"/>
                </a:lnTo>
                <a:lnTo>
                  <a:pt x="10901" y="33515"/>
                </a:lnTo>
                <a:lnTo>
                  <a:pt x="3767" y="45707"/>
                </a:lnTo>
                <a:lnTo>
                  <a:pt x="0" y="53466"/>
                </a:lnTo>
                <a:lnTo>
                  <a:pt x="154177" y="53466"/>
                </a:lnTo>
                <a:lnTo>
                  <a:pt x="149506" y="41386"/>
                </a:lnTo>
                <a:lnTo>
                  <a:pt x="142834" y="30599"/>
                </a:lnTo>
                <a:lnTo>
                  <a:pt x="134177" y="21089"/>
                </a:lnTo>
                <a:lnTo>
                  <a:pt x="126491" y="14859"/>
                </a:lnTo>
                <a:lnTo>
                  <a:pt x="115608" y="8311"/>
                </a:lnTo>
                <a:lnTo>
                  <a:pt x="103889" y="3652"/>
                </a:lnTo>
                <a:lnTo>
                  <a:pt x="91321" y="882"/>
                </a:lnTo>
                <a:lnTo>
                  <a:pt x="783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8603" y="887857"/>
            <a:ext cx="249047" cy="290702"/>
          </a:xfrm>
          <a:custGeom>
            <a:avLst/>
            <a:gdLst/>
            <a:ahLst/>
            <a:cxnLst/>
            <a:rect l="l" t="t" r="r" b="b"/>
            <a:pathLst>
              <a:path w="249047" h="290702">
                <a:moveTo>
                  <a:pt x="0" y="0"/>
                </a:moveTo>
                <a:lnTo>
                  <a:pt x="71882" y="0"/>
                </a:lnTo>
                <a:lnTo>
                  <a:pt x="71882" y="136525"/>
                </a:lnTo>
                <a:lnTo>
                  <a:pt x="72162" y="153465"/>
                </a:lnTo>
                <a:lnTo>
                  <a:pt x="73010" y="167853"/>
                </a:lnTo>
                <a:lnTo>
                  <a:pt x="74435" y="179689"/>
                </a:lnTo>
                <a:lnTo>
                  <a:pt x="76445" y="188973"/>
                </a:lnTo>
                <a:lnTo>
                  <a:pt x="83214" y="203744"/>
                </a:lnTo>
                <a:lnTo>
                  <a:pt x="91482" y="213165"/>
                </a:lnTo>
                <a:lnTo>
                  <a:pt x="105863" y="221499"/>
                </a:lnTo>
                <a:lnTo>
                  <a:pt x="118564" y="224244"/>
                </a:lnTo>
                <a:lnTo>
                  <a:pt x="124841" y="224535"/>
                </a:lnTo>
                <a:lnTo>
                  <a:pt x="138399" y="223156"/>
                </a:lnTo>
                <a:lnTo>
                  <a:pt x="150138" y="218984"/>
                </a:lnTo>
                <a:lnTo>
                  <a:pt x="164143" y="207758"/>
                </a:lnTo>
                <a:lnTo>
                  <a:pt x="171093" y="196774"/>
                </a:lnTo>
                <a:lnTo>
                  <a:pt x="175354" y="183609"/>
                </a:lnTo>
                <a:lnTo>
                  <a:pt x="176725" y="172819"/>
                </a:lnTo>
                <a:lnTo>
                  <a:pt x="177585" y="158753"/>
                </a:lnTo>
                <a:lnTo>
                  <a:pt x="177922" y="141402"/>
                </a:lnTo>
                <a:lnTo>
                  <a:pt x="177926" y="138810"/>
                </a:lnTo>
                <a:lnTo>
                  <a:pt x="177926" y="0"/>
                </a:lnTo>
                <a:lnTo>
                  <a:pt x="249047" y="0"/>
                </a:lnTo>
                <a:lnTo>
                  <a:pt x="249047" y="120014"/>
                </a:lnTo>
                <a:lnTo>
                  <a:pt x="248864" y="137741"/>
                </a:lnTo>
                <a:lnTo>
                  <a:pt x="248318" y="154022"/>
                </a:lnTo>
                <a:lnTo>
                  <a:pt x="247408" y="168854"/>
                </a:lnTo>
                <a:lnTo>
                  <a:pt x="246133" y="182237"/>
                </a:lnTo>
                <a:lnTo>
                  <a:pt x="244494" y="194170"/>
                </a:lnTo>
                <a:lnTo>
                  <a:pt x="242491" y="204650"/>
                </a:lnTo>
                <a:lnTo>
                  <a:pt x="237393" y="221248"/>
                </a:lnTo>
                <a:lnTo>
                  <a:pt x="231261" y="233823"/>
                </a:lnTo>
                <a:lnTo>
                  <a:pt x="224285" y="244903"/>
                </a:lnTo>
                <a:lnTo>
                  <a:pt x="216314" y="254844"/>
                </a:lnTo>
                <a:lnTo>
                  <a:pt x="207353" y="263634"/>
                </a:lnTo>
                <a:lnTo>
                  <a:pt x="197406" y="271264"/>
                </a:lnTo>
                <a:lnTo>
                  <a:pt x="184946" y="278478"/>
                </a:lnTo>
                <a:lnTo>
                  <a:pt x="173901" y="283078"/>
                </a:lnTo>
                <a:lnTo>
                  <a:pt x="161936" y="286598"/>
                </a:lnTo>
                <a:lnTo>
                  <a:pt x="149050" y="289037"/>
                </a:lnTo>
                <a:lnTo>
                  <a:pt x="135244" y="290394"/>
                </a:lnTo>
                <a:lnTo>
                  <a:pt x="124206" y="290702"/>
                </a:lnTo>
                <a:lnTo>
                  <a:pt x="109538" y="290151"/>
                </a:lnTo>
                <a:lnTo>
                  <a:pt x="95823" y="288499"/>
                </a:lnTo>
                <a:lnTo>
                  <a:pt x="83052" y="285751"/>
                </a:lnTo>
                <a:lnTo>
                  <a:pt x="71215" y="281908"/>
                </a:lnTo>
                <a:lnTo>
                  <a:pt x="60303" y="276974"/>
                </a:lnTo>
                <a:lnTo>
                  <a:pt x="50304" y="270954"/>
                </a:lnTo>
                <a:lnTo>
                  <a:pt x="39001" y="261842"/>
                </a:lnTo>
                <a:lnTo>
                  <a:pt x="30337" y="252771"/>
                </a:lnTo>
                <a:lnTo>
                  <a:pt x="22777" y="242653"/>
                </a:lnTo>
                <a:lnTo>
                  <a:pt x="16319" y="231479"/>
                </a:lnTo>
                <a:lnTo>
                  <a:pt x="10964" y="219241"/>
                </a:lnTo>
                <a:lnTo>
                  <a:pt x="6272" y="203996"/>
                </a:lnTo>
                <a:lnTo>
                  <a:pt x="2968" y="183950"/>
                </a:lnTo>
                <a:lnTo>
                  <a:pt x="1774" y="171616"/>
                </a:lnTo>
                <a:lnTo>
                  <a:pt x="886" y="157741"/>
                </a:lnTo>
                <a:lnTo>
                  <a:pt x="303" y="142326"/>
                </a:lnTo>
                <a:lnTo>
                  <a:pt x="25" y="125370"/>
                </a:lnTo>
                <a:lnTo>
                  <a:pt x="0" y="1179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95114" y="887857"/>
            <a:ext cx="298196" cy="283337"/>
          </a:xfrm>
          <a:custGeom>
            <a:avLst/>
            <a:gdLst/>
            <a:ahLst/>
            <a:cxnLst/>
            <a:rect l="l" t="t" r="r" b="b"/>
            <a:pathLst>
              <a:path w="298196" h="283337">
                <a:moveTo>
                  <a:pt x="10160" y="0"/>
                </a:moveTo>
                <a:lnTo>
                  <a:pt x="92710" y="0"/>
                </a:lnTo>
                <a:lnTo>
                  <a:pt x="148716" y="77215"/>
                </a:lnTo>
                <a:lnTo>
                  <a:pt x="204470" y="0"/>
                </a:lnTo>
                <a:lnTo>
                  <a:pt x="285623" y="0"/>
                </a:lnTo>
                <a:lnTo>
                  <a:pt x="189484" y="133350"/>
                </a:lnTo>
                <a:lnTo>
                  <a:pt x="298196" y="283337"/>
                </a:lnTo>
                <a:lnTo>
                  <a:pt x="215646" y="283337"/>
                </a:lnTo>
                <a:lnTo>
                  <a:pt x="148209" y="190372"/>
                </a:lnTo>
                <a:lnTo>
                  <a:pt x="81152" y="283337"/>
                </a:lnTo>
                <a:lnTo>
                  <a:pt x="0" y="283337"/>
                </a:lnTo>
                <a:lnTo>
                  <a:pt x="107569" y="134238"/>
                </a:lnTo>
                <a:lnTo>
                  <a:pt x="1016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4911" y="88785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61795" y="887857"/>
            <a:ext cx="300304" cy="386968"/>
          </a:xfrm>
          <a:custGeom>
            <a:avLst/>
            <a:gdLst/>
            <a:ahLst/>
            <a:cxnLst/>
            <a:rect l="l" t="t" r="r" b="b"/>
            <a:pathLst>
              <a:path w="300304" h="386968">
                <a:moveTo>
                  <a:pt x="0" y="0"/>
                </a:moveTo>
                <a:lnTo>
                  <a:pt x="72720" y="0"/>
                </a:lnTo>
                <a:lnTo>
                  <a:pt x="146253" y="177800"/>
                </a:lnTo>
                <a:lnTo>
                  <a:pt x="227533" y="0"/>
                </a:lnTo>
                <a:lnTo>
                  <a:pt x="300304" y="0"/>
                </a:lnTo>
                <a:lnTo>
                  <a:pt x="122885" y="386968"/>
                </a:lnTo>
                <a:lnTo>
                  <a:pt x="49479" y="386968"/>
                </a:lnTo>
                <a:lnTo>
                  <a:pt x="107772" y="2622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5857" y="880617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40893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2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4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2" y="69469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3" y="81407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6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4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0258" y="88061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4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79" y="169545"/>
                </a:lnTo>
                <a:lnTo>
                  <a:pt x="68833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1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1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6545" y="880617"/>
            <a:ext cx="201040" cy="297942"/>
          </a:xfrm>
          <a:custGeom>
            <a:avLst/>
            <a:gdLst/>
            <a:ahLst/>
            <a:cxnLst/>
            <a:rect l="l" t="t" r="r" b="b"/>
            <a:pathLst>
              <a:path w="201040" h="297942">
                <a:moveTo>
                  <a:pt x="102615" y="0"/>
                </a:moveTo>
                <a:lnTo>
                  <a:pt x="115580" y="673"/>
                </a:lnTo>
                <a:lnTo>
                  <a:pt x="128165" y="2707"/>
                </a:lnTo>
                <a:lnTo>
                  <a:pt x="140383" y="6121"/>
                </a:lnTo>
                <a:lnTo>
                  <a:pt x="152242" y="10938"/>
                </a:lnTo>
                <a:lnTo>
                  <a:pt x="165611" y="18372"/>
                </a:lnTo>
                <a:lnTo>
                  <a:pt x="175830" y="25827"/>
                </a:lnTo>
                <a:lnTo>
                  <a:pt x="185225" y="34441"/>
                </a:lnTo>
                <a:lnTo>
                  <a:pt x="193807" y="44224"/>
                </a:lnTo>
                <a:lnTo>
                  <a:pt x="195833" y="46862"/>
                </a:lnTo>
                <a:lnTo>
                  <a:pt x="151764" y="90805"/>
                </a:lnTo>
                <a:lnTo>
                  <a:pt x="139729" y="80049"/>
                </a:lnTo>
                <a:lnTo>
                  <a:pt x="128236" y="72065"/>
                </a:lnTo>
                <a:lnTo>
                  <a:pt x="117266" y="66861"/>
                </a:lnTo>
                <a:lnTo>
                  <a:pt x="106802" y="64446"/>
                </a:lnTo>
                <a:lnTo>
                  <a:pt x="103124" y="64262"/>
                </a:lnTo>
                <a:lnTo>
                  <a:pt x="95122" y="64262"/>
                </a:lnTo>
                <a:lnTo>
                  <a:pt x="88900" y="65912"/>
                </a:lnTo>
                <a:lnTo>
                  <a:pt x="84327" y="69342"/>
                </a:lnTo>
                <a:lnTo>
                  <a:pt x="79882" y="72771"/>
                </a:lnTo>
                <a:lnTo>
                  <a:pt x="77596" y="76962"/>
                </a:lnTo>
                <a:lnTo>
                  <a:pt x="77596" y="82042"/>
                </a:lnTo>
                <a:lnTo>
                  <a:pt x="77596" y="85852"/>
                </a:lnTo>
                <a:lnTo>
                  <a:pt x="78993" y="89281"/>
                </a:lnTo>
                <a:lnTo>
                  <a:pt x="81914" y="92583"/>
                </a:lnTo>
                <a:lnTo>
                  <a:pt x="84708" y="95758"/>
                </a:lnTo>
                <a:lnTo>
                  <a:pt x="91820" y="100076"/>
                </a:lnTo>
                <a:lnTo>
                  <a:pt x="103124" y="105664"/>
                </a:lnTo>
                <a:lnTo>
                  <a:pt x="129158" y="118745"/>
                </a:lnTo>
                <a:lnTo>
                  <a:pt x="143226" y="126102"/>
                </a:lnTo>
                <a:lnTo>
                  <a:pt x="155596" y="133531"/>
                </a:lnTo>
                <a:lnTo>
                  <a:pt x="166272" y="141026"/>
                </a:lnTo>
                <a:lnTo>
                  <a:pt x="175259" y="148582"/>
                </a:lnTo>
                <a:lnTo>
                  <a:pt x="182561" y="156195"/>
                </a:lnTo>
                <a:lnTo>
                  <a:pt x="192310" y="170945"/>
                </a:lnTo>
                <a:lnTo>
                  <a:pt x="197074" y="182592"/>
                </a:lnTo>
                <a:lnTo>
                  <a:pt x="199979" y="195110"/>
                </a:lnTo>
                <a:lnTo>
                  <a:pt x="201035" y="208523"/>
                </a:lnTo>
                <a:lnTo>
                  <a:pt x="201040" y="209550"/>
                </a:lnTo>
                <a:lnTo>
                  <a:pt x="200098" y="223072"/>
                </a:lnTo>
                <a:lnTo>
                  <a:pt x="197269" y="235726"/>
                </a:lnTo>
                <a:lnTo>
                  <a:pt x="192554" y="247520"/>
                </a:lnTo>
                <a:lnTo>
                  <a:pt x="185954" y="258465"/>
                </a:lnTo>
                <a:lnTo>
                  <a:pt x="177468" y="268569"/>
                </a:lnTo>
                <a:lnTo>
                  <a:pt x="163788" y="280158"/>
                </a:lnTo>
                <a:lnTo>
                  <a:pt x="153351" y="286343"/>
                </a:lnTo>
                <a:lnTo>
                  <a:pt x="141916" y="291219"/>
                </a:lnTo>
                <a:lnTo>
                  <a:pt x="129483" y="294778"/>
                </a:lnTo>
                <a:lnTo>
                  <a:pt x="116052" y="297014"/>
                </a:lnTo>
                <a:lnTo>
                  <a:pt x="101624" y="297920"/>
                </a:lnTo>
                <a:lnTo>
                  <a:pt x="98932" y="297942"/>
                </a:lnTo>
                <a:lnTo>
                  <a:pt x="84990" y="297299"/>
                </a:lnTo>
                <a:lnTo>
                  <a:pt x="71706" y="295369"/>
                </a:lnTo>
                <a:lnTo>
                  <a:pt x="59083" y="292151"/>
                </a:lnTo>
                <a:lnTo>
                  <a:pt x="47122" y="287644"/>
                </a:lnTo>
                <a:lnTo>
                  <a:pt x="35823" y="281847"/>
                </a:lnTo>
                <a:lnTo>
                  <a:pt x="25187" y="274759"/>
                </a:lnTo>
                <a:lnTo>
                  <a:pt x="15217" y="266378"/>
                </a:lnTo>
                <a:lnTo>
                  <a:pt x="5913" y="256703"/>
                </a:lnTo>
                <a:lnTo>
                  <a:pt x="0" y="249428"/>
                </a:lnTo>
                <a:lnTo>
                  <a:pt x="43687" y="201803"/>
                </a:lnTo>
                <a:lnTo>
                  <a:pt x="52643" y="210960"/>
                </a:lnTo>
                <a:lnTo>
                  <a:pt x="62551" y="218904"/>
                </a:lnTo>
                <a:lnTo>
                  <a:pt x="73025" y="225425"/>
                </a:lnTo>
                <a:lnTo>
                  <a:pt x="86073" y="231215"/>
                </a:lnTo>
                <a:lnTo>
                  <a:pt x="97906" y="234016"/>
                </a:lnTo>
                <a:lnTo>
                  <a:pt x="102869" y="234315"/>
                </a:lnTo>
                <a:lnTo>
                  <a:pt x="112267" y="234315"/>
                </a:lnTo>
                <a:lnTo>
                  <a:pt x="119760" y="232156"/>
                </a:lnTo>
                <a:lnTo>
                  <a:pt x="125475" y="227584"/>
                </a:lnTo>
                <a:lnTo>
                  <a:pt x="131190" y="223012"/>
                </a:lnTo>
                <a:lnTo>
                  <a:pt x="134112" y="217805"/>
                </a:lnTo>
                <a:lnTo>
                  <a:pt x="134112" y="211962"/>
                </a:lnTo>
                <a:lnTo>
                  <a:pt x="131578" y="202683"/>
                </a:lnTo>
                <a:lnTo>
                  <a:pt x="124002" y="193528"/>
                </a:lnTo>
                <a:lnTo>
                  <a:pt x="111418" y="184496"/>
                </a:lnTo>
                <a:lnTo>
                  <a:pt x="103124" y="179959"/>
                </a:lnTo>
                <a:lnTo>
                  <a:pt x="79120" y="167894"/>
                </a:lnTo>
                <a:lnTo>
                  <a:pt x="64243" y="159709"/>
                </a:lnTo>
                <a:lnTo>
                  <a:pt x="51181" y="151070"/>
                </a:lnTo>
                <a:lnTo>
                  <a:pt x="39934" y="141975"/>
                </a:lnTo>
                <a:lnTo>
                  <a:pt x="30500" y="132422"/>
                </a:lnTo>
                <a:lnTo>
                  <a:pt x="22878" y="122407"/>
                </a:lnTo>
                <a:lnTo>
                  <a:pt x="17067" y="111930"/>
                </a:lnTo>
                <a:lnTo>
                  <a:pt x="13065" y="100987"/>
                </a:lnTo>
                <a:lnTo>
                  <a:pt x="10873" y="89576"/>
                </a:lnTo>
                <a:lnTo>
                  <a:pt x="10413" y="81153"/>
                </a:lnTo>
                <a:lnTo>
                  <a:pt x="11467" y="68019"/>
                </a:lnTo>
                <a:lnTo>
                  <a:pt x="14628" y="55666"/>
                </a:lnTo>
                <a:lnTo>
                  <a:pt x="19895" y="44101"/>
                </a:lnTo>
                <a:lnTo>
                  <a:pt x="27270" y="33328"/>
                </a:lnTo>
                <a:lnTo>
                  <a:pt x="36321" y="23749"/>
                </a:lnTo>
                <a:lnTo>
                  <a:pt x="46137" y="15939"/>
                </a:lnTo>
                <a:lnTo>
                  <a:pt x="56895" y="9687"/>
                </a:lnTo>
                <a:lnTo>
                  <a:pt x="68594" y="4988"/>
                </a:lnTo>
                <a:lnTo>
                  <a:pt x="81236" y="1836"/>
                </a:lnTo>
                <a:lnTo>
                  <a:pt x="94819" y="228"/>
                </a:lnTo>
                <a:lnTo>
                  <a:pt x="1026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15460" y="880617"/>
            <a:ext cx="152018" cy="290576"/>
          </a:xfrm>
          <a:custGeom>
            <a:avLst/>
            <a:gdLst/>
            <a:ahLst/>
            <a:cxnLst/>
            <a:rect l="l" t="t" r="r" b="b"/>
            <a:pathLst>
              <a:path w="152018" h="290576">
                <a:moveTo>
                  <a:pt x="123189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8" y="7239"/>
                </a:lnTo>
                <a:lnTo>
                  <a:pt x="129920" y="68453"/>
                </a:lnTo>
                <a:lnTo>
                  <a:pt x="121538" y="64262"/>
                </a:lnTo>
                <a:lnTo>
                  <a:pt x="114680" y="62230"/>
                </a:lnTo>
                <a:lnTo>
                  <a:pt x="109347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1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0" y="162179"/>
                </a:lnTo>
                <a:lnTo>
                  <a:pt x="70612" y="176022"/>
                </a:lnTo>
                <a:lnTo>
                  <a:pt x="70612" y="290576"/>
                </a:lnTo>
                <a:lnTo>
                  <a:pt x="0" y="290576"/>
                </a:lnTo>
                <a:lnTo>
                  <a:pt x="0" y="7239"/>
                </a:lnTo>
                <a:lnTo>
                  <a:pt x="60960" y="7239"/>
                </a:lnTo>
                <a:lnTo>
                  <a:pt x="60960" y="42926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9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8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06952" y="880617"/>
            <a:ext cx="293370" cy="297942"/>
          </a:xfrm>
          <a:custGeom>
            <a:avLst/>
            <a:gdLst/>
            <a:ahLst/>
            <a:cxnLst/>
            <a:rect l="l" t="t" r="r" b="b"/>
            <a:pathLst>
              <a:path w="293370" h="297942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9"/>
                </a:lnTo>
                <a:lnTo>
                  <a:pt x="293370" y="7239"/>
                </a:lnTo>
                <a:lnTo>
                  <a:pt x="293370" y="290576"/>
                </a:lnTo>
                <a:lnTo>
                  <a:pt x="222250" y="290576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7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7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18129" y="880617"/>
            <a:ext cx="434213" cy="290576"/>
          </a:xfrm>
          <a:custGeom>
            <a:avLst/>
            <a:gdLst/>
            <a:ahLst/>
            <a:cxnLst/>
            <a:rect l="l" t="t" r="r" b="b"/>
            <a:pathLst>
              <a:path w="434213" h="290576">
                <a:moveTo>
                  <a:pt x="160274" y="0"/>
                </a:moveTo>
                <a:lnTo>
                  <a:pt x="173507" y="849"/>
                </a:lnTo>
                <a:lnTo>
                  <a:pt x="186077" y="3397"/>
                </a:lnTo>
                <a:lnTo>
                  <a:pt x="197973" y="7643"/>
                </a:lnTo>
                <a:lnTo>
                  <a:pt x="208153" y="12954"/>
                </a:lnTo>
                <a:lnTo>
                  <a:pt x="218214" y="20108"/>
                </a:lnTo>
                <a:lnTo>
                  <a:pt x="227274" y="28754"/>
                </a:lnTo>
                <a:lnTo>
                  <a:pt x="235308" y="38892"/>
                </a:lnTo>
                <a:lnTo>
                  <a:pt x="242294" y="50523"/>
                </a:lnTo>
                <a:lnTo>
                  <a:pt x="242570" y="51054"/>
                </a:lnTo>
                <a:lnTo>
                  <a:pt x="250598" y="40340"/>
                </a:lnTo>
                <a:lnTo>
                  <a:pt x="259400" y="30864"/>
                </a:lnTo>
                <a:lnTo>
                  <a:pt x="268975" y="22627"/>
                </a:lnTo>
                <a:lnTo>
                  <a:pt x="279325" y="15627"/>
                </a:lnTo>
                <a:lnTo>
                  <a:pt x="295678" y="7694"/>
                </a:lnTo>
                <a:lnTo>
                  <a:pt x="307707" y="3796"/>
                </a:lnTo>
                <a:lnTo>
                  <a:pt x="320196" y="1261"/>
                </a:lnTo>
                <a:lnTo>
                  <a:pt x="333153" y="88"/>
                </a:lnTo>
                <a:lnTo>
                  <a:pt x="337947" y="0"/>
                </a:lnTo>
                <a:lnTo>
                  <a:pt x="351543" y="734"/>
                </a:lnTo>
                <a:lnTo>
                  <a:pt x="364359" y="2948"/>
                </a:lnTo>
                <a:lnTo>
                  <a:pt x="376385" y="6662"/>
                </a:lnTo>
                <a:lnTo>
                  <a:pt x="387611" y="11894"/>
                </a:lnTo>
                <a:lnTo>
                  <a:pt x="402086" y="21798"/>
                </a:lnTo>
                <a:lnTo>
                  <a:pt x="411336" y="30760"/>
                </a:lnTo>
                <a:lnTo>
                  <a:pt x="418896" y="40829"/>
                </a:lnTo>
                <a:lnTo>
                  <a:pt x="424180" y="50673"/>
                </a:lnTo>
                <a:lnTo>
                  <a:pt x="429819" y="69457"/>
                </a:lnTo>
                <a:lnTo>
                  <a:pt x="431789" y="81333"/>
                </a:lnTo>
                <a:lnTo>
                  <a:pt x="433182" y="94860"/>
                </a:lnTo>
                <a:lnTo>
                  <a:pt x="433990" y="110035"/>
                </a:lnTo>
                <a:lnTo>
                  <a:pt x="434213" y="124460"/>
                </a:lnTo>
                <a:lnTo>
                  <a:pt x="434213" y="290576"/>
                </a:lnTo>
                <a:lnTo>
                  <a:pt x="362585" y="290576"/>
                </a:lnTo>
                <a:lnTo>
                  <a:pt x="362585" y="146812"/>
                </a:lnTo>
                <a:lnTo>
                  <a:pt x="362137" y="129483"/>
                </a:lnTo>
                <a:lnTo>
                  <a:pt x="360800" y="114451"/>
                </a:lnTo>
                <a:lnTo>
                  <a:pt x="358577" y="101714"/>
                </a:lnTo>
                <a:lnTo>
                  <a:pt x="355475" y="91272"/>
                </a:lnTo>
                <a:lnTo>
                  <a:pt x="351498" y="83126"/>
                </a:lnTo>
                <a:lnTo>
                  <a:pt x="341659" y="72468"/>
                </a:lnTo>
                <a:lnTo>
                  <a:pt x="330371" y="66764"/>
                </a:lnTo>
                <a:lnTo>
                  <a:pt x="316630" y="64548"/>
                </a:lnTo>
                <a:lnTo>
                  <a:pt x="314579" y="64516"/>
                </a:lnTo>
                <a:lnTo>
                  <a:pt x="301639" y="65968"/>
                </a:lnTo>
                <a:lnTo>
                  <a:pt x="289681" y="70276"/>
                </a:lnTo>
                <a:lnTo>
                  <a:pt x="281940" y="74930"/>
                </a:lnTo>
                <a:lnTo>
                  <a:pt x="272654" y="83297"/>
                </a:lnTo>
                <a:lnTo>
                  <a:pt x="265237" y="93634"/>
                </a:lnTo>
                <a:lnTo>
                  <a:pt x="260476" y="103759"/>
                </a:lnTo>
                <a:lnTo>
                  <a:pt x="257775" y="112612"/>
                </a:lnTo>
                <a:lnTo>
                  <a:pt x="255710" y="123517"/>
                </a:lnTo>
                <a:lnTo>
                  <a:pt x="254287" y="136465"/>
                </a:lnTo>
                <a:lnTo>
                  <a:pt x="253515" y="151448"/>
                </a:lnTo>
                <a:lnTo>
                  <a:pt x="253365" y="162687"/>
                </a:lnTo>
                <a:lnTo>
                  <a:pt x="253365" y="290576"/>
                </a:lnTo>
                <a:lnTo>
                  <a:pt x="181737" y="290576"/>
                </a:lnTo>
                <a:lnTo>
                  <a:pt x="181737" y="153289"/>
                </a:lnTo>
                <a:lnTo>
                  <a:pt x="181452" y="136957"/>
                </a:lnTo>
                <a:lnTo>
                  <a:pt x="180585" y="122817"/>
                </a:lnTo>
                <a:lnTo>
                  <a:pt x="179119" y="110885"/>
                </a:lnTo>
                <a:lnTo>
                  <a:pt x="177034" y="101182"/>
                </a:lnTo>
                <a:lnTo>
                  <a:pt x="170542" y="85562"/>
                </a:lnTo>
                <a:lnTo>
                  <a:pt x="162946" y="75901"/>
                </a:lnTo>
                <a:lnTo>
                  <a:pt x="148382" y="67083"/>
                </a:lnTo>
                <a:lnTo>
                  <a:pt x="135540" y="64611"/>
                </a:lnTo>
                <a:lnTo>
                  <a:pt x="132207" y="64516"/>
                </a:lnTo>
                <a:lnTo>
                  <a:pt x="119380" y="66003"/>
                </a:lnTo>
                <a:lnTo>
                  <a:pt x="107447" y="70438"/>
                </a:lnTo>
                <a:lnTo>
                  <a:pt x="99949" y="75057"/>
                </a:lnTo>
                <a:lnTo>
                  <a:pt x="90796" y="83407"/>
                </a:lnTo>
                <a:lnTo>
                  <a:pt x="83377" y="93737"/>
                </a:lnTo>
                <a:lnTo>
                  <a:pt x="78232" y="104648"/>
                </a:lnTo>
                <a:lnTo>
                  <a:pt x="75570" y="113626"/>
                </a:lnTo>
                <a:lnTo>
                  <a:pt x="73523" y="124534"/>
                </a:lnTo>
                <a:lnTo>
                  <a:pt x="72098" y="137378"/>
                </a:lnTo>
                <a:lnTo>
                  <a:pt x="71301" y="152167"/>
                </a:lnTo>
                <a:lnTo>
                  <a:pt x="71120" y="164592"/>
                </a:lnTo>
                <a:lnTo>
                  <a:pt x="71120" y="290576"/>
                </a:lnTo>
                <a:lnTo>
                  <a:pt x="0" y="290576"/>
                </a:lnTo>
                <a:lnTo>
                  <a:pt x="0" y="7239"/>
                </a:lnTo>
                <a:lnTo>
                  <a:pt x="71120" y="7239"/>
                </a:lnTo>
                <a:lnTo>
                  <a:pt x="71120" y="39751"/>
                </a:lnTo>
                <a:lnTo>
                  <a:pt x="80596" y="30289"/>
                </a:lnTo>
                <a:lnTo>
                  <a:pt x="90569" y="22114"/>
                </a:lnTo>
                <a:lnTo>
                  <a:pt x="101053" y="15249"/>
                </a:lnTo>
                <a:lnTo>
                  <a:pt x="111633" y="9906"/>
                </a:lnTo>
                <a:lnTo>
                  <a:pt x="123291" y="5485"/>
                </a:lnTo>
                <a:lnTo>
                  <a:pt x="135474" y="2362"/>
                </a:lnTo>
                <a:lnTo>
                  <a:pt x="148206" y="535"/>
                </a:lnTo>
                <a:lnTo>
                  <a:pt x="16027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4714" y="880617"/>
            <a:ext cx="297180" cy="297942"/>
          </a:xfrm>
          <a:custGeom>
            <a:avLst/>
            <a:gdLst/>
            <a:ahLst/>
            <a:cxnLst/>
            <a:rect l="l" t="t" r="r" b="b"/>
            <a:pathLst>
              <a:path w="297180" h="297942">
                <a:moveTo>
                  <a:pt x="146938" y="0"/>
                </a:moveTo>
                <a:lnTo>
                  <a:pt x="159883" y="525"/>
                </a:lnTo>
                <a:lnTo>
                  <a:pt x="172555" y="2103"/>
                </a:lnTo>
                <a:lnTo>
                  <a:pt x="184965" y="4738"/>
                </a:lnTo>
                <a:lnTo>
                  <a:pt x="197121" y="8432"/>
                </a:lnTo>
                <a:lnTo>
                  <a:pt x="209034" y="13189"/>
                </a:lnTo>
                <a:lnTo>
                  <a:pt x="220713" y="19012"/>
                </a:lnTo>
                <a:lnTo>
                  <a:pt x="233520" y="26944"/>
                </a:lnTo>
                <a:lnTo>
                  <a:pt x="243827" y="34708"/>
                </a:lnTo>
                <a:lnTo>
                  <a:pt x="253299" y="43231"/>
                </a:lnTo>
                <a:lnTo>
                  <a:pt x="261940" y="52512"/>
                </a:lnTo>
                <a:lnTo>
                  <a:pt x="269754" y="62553"/>
                </a:lnTo>
                <a:lnTo>
                  <a:pt x="276744" y="73352"/>
                </a:lnTo>
                <a:lnTo>
                  <a:pt x="283372" y="85949"/>
                </a:lnTo>
                <a:lnTo>
                  <a:pt x="288295" y="97756"/>
                </a:lnTo>
                <a:lnTo>
                  <a:pt x="292137" y="109854"/>
                </a:lnTo>
                <a:lnTo>
                  <a:pt x="294898" y="122254"/>
                </a:lnTo>
                <a:lnTo>
                  <a:pt x="296579" y="134965"/>
                </a:lnTo>
                <a:lnTo>
                  <a:pt x="297178" y="147998"/>
                </a:lnTo>
                <a:lnTo>
                  <a:pt x="297180" y="148717"/>
                </a:lnTo>
                <a:lnTo>
                  <a:pt x="296647" y="161688"/>
                </a:lnTo>
                <a:lnTo>
                  <a:pt x="295049" y="174390"/>
                </a:lnTo>
                <a:lnTo>
                  <a:pt x="292381" y="186820"/>
                </a:lnTo>
                <a:lnTo>
                  <a:pt x="288640" y="198975"/>
                </a:lnTo>
                <a:lnTo>
                  <a:pt x="283822" y="210850"/>
                </a:lnTo>
                <a:lnTo>
                  <a:pt x="277925" y="222442"/>
                </a:lnTo>
                <a:lnTo>
                  <a:pt x="270298" y="234746"/>
                </a:lnTo>
                <a:lnTo>
                  <a:pt x="262554" y="245030"/>
                </a:lnTo>
                <a:lnTo>
                  <a:pt x="254014" y="254491"/>
                </a:lnTo>
                <a:lnTo>
                  <a:pt x="244685" y="263122"/>
                </a:lnTo>
                <a:lnTo>
                  <a:pt x="234574" y="270916"/>
                </a:lnTo>
                <a:lnTo>
                  <a:pt x="223688" y="277867"/>
                </a:lnTo>
                <a:lnTo>
                  <a:pt x="211651" y="284108"/>
                </a:lnTo>
                <a:lnTo>
                  <a:pt x="199929" y="288934"/>
                </a:lnTo>
                <a:lnTo>
                  <a:pt x="187847" y="292732"/>
                </a:lnTo>
                <a:lnTo>
                  <a:pt x="175405" y="295499"/>
                </a:lnTo>
                <a:lnTo>
                  <a:pt x="162602" y="297232"/>
                </a:lnTo>
                <a:lnTo>
                  <a:pt x="149438" y="297927"/>
                </a:lnTo>
                <a:lnTo>
                  <a:pt x="147193" y="297942"/>
                </a:lnTo>
                <a:lnTo>
                  <a:pt x="133683" y="297390"/>
                </a:lnTo>
                <a:lnTo>
                  <a:pt x="120628" y="295736"/>
                </a:lnTo>
                <a:lnTo>
                  <a:pt x="108028" y="292979"/>
                </a:lnTo>
                <a:lnTo>
                  <a:pt x="95882" y="289119"/>
                </a:lnTo>
                <a:lnTo>
                  <a:pt x="84191" y="284157"/>
                </a:lnTo>
                <a:lnTo>
                  <a:pt x="72955" y="278092"/>
                </a:lnTo>
                <a:lnTo>
                  <a:pt x="62173" y="270924"/>
                </a:lnTo>
                <a:lnTo>
                  <a:pt x="51846" y="262653"/>
                </a:lnTo>
                <a:lnTo>
                  <a:pt x="43180" y="254508"/>
                </a:lnTo>
                <a:lnTo>
                  <a:pt x="34068" y="244618"/>
                </a:lnTo>
                <a:lnTo>
                  <a:pt x="26037" y="234256"/>
                </a:lnTo>
                <a:lnTo>
                  <a:pt x="19087" y="223424"/>
                </a:lnTo>
                <a:lnTo>
                  <a:pt x="13215" y="212124"/>
                </a:lnTo>
                <a:lnTo>
                  <a:pt x="8420" y="200357"/>
                </a:lnTo>
                <a:lnTo>
                  <a:pt x="4703" y="188127"/>
                </a:lnTo>
                <a:lnTo>
                  <a:pt x="2061" y="175435"/>
                </a:lnTo>
                <a:lnTo>
                  <a:pt x="494" y="162283"/>
                </a:lnTo>
                <a:lnTo>
                  <a:pt x="0" y="149225"/>
                </a:lnTo>
                <a:lnTo>
                  <a:pt x="537" y="135516"/>
                </a:lnTo>
                <a:lnTo>
                  <a:pt x="2148" y="122302"/>
                </a:lnTo>
                <a:lnTo>
                  <a:pt x="4834" y="109579"/>
                </a:lnTo>
                <a:lnTo>
                  <a:pt x="8594" y="97345"/>
                </a:lnTo>
                <a:lnTo>
                  <a:pt x="13429" y="85600"/>
                </a:lnTo>
                <a:lnTo>
                  <a:pt x="19338" y="74342"/>
                </a:lnTo>
                <a:lnTo>
                  <a:pt x="26322" y="63568"/>
                </a:lnTo>
                <a:lnTo>
                  <a:pt x="34379" y="53277"/>
                </a:lnTo>
                <a:lnTo>
                  <a:pt x="43512" y="43467"/>
                </a:lnTo>
                <a:lnTo>
                  <a:pt x="59234" y="29769"/>
                </a:lnTo>
                <a:lnTo>
                  <a:pt x="70076" y="22174"/>
                </a:lnTo>
                <a:lnTo>
                  <a:pt x="81290" y="15696"/>
                </a:lnTo>
                <a:lnTo>
                  <a:pt x="92877" y="10334"/>
                </a:lnTo>
                <a:lnTo>
                  <a:pt x="104833" y="6088"/>
                </a:lnTo>
                <a:lnTo>
                  <a:pt x="117160" y="2959"/>
                </a:lnTo>
                <a:lnTo>
                  <a:pt x="129853" y="947"/>
                </a:lnTo>
                <a:lnTo>
                  <a:pt x="142914" y="51"/>
                </a:lnTo>
                <a:lnTo>
                  <a:pt x="146938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73681" y="880617"/>
            <a:ext cx="201041" cy="297942"/>
          </a:xfrm>
          <a:custGeom>
            <a:avLst/>
            <a:gdLst/>
            <a:ahLst/>
            <a:cxnLst/>
            <a:rect l="l" t="t" r="r" b="b"/>
            <a:pathLst>
              <a:path w="201041" h="297942">
                <a:moveTo>
                  <a:pt x="102616" y="0"/>
                </a:moveTo>
                <a:lnTo>
                  <a:pt x="115580" y="673"/>
                </a:lnTo>
                <a:lnTo>
                  <a:pt x="128165" y="2707"/>
                </a:lnTo>
                <a:lnTo>
                  <a:pt x="140383" y="6121"/>
                </a:lnTo>
                <a:lnTo>
                  <a:pt x="152242" y="10938"/>
                </a:lnTo>
                <a:lnTo>
                  <a:pt x="165611" y="18372"/>
                </a:lnTo>
                <a:lnTo>
                  <a:pt x="175830" y="25827"/>
                </a:lnTo>
                <a:lnTo>
                  <a:pt x="185225" y="34441"/>
                </a:lnTo>
                <a:lnTo>
                  <a:pt x="193807" y="44224"/>
                </a:lnTo>
                <a:lnTo>
                  <a:pt x="195833" y="46862"/>
                </a:lnTo>
                <a:lnTo>
                  <a:pt x="151764" y="90805"/>
                </a:lnTo>
                <a:lnTo>
                  <a:pt x="139729" y="80049"/>
                </a:lnTo>
                <a:lnTo>
                  <a:pt x="128236" y="72065"/>
                </a:lnTo>
                <a:lnTo>
                  <a:pt x="117266" y="66861"/>
                </a:lnTo>
                <a:lnTo>
                  <a:pt x="106802" y="64446"/>
                </a:lnTo>
                <a:lnTo>
                  <a:pt x="103124" y="64262"/>
                </a:lnTo>
                <a:lnTo>
                  <a:pt x="95123" y="64262"/>
                </a:lnTo>
                <a:lnTo>
                  <a:pt x="88900" y="65912"/>
                </a:lnTo>
                <a:lnTo>
                  <a:pt x="84327" y="69342"/>
                </a:lnTo>
                <a:lnTo>
                  <a:pt x="79882" y="72771"/>
                </a:lnTo>
                <a:lnTo>
                  <a:pt x="77596" y="76962"/>
                </a:lnTo>
                <a:lnTo>
                  <a:pt x="77596" y="82042"/>
                </a:lnTo>
                <a:lnTo>
                  <a:pt x="77596" y="85852"/>
                </a:lnTo>
                <a:lnTo>
                  <a:pt x="78993" y="89281"/>
                </a:lnTo>
                <a:lnTo>
                  <a:pt x="81914" y="92583"/>
                </a:lnTo>
                <a:lnTo>
                  <a:pt x="84708" y="95758"/>
                </a:lnTo>
                <a:lnTo>
                  <a:pt x="91820" y="100076"/>
                </a:lnTo>
                <a:lnTo>
                  <a:pt x="103124" y="105664"/>
                </a:lnTo>
                <a:lnTo>
                  <a:pt x="129158" y="118745"/>
                </a:lnTo>
                <a:lnTo>
                  <a:pt x="143226" y="126102"/>
                </a:lnTo>
                <a:lnTo>
                  <a:pt x="155596" y="133531"/>
                </a:lnTo>
                <a:lnTo>
                  <a:pt x="166272" y="141026"/>
                </a:lnTo>
                <a:lnTo>
                  <a:pt x="175259" y="148582"/>
                </a:lnTo>
                <a:lnTo>
                  <a:pt x="182561" y="156195"/>
                </a:lnTo>
                <a:lnTo>
                  <a:pt x="192310" y="170945"/>
                </a:lnTo>
                <a:lnTo>
                  <a:pt x="197074" y="182592"/>
                </a:lnTo>
                <a:lnTo>
                  <a:pt x="199979" y="195110"/>
                </a:lnTo>
                <a:lnTo>
                  <a:pt x="201035" y="208523"/>
                </a:lnTo>
                <a:lnTo>
                  <a:pt x="201041" y="209550"/>
                </a:lnTo>
                <a:lnTo>
                  <a:pt x="200098" y="223072"/>
                </a:lnTo>
                <a:lnTo>
                  <a:pt x="197269" y="235726"/>
                </a:lnTo>
                <a:lnTo>
                  <a:pt x="192554" y="247520"/>
                </a:lnTo>
                <a:lnTo>
                  <a:pt x="185954" y="258465"/>
                </a:lnTo>
                <a:lnTo>
                  <a:pt x="177468" y="268569"/>
                </a:lnTo>
                <a:lnTo>
                  <a:pt x="163788" y="280158"/>
                </a:lnTo>
                <a:lnTo>
                  <a:pt x="153351" y="286343"/>
                </a:lnTo>
                <a:lnTo>
                  <a:pt x="141916" y="291219"/>
                </a:lnTo>
                <a:lnTo>
                  <a:pt x="129483" y="294778"/>
                </a:lnTo>
                <a:lnTo>
                  <a:pt x="116052" y="297014"/>
                </a:lnTo>
                <a:lnTo>
                  <a:pt x="101624" y="297920"/>
                </a:lnTo>
                <a:lnTo>
                  <a:pt x="98932" y="297942"/>
                </a:lnTo>
                <a:lnTo>
                  <a:pt x="84990" y="297299"/>
                </a:lnTo>
                <a:lnTo>
                  <a:pt x="71706" y="295369"/>
                </a:lnTo>
                <a:lnTo>
                  <a:pt x="59083" y="292151"/>
                </a:lnTo>
                <a:lnTo>
                  <a:pt x="47122" y="287644"/>
                </a:lnTo>
                <a:lnTo>
                  <a:pt x="35823" y="281847"/>
                </a:lnTo>
                <a:lnTo>
                  <a:pt x="25187" y="274759"/>
                </a:lnTo>
                <a:lnTo>
                  <a:pt x="15217" y="266378"/>
                </a:lnTo>
                <a:lnTo>
                  <a:pt x="5913" y="256703"/>
                </a:lnTo>
                <a:lnTo>
                  <a:pt x="0" y="249428"/>
                </a:lnTo>
                <a:lnTo>
                  <a:pt x="43687" y="201803"/>
                </a:lnTo>
                <a:lnTo>
                  <a:pt x="52643" y="210960"/>
                </a:lnTo>
                <a:lnTo>
                  <a:pt x="62551" y="218904"/>
                </a:lnTo>
                <a:lnTo>
                  <a:pt x="73025" y="225425"/>
                </a:lnTo>
                <a:lnTo>
                  <a:pt x="86073" y="231215"/>
                </a:lnTo>
                <a:lnTo>
                  <a:pt x="97906" y="234016"/>
                </a:lnTo>
                <a:lnTo>
                  <a:pt x="102869" y="234315"/>
                </a:lnTo>
                <a:lnTo>
                  <a:pt x="112268" y="234315"/>
                </a:lnTo>
                <a:lnTo>
                  <a:pt x="119761" y="232156"/>
                </a:lnTo>
                <a:lnTo>
                  <a:pt x="125475" y="227584"/>
                </a:lnTo>
                <a:lnTo>
                  <a:pt x="131191" y="223012"/>
                </a:lnTo>
                <a:lnTo>
                  <a:pt x="134112" y="217805"/>
                </a:lnTo>
                <a:lnTo>
                  <a:pt x="134112" y="211962"/>
                </a:lnTo>
                <a:lnTo>
                  <a:pt x="131578" y="202683"/>
                </a:lnTo>
                <a:lnTo>
                  <a:pt x="124002" y="193528"/>
                </a:lnTo>
                <a:lnTo>
                  <a:pt x="111418" y="184496"/>
                </a:lnTo>
                <a:lnTo>
                  <a:pt x="103124" y="179959"/>
                </a:lnTo>
                <a:lnTo>
                  <a:pt x="79120" y="167894"/>
                </a:lnTo>
                <a:lnTo>
                  <a:pt x="64243" y="159709"/>
                </a:lnTo>
                <a:lnTo>
                  <a:pt x="51181" y="151070"/>
                </a:lnTo>
                <a:lnTo>
                  <a:pt x="39934" y="141975"/>
                </a:lnTo>
                <a:lnTo>
                  <a:pt x="30500" y="132422"/>
                </a:lnTo>
                <a:lnTo>
                  <a:pt x="22878" y="122407"/>
                </a:lnTo>
                <a:lnTo>
                  <a:pt x="17067" y="111930"/>
                </a:lnTo>
                <a:lnTo>
                  <a:pt x="13065" y="100987"/>
                </a:lnTo>
                <a:lnTo>
                  <a:pt x="10873" y="89576"/>
                </a:lnTo>
                <a:lnTo>
                  <a:pt x="10413" y="81153"/>
                </a:lnTo>
                <a:lnTo>
                  <a:pt x="11467" y="68019"/>
                </a:lnTo>
                <a:lnTo>
                  <a:pt x="14628" y="55666"/>
                </a:lnTo>
                <a:lnTo>
                  <a:pt x="19895" y="44101"/>
                </a:lnTo>
                <a:lnTo>
                  <a:pt x="27270" y="33328"/>
                </a:lnTo>
                <a:lnTo>
                  <a:pt x="36321" y="23749"/>
                </a:lnTo>
                <a:lnTo>
                  <a:pt x="46137" y="15939"/>
                </a:lnTo>
                <a:lnTo>
                  <a:pt x="56895" y="9687"/>
                </a:lnTo>
                <a:lnTo>
                  <a:pt x="68594" y="4988"/>
                </a:lnTo>
                <a:lnTo>
                  <a:pt x="81236" y="1836"/>
                </a:lnTo>
                <a:lnTo>
                  <a:pt x="94819" y="228"/>
                </a:lnTo>
                <a:lnTo>
                  <a:pt x="102616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41322" y="880617"/>
            <a:ext cx="297433" cy="297942"/>
          </a:xfrm>
          <a:custGeom>
            <a:avLst/>
            <a:gdLst/>
            <a:ahLst/>
            <a:cxnLst/>
            <a:rect l="l" t="t" r="r" b="b"/>
            <a:pathLst>
              <a:path w="297433" h="297942">
                <a:moveTo>
                  <a:pt x="146684" y="0"/>
                </a:moveTo>
                <a:lnTo>
                  <a:pt x="160914" y="503"/>
                </a:lnTo>
                <a:lnTo>
                  <a:pt x="174559" y="2014"/>
                </a:lnTo>
                <a:lnTo>
                  <a:pt x="187618" y="4533"/>
                </a:lnTo>
                <a:lnTo>
                  <a:pt x="200090" y="8061"/>
                </a:lnTo>
                <a:lnTo>
                  <a:pt x="211974" y="12600"/>
                </a:lnTo>
                <a:lnTo>
                  <a:pt x="223269" y="18150"/>
                </a:lnTo>
                <a:lnTo>
                  <a:pt x="233974" y="24712"/>
                </a:lnTo>
                <a:lnTo>
                  <a:pt x="244088" y="32287"/>
                </a:lnTo>
                <a:lnTo>
                  <a:pt x="253610" y="40877"/>
                </a:lnTo>
                <a:lnTo>
                  <a:pt x="263881" y="52125"/>
                </a:lnTo>
                <a:lnTo>
                  <a:pt x="271310" y="62059"/>
                </a:lnTo>
                <a:lnTo>
                  <a:pt x="277811" y="72600"/>
                </a:lnTo>
                <a:lnTo>
                  <a:pt x="283383" y="83749"/>
                </a:lnTo>
                <a:lnTo>
                  <a:pt x="288027" y="95506"/>
                </a:lnTo>
                <a:lnTo>
                  <a:pt x="291742" y="107871"/>
                </a:lnTo>
                <a:lnTo>
                  <a:pt x="294529" y="120844"/>
                </a:lnTo>
                <a:lnTo>
                  <a:pt x="296387" y="134424"/>
                </a:lnTo>
                <a:lnTo>
                  <a:pt x="297317" y="148612"/>
                </a:lnTo>
                <a:lnTo>
                  <a:pt x="297433" y="155956"/>
                </a:lnTo>
                <a:lnTo>
                  <a:pt x="297179" y="169545"/>
                </a:lnTo>
                <a:lnTo>
                  <a:pt x="68833" y="169545"/>
                </a:lnTo>
                <a:lnTo>
                  <a:pt x="72011" y="182842"/>
                </a:lnTo>
                <a:lnTo>
                  <a:pt x="76959" y="194830"/>
                </a:lnTo>
                <a:lnTo>
                  <a:pt x="83685" y="205507"/>
                </a:lnTo>
                <a:lnTo>
                  <a:pt x="92200" y="214875"/>
                </a:lnTo>
                <a:lnTo>
                  <a:pt x="105303" y="224553"/>
                </a:lnTo>
                <a:lnTo>
                  <a:pt x="116502" y="229798"/>
                </a:lnTo>
                <a:lnTo>
                  <a:pt x="128846" y="233302"/>
                </a:lnTo>
                <a:lnTo>
                  <a:pt x="142335" y="235081"/>
                </a:lnTo>
                <a:lnTo>
                  <a:pt x="150113" y="235331"/>
                </a:lnTo>
                <a:lnTo>
                  <a:pt x="163473" y="234509"/>
                </a:lnTo>
                <a:lnTo>
                  <a:pt x="176176" y="232044"/>
                </a:lnTo>
                <a:lnTo>
                  <a:pt x="188219" y="227935"/>
                </a:lnTo>
                <a:lnTo>
                  <a:pt x="199597" y="222183"/>
                </a:lnTo>
                <a:lnTo>
                  <a:pt x="210306" y="214788"/>
                </a:lnTo>
                <a:lnTo>
                  <a:pt x="218566" y="207518"/>
                </a:lnTo>
                <a:lnTo>
                  <a:pt x="278510" y="235712"/>
                </a:lnTo>
                <a:lnTo>
                  <a:pt x="270233" y="246457"/>
                </a:lnTo>
                <a:lnTo>
                  <a:pt x="261401" y="256181"/>
                </a:lnTo>
                <a:lnTo>
                  <a:pt x="252014" y="264875"/>
                </a:lnTo>
                <a:lnTo>
                  <a:pt x="242072" y="272529"/>
                </a:lnTo>
                <a:lnTo>
                  <a:pt x="231575" y="279136"/>
                </a:lnTo>
                <a:lnTo>
                  <a:pt x="213977" y="287385"/>
                </a:lnTo>
                <a:lnTo>
                  <a:pt x="202504" y="291211"/>
                </a:lnTo>
                <a:lnTo>
                  <a:pt x="190374" y="294180"/>
                </a:lnTo>
                <a:lnTo>
                  <a:pt x="177590" y="296291"/>
                </a:lnTo>
                <a:lnTo>
                  <a:pt x="164156" y="297545"/>
                </a:lnTo>
                <a:lnTo>
                  <a:pt x="150621" y="297942"/>
                </a:lnTo>
                <a:lnTo>
                  <a:pt x="136377" y="297439"/>
                </a:lnTo>
                <a:lnTo>
                  <a:pt x="122721" y="295932"/>
                </a:lnTo>
                <a:lnTo>
                  <a:pt x="109654" y="293421"/>
                </a:lnTo>
                <a:lnTo>
                  <a:pt x="97176" y="289909"/>
                </a:lnTo>
                <a:lnTo>
                  <a:pt x="85287" y="285394"/>
                </a:lnTo>
                <a:lnTo>
                  <a:pt x="73986" y="279879"/>
                </a:lnTo>
                <a:lnTo>
                  <a:pt x="63274" y="273365"/>
                </a:lnTo>
                <a:lnTo>
                  <a:pt x="53151" y="265852"/>
                </a:lnTo>
                <a:lnTo>
                  <a:pt x="43617" y="257341"/>
                </a:lnTo>
                <a:lnTo>
                  <a:pt x="33134" y="246115"/>
                </a:lnTo>
                <a:lnTo>
                  <a:pt x="25292" y="235910"/>
                </a:lnTo>
                <a:lnTo>
                  <a:pt x="18510" y="225164"/>
                </a:lnTo>
                <a:lnTo>
                  <a:pt x="12786" y="213879"/>
                </a:lnTo>
                <a:lnTo>
                  <a:pt x="8119" y="202058"/>
                </a:lnTo>
                <a:lnTo>
                  <a:pt x="4508" y="189702"/>
                </a:lnTo>
                <a:lnTo>
                  <a:pt x="1953" y="176814"/>
                </a:lnTo>
                <a:lnTo>
                  <a:pt x="451" y="163396"/>
                </a:lnTo>
                <a:lnTo>
                  <a:pt x="0" y="150495"/>
                </a:lnTo>
                <a:lnTo>
                  <a:pt x="506" y="136521"/>
                </a:lnTo>
                <a:lnTo>
                  <a:pt x="2024" y="123073"/>
                </a:lnTo>
                <a:lnTo>
                  <a:pt x="4555" y="110152"/>
                </a:lnTo>
                <a:lnTo>
                  <a:pt x="8098" y="97758"/>
                </a:lnTo>
                <a:lnTo>
                  <a:pt x="12653" y="85893"/>
                </a:lnTo>
                <a:lnTo>
                  <a:pt x="18221" y="74557"/>
                </a:lnTo>
                <a:lnTo>
                  <a:pt x="24801" y="63752"/>
                </a:lnTo>
                <a:lnTo>
                  <a:pt x="32394" y="53479"/>
                </a:lnTo>
                <a:lnTo>
                  <a:pt x="40998" y="43738"/>
                </a:lnTo>
                <a:lnTo>
                  <a:pt x="51541" y="33721"/>
                </a:lnTo>
                <a:lnTo>
                  <a:pt x="61710" y="25727"/>
                </a:lnTo>
                <a:lnTo>
                  <a:pt x="72416" y="18815"/>
                </a:lnTo>
                <a:lnTo>
                  <a:pt x="83659" y="12983"/>
                </a:lnTo>
                <a:lnTo>
                  <a:pt x="95440" y="8232"/>
                </a:lnTo>
                <a:lnTo>
                  <a:pt x="107758" y="4559"/>
                </a:lnTo>
                <a:lnTo>
                  <a:pt x="120613" y="1964"/>
                </a:lnTo>
                <a:lnTo>
                  <a:pt x="134005" y="446"/>
                </a:lnTo>
                <a:lnTo>
                  <a:pt x="146684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02613" y="880617"/>
            <a:ext cx="293243" cy="394208"/>
          </a:xfrm>
          <a:custGeom>
            <a:avLst/>
            <a:gdLst/>
            <a:ahLst/>
            <a:cxnLst/>
            <a:rect l="l" t="t" r="r" b="b"/>
            <a:pathLst>
              <a:path w="293243" h="394208">
                <a:moveTo>
                  <a:pt x="160147" y="0"/>
                </a:moveTo>
                <a:lnTo>
                  <a:pt x="173536" y="634"/>
                </a:lnTo>
                <a:lnTo>
                  <a:pt x="186428" y="2536"/>
                </a:lnTo>
                <a:lnTo>
                  <a:pt x="198822" y="5706"/>
                </a:lnTo>
                <a:lnTo>
                  <a:pt x="210715" y="10145"/>
                </a:lnTo>
                <a:lnTo>
                  <a:pt x="222108" y="15852"/>
                </a:lnTo>
                <a:lnTo>
                  <a:pt x="232997" y="22827"/>
                </a:lnTo>
                <a:lnTo>
                  <a:pt x="243382" y="31070"/>
                </a:lnTo>
                <a:lnTo>
                  <a:pt x="253262" y="40581"/>
                </a:lnTo>
                <a:lnTo>
                  <a:pt x="262624" y="51512"/>
                </a:lnTo>
                <a:lnTo>
                  <a:pt x="269790" y="61698"/>
                </a:lnTo>
                <a:lnTo>
                  <a:pt x="276004" y="72470"/>
                </a:lnTo>
                <a:lnTo>
                  <a:pt x="281265" y="83828"/>
                </a:lnTo>
                <a:lnTo>
                  <a:pt x="285572" y="95772"/>
                </a:lnTo>
                <a:lnTo>
                  <a:pt x="288925" y="108305"/>
                </a:lnTo>
                <a:lnTo>
                  <a:pt x="291321" y="121427"/>
                </a:lnTo>
                <a:lnTo>
                  <a:pt x="292761" y="135140"/>
                </a:lnTo>
                <a:lnTo>
                  <a:pt x="293243" y="149479"/>
                </a:lnTo>
                <a:lnTo>
                  <a:pt x="292738" y="163417"/>
                </a:lnTo>
                <a:lnTo>
                  <a:pt x="291225" y="176836"/>
                </a:lnTo>
                <a:lnTo>
                  <a:pt x="288702" y="189734"/>
                </a:lnTo>
                <a:lnTo>
                  <a:pt x="285167" y="202111"/>
                </a:lnTo>
                <a:lnTo>
                  <a:pt x="280620" y="213965"/>
                </a:lnTo>
                <a:lnTo>
                  <a:pt x="275060" y="225296"/>
                </a:lnTo>
                <a:lnTo>
                  <a:pt x="268485" y="236101"/>
                </a:lnTo>
                <a:lnTo>
                  <a:pt x="260894" y="246380"/>
                </a:lnTo>
                <a:lnTo>
                  <a:pt x="253111" y="255270"/>
                </a:lnTo>
                <a:lnTo>
                  <a:pt x="243127" y="265043"/>
                </a:lnTo>
                <a:lnTo>
                  <a:pt x="232693" y="273547"/>
                </a:lnTo>
                <a:lnTo>
                  <a:pt x="221811" y="280781"/>
                </a:lnTo>
                <a:lnTo>
                  <a:pt x="210484" y="286747"/>
                </a:lnTo>
                <a:lnTo>
                  <a:pt x="198715" y="291443"/>
                </a:lnTo>
                <a:lnTo>
                  <a:pt x="186507" y="294870"/>
                </a:lnTo>
                <a:lnTo>
                  <a:pt x="173861" y="297028"/>
                </a:lnTo>
                <a:lnTo>
                  <a:pt x="160782" y="297916"/>
                </a:lnTo>
                <a:lnTo>
                  <a:pt x="158114" y="297942"/>
                </a:lnTo>
                <a:lnTo>
                  <a:pt x="144950" y="297286"/>
                </a:lnTo>
                <a:lnTo>
                  <a:pt x="132324" y="295319"/>
                </a:lnTo>
                <a:lnTo>
                  <a:pt x="120207" y="292040"/>
                </a:lnTo>
                <a:lnTo>
                  <a:pt x="101957" y="284098"/>
                </a:lnTo>
                <a:lnTo>
                  <a:pt x="91440" y="277632"/>
                </a:lnTo>
                <a:lnTo>
                  <a:pt x="80971" y="269781"/>
                </a:lnTo>
                <a:lnTo>
                  <a:pt x="70612" y="260604"/>
                </a:lnTo>
                <a:lnTo>
                  <a:pt x="70612" y="394208"/>
                </a:lnTo>
                <a:lnTo>
                  <a:pt x="0" y="394208"/>
                </a:lnTo>
                <a:lnTo>
                  <a:pt x="0" y="7239"/>
                </a:lnTo>
                <a:lnTo>
                  <a:pt x="70612" y="7239"/>
                </a:lnTo>
                <a:lnTo>
                  <a:pt x="70612" y="38481"/>
                </a:lnTo>
                <a:lnTo>
                  <a:pt x="80438" y="29444"/>
                </a:lnTo>
                <a:lnTo>
                  <a:pt x="90658" y="21602"/>
                </a:lnTo>
                <a:lnTo>
                  <a:pt x="101284" y="14953"/>
                </a:lnTo>
                <a:lnTo>
                  <a:pt x="112268" y="9525"/>
                </a:lnTo>
                <a:lnTo>
                  <a:pt x="124094" y="5213"/>
                </a:lnTo>
                <a:lnTo>
                  <a:pt x="136372" y="2191"/>
                </a:lnTo>
                <a:lnTo>
                  <a:pt x="149086" y="459"/>
                </a:lnTo>
                <a:lnTo>
                  <a:pt x="16014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9266" y="788162"/>
            <a:ext cx="211747" cy="383032"/>
          </a:xfrm>
          <a:custGeom>
            <a:avLst/>
            <a:gdLst/>
            <a:ahLst/>
            <a:cxnLst/>
            <a:rect l="l" t="t" r="r" b="b"/>
            <a:pathLst>
              <a:path w="211747" h="383032">
                <a:moveTo>
                  <a:pt x="0" y="0"/>
                </a:moveTo>
                <a:lnTo>
                  <a:pt x="211747" y="0"/>
                </a:lnTo>
                <a:lnTo>
                  <a:pt x="211747" y="71882"/>
                </a:lnTo>
                <a:lnTo>
                  <a:pt x="141935" y="71882"/>
                </a:lnTo>
                <a:lnTo>
                  <a:pt x="141935" y="383032"/>
                </a:lnTo>
                <a:lnTo>
                  <a:pt x="67970" y="383032"/>
                </a:lnTo>
                <a:lnTo>
                  <a:pt x="67970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44264" y="783463"/>
            <a:ext cx="149733" cy="387731"/>
          </a:xfrm>
          <a:custGeom>
            <a:avLst/>
            <a:gdLst/>
            <a:ahLst/>
            <a:cxnLst/>
            <a:rect l="l" t="t" r="r" b="b"/>
            <a:pathLst>
              <a:path w="149733" h="387731">
                <a:moveTo>
                  <a:pt x="36449" y="0"/>
                </a:moveTo>
                <a:lnTo>
                  <a:pt x="107569" y="0"/>
                </a:lnTo>
                <a:lnTo>
                  <a:pt x="107569" y="104394"/>
                </a:lnTo>
                <a:lnTo>
                  <a:pt x="149733" y="104394"/>
                </a:lnTo>
                <a:lnTo>
                  <a:pt x="149733" y="165608"/>
                </a:lnTo>
                <a:lnTo>
                  <a:pt x="107569" y="165608"/>
                </a:lnTo>
                <a:lnTo>
                  <a:pt x="107569" y="387731"/>
                </a:lnTo>
                <a:lnTo>
                  <a:pt x="36449" y="387731"/>
                </a:lnTo>
                <a:lnTo>
                  <a:pt x="36449" y="165608"/>
                </a:lnTo>
                <a:lnTo>
                  <a:pt x="0" y="165608"/>
                </a:lnTo>
                <a:lnTo>
                  <a:pt x="0" y="104394"/>
                </a:lnTo>
                <a:lnTo>
                  <a:pt x="36449" y="104394"/>
                </a:lnTo>
                <a:lnTo>
                  <a:pt x="3644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61888" y="778510"/>
            <a:ext cx="293370" cy="400050"/>
          </a:xfrm>
          <a:custGeom>
            <a:avLst/>
            <a:gdLst/>
            <a:ahLst/>
            <a:cxnLst/>
            <a:rect l="l" t="t" r="r" b="b"/>
            <a:pathLst>
              <a:path w="293370" h="400050">
                <a:moveTo>
                  <a:pt x="222250" y="0"/>
                </a:moveTo>
                <a:lnTo>
                  <a:pt x="293370" y="0"/>
                </a:lnTo>
                <a:lnTo>
                  <a:pt x="293370" y="392684"/>
                </a:lnTo>
                <a:lnTo>
                  <a:pt x="222250" y="392684"/>
                </a:lnTo>
                <a:lnTo>
                  <a:pt x="222250" y="362712"/>
                </a:lnTo>
                <a:lnTo>
                  <a:pt x="211808" y="371957"/>
                </a:lnTo>
                <a:lnTo>
                  <a:pt x="201331" y="379812"/>
                </a:lnTo>
                <a:lnTo>
                  <a:pt x="190830" y="386276"/>
                </a:lnTo>
                <a:lnTo>
                  <a:pt x="180466" y="391287"/>
                </a:lnTo>
                <a:lnTo>
                  <a:pt x="168681" y="395444"/>
                </a:lnTo>
                <a:lnTo>
                  <a:pt x="156377" y="398275"/>
                </a:lnTo>
                <a:lnTo>
                  <a:pt x="143554" y="399781"/>
                </a:lnTo>
                <a:lnTo>
                  <a:pt x="135127" y="400050"/>
                </a:lnTo>
                <a:lnTo>
                  <a:pt x="121926" y="399415"/>
                </a:lnTo>
                <a:lnTo>
                  <a:pt x="109176" y="397511"/>
                </a:lnTo>
                <a:lnTo>
                  <a:pt x="96877" y="394338"/>
                </a:lnTo>
                <a:lnTo>
                  <a:pt x="85027" y="389896"/>
                </a:lnTo>
                <a:lnTo>
                  <a:pt x="73625" y="384184"/>
                </a:lnTo>
                <a:lnTo>
                  <a:pt x="62670" y="377203"/>
                </a:lnTo>
                <a:lnTo>
                  <a:pt x="52159" y="368953"/>
                </a:lnTo>
                <a:lnTo>
                  <a:pt x="42092" y="359434"/>
                </a:lnTo>
                <a:lnTo>
                  <a:pt x="31650" y="347577"/>
                </a:lnTo>
                <a:lnTo>
                  <a:pt x="24170" y="337250"/>
                </a:lnTo>
                <a:lnTo>
                  <a:pt x="17692" y="326397"/>
                </a:lnTo>
                <a:lnTo>
                  <a:pt x="12219" y="315019"/>
                </a:lnTo>
                <a:lnTo>
                  <a:pt x="7754" y="303117"/>
                </a:lnTo>
                <a:lnTo>
                  <a:pt x="4297" y="290693"/>
                </a:lnTo>
                <a:lnTo>
                  <a:pt x="1852" y="277747"/>
                </a:lnTo>
                <a:lnTo>
                  <a:pt x="420" y="264281"/>
                </a:lnTo>
                <a:lnTo>
                  <a:pt x="0" y="251587"/>
                </a:lnTo>
                <a:lnTo>
                  <a:pt x="479" y="237287"/>
                </a:lnTo>
                <a:lnTo>
                  <a:pt x="1916" y="223578"/>
                </a:lnTo>
                <a:lnTo>
                  <a:pt x="4312" y="210459"/>
                </a:lnTo>
                <a:lnTo>
                  <a:pt x="7666" y="197928"/>
                </a:lnTo>
                <a:lnTo>
                  <a:pt x="11978" y="185986"/>
                </a:lnTo>
                <a:lnTo>
                  <a:pt x="17249" y="174630"/>
                </a:lnTo>
                <a:lnTo>
                  <a:pt x="23478" y="163859"/>
                </a:lnTo>
                <a:lnTo>
                  <a:pt x="30666" y="153674"/>
                </a:lnTo>
                <a:lnTo>
                  <a:pt x="38862" y="144017"/>
                </a:lnTo>
                <a:lnTo>
                  <a:pt x="48651" y="134321"/>
                </a:lnTo>
                <a:lnTo>
                  <a:pt x="58950" y="125899"/>
                </a:lnTo>
                <a:lnTo>
                  <a:pt x="69759" y="118750"/>
                </a:lnTo>
                <a:lnTo>
                  <a:pt x="81077" y="112875"/>
                </a:lnTo>
                <a:lnTo>
                  <a:pt x="92905" y="108274"/>
                </a:lnTo>
                <a:lnTo>
                  <a:pt x="105243" y="104948"/>
                </a:lnTo>
                <a:lnTo>
                  <a:pt x="118090" y="102895"/>
                </a:lnTo>
                <a:lnTo>
                  <a:pt x="131446" y="102115"/>
                </a:lnTo>
                <a:lnTo>
                  <a:pt x="132969" y="102107"/>
                </a:lnTo>
                <a:lnTo>
                  <a:pt x="146042" y="102752"/>
                </a:lnTo>
                <a:lnTo>
                  <a:pt x="158689" y="104686"/>
                </a:lnTo>
                <a:lnTo>
                  <a:pt x="170897" y="107909"/>
                </a:lnTo>
                <a:lnTo>
                  <a:pt x="180848" y="111632"/>
                </a:lnTo>
                <a:lnTo>
                  <a:pt x="191912" y="117119"/>
                </a:lnTo>
                <a:lnTo>
                  <a:pt x="202519" y="123809"/>
                </a:lnTo>
                <a:lnTo>
                  <a:pt x="212693" y="131702"/>
                </a:lnTo>
                <a:lnTo>
                  <a:pt x="222250" y="140588"/>
                </a:lnTo>
                <a:lnTo>
                  <a:pt x="22225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85386" y="771144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5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4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2" y="78866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5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8" y="13334"/>
                </a:lnTo>
                <a:lnTo>
                  <a:pt x="23636" y="5334"/>
                </a:lnTo>
                <a:lnTo>
                  <a:pt x="35570" y="935"/>
                </a:lnTo>
                <a:lnTo>
                  <a:pt x="4508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6024" y="771144"/>
            <a:ext cx="144399" cy="400050"/>
          </a:xfrm>
          <a:custGeom>
            <a:avLst/>
            <a:gdLst/>
            <a:ahLst/>
            <a:cxnLst/>
            <a:rect l="l" t="t" r="r" b="b"/>
            <a:pathLst>
              <a:path w="144399" h="400050">
                <a:moveTo>
                  <a:pt x="94361" y="0"/>
                </a:moveTo>
                <a:lnTo>
                  <a:pt x="105709" y="634"/>
                </a:lnTo>
                <a:lnTo>
                  <a:pt x="117776" y="2530"/>
                </a:lnTo>
                <a:lnTo>
                  <a:pt x="130574" y="5675"/>
                </a:lnTo>
                <a:lnTo>
                  <a:pt x="144114" y="10057"/>
                </a:lnTo>
                <a:lnTo>
                  <a:pt x="144399" y="10159"/>
                </a:lnTo>
                <a:lnTo>
                  <a:pt x="144399" y="64388"/>
                </a:lnTo>
                <a:lnTo>
                  <a:pt x="130509" y="61093"/>
                </a:lnTo>
                <a:lnTo>
                  <a:pt x="119327" y="59944"/>
                </a:lnTo>
                <a:lnTo>
                  <a:pt x="119125" y="59943"/>
                </a:lnTo>
                <a:lnTo>
                  <a:pt x="110743" y="59943"/>
                </a:lnTo>
                <a:lnTo>
                  <a:pt x="104648" y="61721"/>
                </a:lnTo>
                <a:lnTo>
                  <a:pt x="100837" y="65150"/>
                </a:lnTo>
                <a:lnTo>
                  <a:pt x="98043" y="67690"/>
                </a:lnTo>
                <a:lnTo>
                  <a:pt x="96646" y="73151"/>
                </a:lnTo>
                <a:lnTo>
                  <a:pt x="96646" y="81279"/>
                </a:lnTo>
                <a:lnTo>
                  <a:pt x="96393" y="116712"/>
                </a:lnTo>
                <a:lnTo>
                  <a:pt x="141477" y="116712"/>
                </a:lnTo>
                <a:lnTo>
                  <a:pt x="141477" y="176910"/>
                </a:lnTo>
                <a:lnTo>
                  <a:pt x="96393" y="176910"/>
                </a:lnTo>
                <a:lnTo>
                  <a:pt x="96393" y="400050"/>
                </a:lnTo>
                <a:lnTo>
                  <a:pt x="25273" y="400050"/>
                </a:lnTo>
                <a:lnTo>
                  <a:pt x="25273" y="176910"/>
                </a:lnTo>
                <a:lnTo>
                  <a:pt x="0" y="176910"/>
                </a:lnTo>
                <a:lnTo>
                  <a:pt x="0" y="116712"/>
                </a:lnTo>
                <a:lnTo>
                  <a:pt x="25273" y="116712"/>
                </a:lnTo>
                <a:lnTo>
                  <a:pt x="25450" y="96908"/>
                </a:lnTo>
                <a:lnTo>
                  <a:pt x="25701" y="80496"/>
                </a:lnTo>
                <a:lnTo>
                  <a:pt x="26041" y="67475"/>
                </a:lnTo>
                <a:lnTo>
                  <a:pt x="26486" y="57846"/>
                </a:lnTo>
                <a:lnTo>
                  <a:pt x="27053" y="51609"/>
                </a:lnTo>
                <a:lnTo>
                  <a:pt x="30168" y="37527"/>
                </a:lnTo>
                <a:lnTo>
                  <a:pt x="35711" y="26046"/>
                </a:lnTo>
                <a:lnTo>
                  <a:pt x="43849" y="16335"/>
                </a:lnTo>
                <a:lnTo>
                  <a:pt x="46862" y="13715"/>
                </a:lnTo>
                <a:lnTo>
                  <a:pt x="56385" y="7574"/>
                </a:lnTo>
                <a:lnTo>
                  <a:pt x="67743" y="3242"/>
                </a:lnTo>
                <a:lnTo>
                  <a:pt x="80963" y="721"/>
                </a:lnTo>
                <a:lnTo>
                  <a:pt x="9436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9948" y="1978515"/>
            <a:ext cx="5991578" cy="831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Cellulo</a:t>
            </a:r>
            <a:r>
              <a:rPr sz="3000" b="1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b="1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: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us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8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af</a:t>
            </a:r>
            <a:r>
              <a:rPr sz="28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28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ty</a:t>
            </a:r>
            <a:endParaRPr sz="2800">
              <a:latin typeface="Century Gothic"/>
              <a:cs typeface="Century Gothic"/>
            </a:endParaRPr>
          </a:p>
          <a:p>
            <a:pPr marL="396748" marR="57195">
              <a:lnSpc>
                <a:spcPts val="3325"/>
              </a:lnSpc>
              <a:spcBef>
                <a:spcPts val="5"/>
              </a:spcBef>
            </a:pP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chro</a:t>
            </a:r>
            <a:r>
              <a:rPr sz="28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atography.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948" y="3501245"/>
            <a:ext cx="3774374" cy="1321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068">
              <a:lnSpc>
                <a:spcPts val="3225"/>
              </a:lnSpc>
              <a:spcBef>
                <a:spcPts val="16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b="1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Polyacrylamite :</a:t>
            </a:r>
            <a:r>
              <a:rPr sz="3000" b="1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3000">
              <a:latin typeface="Century Gothic"/>
              <a:cs typeface="Century Gothic"/>
            </a:endParaRPr>
          </a:p>
          <a:p>
            <a:pPr marL="396748">
              <a:lnSpc>
                <a:spcPts val="3600"/>
              </a:lnSpc>
              <a:spcBef>
                <a:spcPts val="78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beads.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eads suf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icie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tly 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por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2349" y="3501245"/>
            <a:ext cx="2386585" cy="8638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712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 &amp;</a:t>
            </a:r>
            <a:endParaRPr sz="3000">
              <a:latin typeface="Century Gothic"/>
              <a:cs typeface="Century Gothic"/>
            </a:endParaRPr>
          </a:p>
          <a:p>
            <a:pPr marL="37344">
              <a:lnSpc>
                <a:spcPts val="3579"/>
              </a:lnSpc>
              <a:spcBef>
                <a:spcPts val="17"/>
              </a:spcBef>
            </a:pP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orm</a:t>
            </a: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ot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49784" y="3501245"/>
            <a:ext cx="1336321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fo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07611" y="3501245"/>
            <a:ext cx="451984" cy="40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3245" y="4415895"/>
            <a:ext cx="32004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do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allow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9948" y="4873099"/>
            <a:ext cx="4930519" cy="955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6748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liga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bind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over t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at.</a:t>
            </a:r>
            <a:endParaRPr sz="3000">
              <a:latin typeface="Century Gothic"/>
              <a:cs typeface="Century Gothic"/>
            </a:endParaRPr>
          </a:p>
          <a:p>
            <a:pPr marL="12700" marR="57195">
              <a:lnSpc>
                <a:spcPts val="3654"/>
              </a:lnSpc>
              <a:spcBef>
                <a:spcPts val="663"/>
              </a:spcBef>
            </a:pPr>
            <a:r>
              <a:rPr sz="3600" spc="0" baseline="-2634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3600" spc="0" baseline="-2415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600" spc="515" baseline="-2415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500" b="1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Agarose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4911" y="887857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180713" y="783463"/>
            <a:ext cx="71120" cy="1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9" name="object 9"/>
          <p:cNvSpPr txBox="1"/>
          <p:nvPr/>
        </p:nvSpPr>
        <p:spPr>
          <a:xfrm>
            <a:off x="4251833" y="783463"/>
            <a:ext cx="42163" cy="10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22"/>
              </a:spcBef>
            </a:pPr>
            <a:endParaRPr sz="800"/>
          </a:p>
        </p:txBody>
      </p:sp>
      <p:sp>
        <p:nvSpPr>
          <p:cNvPr id="8" name="object 8"/>
          <p:cNvSpPr txBox="1"/>
          <p:nvPr/>
        </p:nvSpPr>
        <p:spPr>
          <a:xfrm>
            <a:off x="4180713" y="887857"/>
            <a:ext cx="113284" cy="61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80713" y="949071"/>
            <a:ext cx="71120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251833" y="949071"/>
            <a:ext cx="42163" cy="2221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39266" y="788162"/>
            <a:ext cx="211747" cy="71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6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1039266" y="860044"/>
            <a:ext cx="67970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07236" y="860044"/>
            <a:ext cx="73964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81201" y="860044"/>
            <a:ext cx="69811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2752" y="448055"/>
            <a:ext cx="1440180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0180" y="448055"/>
            <a:ext cx="906780" cy="842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64208" y="448055"/>
            <a:ext cx="2281427" cy="842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9266" y="771144"/>
            <a:ext cx="731367" cy="400050"/>
          </a:xfrm>
          <a:custGeom>
            <a:avLst/>
            <a:gdLst/>
            <a:ahLst/>
            <a:cxnLst/>
            <a:rect l="l" t="t" r="r" b="b"/>
            <a:pathLst>
              <a:path w="731367" h="400050">
                <a:moveTo>
                  <a:pt x="416788" y="116712"/>
                </a:moveTo>
                <a:lnTo>
                  <a:pt x="416788" y="400050"/>
                </a:lnTo>
                <a:lnTo>
                  <a:pt x="487908" y="400050"/>
                </a:lnTo>
                <a:lnTo>
                  <a:pt x="487908" y="116712"/>
                </a:lnTo>
                <a:lnTo>
                  <a:pt x="416788" y="116712"/>
                </a:lnTo>
                <a:close/>
              </a:path>
              <a:path w="731367" h="400050">
                <a:moveTo>
                  <a:pt x="574014" y="311276"/>
                </a:moveTo>
                <a:lnTo>
                  <a:pt x="530326" y="358901"/>
                </a:lnTo>
                <a:lnTo>
                  <a:pt x="536239" y="366177"/>
                </a:lnTo>
                <a:lnTo>
                  <a:pt x="545544" y="375852"/>
                </a:lnTo>
                <a:lnTo>
                  <a:pt x="555514" y="384233"/>
                </a:lnTo>
                <a:lnTo>
                  <a:pt x="566149" y="391321"/>
                </a:lnTo>
                <a:lnTo>
                  <a:pt x="577448" y="397118"/>
                </a:lnTo>
                <a:lnTo>
                  <a:pt x="589410" y="401625"/>
                </a:lnTo>
                <a:lnTo>
                  <a:pt x="602033" y="404843"/>
                </a:lnTo>
                <a:lnTo>
                  <a:pt x="615316" y="406773"/>
                </a:lnTo>
                <a:lnTo>
                  <a:pt x="629259" y="407415"/>
                </a:lnTo>
                <a:lnTo>
                  <a:pt x="631950" y="407394"/>
                </a:lnTo>
                <a:lnTo>
                  <a:pt x="646379" y="406488"/>
                </a:lnTo>
                <a:lnTo>
                  <a:pt x="659810" y="404252"/>
                </a:lnTo>
                <a:lnTo>
                  <a:pt x="672242" y="400693"/>
                </a:lnTo>
                <a:lnTo>
                  <a:pt x="683677" y="395817"/>
                </a:lnTo>
                <a:lnTo>
                  <a:pt x="694115" y="389632"/>
                </a:lnTo>
                <a:lnTo>
                  <a:pt x="703554" y="382142"/>
                </a:lnTo>
                <a:lnTo>
                  <a:pt x="716281" y="367939"/>
                </a:lnTo>
                <a:lnTo>
                  <a:pt x="722881" y="356994"/>
                </a:lnTo>
                <a:lnTo>
                  <a:pt x="727595" y="345200"/>
                </a:lnTo>
                <a:lnTo>
                  <a:pt x="730424" y="332546"/>
                </a:lnTo>
                <a:lnTo>
                  <a:pt x="731367" y="319023"/>
                </a:lnTo>
                <a:lnTo>
                  <a:pt x="731362" y="317997"/>
                </a:lnTo>
                <a:lnTo>
                  <a:pt x="730306" y="304584"/>
                </a:lnTo>
                <a:lnTo>
                  <a:pt x="727401" y="292066"/>
                </a:lnTo>
                <a:lnTo>
                  <a:pt x="722636" y="280419"/>
                </a:lnTo>
                <a:lnTo>
                  <a:pt x="716000" y="269620"/>
                </a:lnTo>
                <a:lnTo>
                  <a:pt x="705585" y="258056"/>
                </a:lnTo>
                <a:lnTo>
                  <a:pt x="696599" y="250500"/>
                </a:lnTo>
                <a:lnTo>
                  <a:pt x="685923" y="243005"/>
                </a:lnTo>
                <a:lnTo>
                  <a:pt x="673553" y="235576"/>
                </a:lnTo>
                <a:lnTo>
                  <a:pt x="659485" y="228218"/>
                </a:lnTo>
                <a:lnTo>
                  <a:pt x="633450" y="215137"/>
                </a:lnTo>
                <a:lnTo>
                  <a:pt x="622147" y="209550"/>
                </a:lnTo>
                <a:lnTo>
                  <a:pt x="615035" y="205231"/>
                </a:lnTo>
                <a:lnTo>
                  <a:pt x="612241" y="202056"/>
                </a:lnTo>
                <a:lnTo>
                  <a:pt x="609320" y="198754"/>
                </a:lnTo>
                <a:lnTo>
                  <a:pt x="607923" y="195325"/>
                </a:lnTo>
                <a:lnTo>
                  <a:pt x="607923" y="186435"/>
                </a:lnTo>
                <a:lnTo>
                  <a:pt x="610209" y="182244"/>
                </a:lnTo>
                <a:lnTo>
                  <a:pt x="614654" y="178815"/>
                </a:lnTo>
                <a:lnTo>
                  <a:pt x="619226" y="175386"/>
                </a:lnTo>
                <a:lnTo>
                  <a:pt x="625449" y="173735"/>
                </a:lnTo>
                <a:lnTo>
                  <a:pt x="633450" y="173735"/>
                </a:lnTo>
                <a:lnTo>
                  <a:pt x="637129" y="173920"/>
                </a:lnTo>
                <a:lnTo>
                  <a:pt x="647593" y="176335"/>
                </a:lnTo>
                <a:lnTo>
                  <a:pt x="658562" y="181539"/>
                </a:lnTo>
                <a:lnTo>
                  <a:pt x="670056" y="189523"/>
                </a:lnTo>
                <a:lnTo>
                  <a:pt x="682091" y="200278"/>
                </a:lnTo>
                <a:lnTo>
                  <a:pt x="726160" y="156336"/>
                </a:lnTo>
                <a:lnTo>
                  <a:pt x="715552" y="143915"/>
                </a:lnTo>
                <a:lnTo>
                  <a:pt x="706156" y="135301"/>
                </a:lnTo>
                <a:lnTo>
                  <a:pt x="695937" y="127846"/>
                </a:lnTo>
                <a:lnTo>
                  <a:pt x="684885" y="121538"/>
                </a:lnTo>
                <a:lnTo>
                  <a:pt x="670709" y="115595"/>
                </a:lnTo>
                <a:lnTo>
                  <a:pt x="658492" y="112181"/>
                </a:lnTo>
                <a:lnTo>
                  <a:pt x="645906" y="110147"/>
                </a:lnTo>
                <a:lnTo>
                  <a:pt x="632942" y="109473"/>
                </a:lnTo>
                <a:lnTo>
                  <a:pt x="625145" y="109702"/>
                </a:lnTo>
                <a:lnTo>
                  <a:pt x="611562" y="111310"/>
                </a:lnTo>
                <a:lnTo>
                  <a:pt x="598921" y="114462"/>
                </a:lnTo>
                <a:lnTo>
                  <a:pt x="587221" y="119161"/>
                </a:lnTo>
                <a:lnTo>
                  <a:pt x="576464" y="125413"/>
                </a:lnTo>
                <a:lnTo>
                  <a:pt x="566648" y="133222"/>
                </a:lnTo>
                <a:lnTo>
                  <a:pt x="557596" y="142802"/>
                </a:lnTo>
                <a:lnTo>
                  <a:pt x="550222" y="153575"/>
                </a:lnTo>
                <a:lnTo>
                  <a:pt x="544954" y="165140"/>
                </a:lnTo>
                <a:lnTo>
                  <a:pt x="541794" y="177493"/>
                </a:lnTo>
                <a:lnTo>
                  <a:pt x="540740" y="190626"/>
                </a:lnTo>
                <a:lnTo>
                  <a:pt x="541199" y="199050"/>
                </a:lnTo>
                <a:lnTo>
                  <a:pt x="543392" y="210461"/>
                </a:lnTo>
                <a:lnTo>
                  <a:pt x="547393" y="221404"/>
                </a:lnTo>
                <a:lnTo>
                  <a:pt x="553204" y="231881"/>
                </a:lnTo>
                <a:lnTo>
                  <a:pt x="560826" y="241896"/>
                </a:lnTo>
                <a:lnTo>
                  <a:pt x="570260" y="251449"/>
                </a:lnTo>
                <a:lnTo>
                  <a:pt x="581508" y="260544"/>
                </a:lnTo>
                <a:lnTo>
                  <a:pt x="594570" y="269183"/>
                </a:lnTo>
                <a:lnTo>
                  <a:pt x="609447" y="277367"/>
                </a:lnTo>
                <a:lnTo>
                  <a:pt x="633450" y="289432"/>
                </a:lnTo>
                <a:lnTo>
                  <a:pt x="641744" y="293970"/>
                </a:lnTo>
                <a:lnTo>
                  <a:pt x="654328" y="303002"/>
                </a:lnTo>
                <a:lnTo>
                  <a:pt x="661905" y="312157"/>
                </a:lnTo>
                <a:lnTo>
                  <a:pt x="664438" y="321436"/>
                </a:lnTo>
                <a:lnTo>
                  <a:pt x="664438" y="327278"/>
                </a:lnTo>
                <a:lnTo>
                  <a:pt x="661517" y="332485"/>
                </a:lnTo>
                <a:lnTo>
                  <a:pt x="655802" y="337057"/>
                </a:lnTo>
                <a:lnTo>
                  <a:pt x="650087" y="341629"/>
                </a:lnTo>
                <a:lnTo>
                  <a:pt x="642594" y="343788"/>
                </a:lnTo>
                <a:lnTo>
                  <a:pt x="633196" y="343788"/>
                </a:lnTo>
                <a:lnTo>
                  <a:pt x="628232" y="343490"/>
                </a:lnTo>
                <a:lnTo>
                  <a:pt x="616400" y="340689"/>
                </a:lnTo>
                <a:lnTo>
                  <a:pt x="603351" y="334898"/>
                </a:lnTo>
                <a:lnTo>
                  <a:pt x="592878" y="328378"/>
                </a:lnTo>
                <a:lnTo>
                  <a:pt x="582969" y="320434"/>
                </a:lnTo>
                <a:lnTo>
                  <a:pt x="574014" y="311276"/>
                </a:lnTo>
                <a:close/>
              </a:path>
              <a:path w="731367" h="400050">
                <a:moveTo>
                  <a:pt x="307949" y="400050"/>
                </a:moveTo>
                <a:lnTo>
                  <a:pt x="307949" y="285495"/>
                </a:lnTo>
                <a:lnTo>
                  <a:pt x="307568" y="271652"/>
                </a:lnTo>
                <a:lnTo>
                  <a:pt x="307600" y="265489"/>
                </a:lnTo>
                <a:lnTo>
                  <a:pt x="308075" y="248354"/>
                </a:lnTo>
                <a:lnTo>
                  <a:pt x="309120" y="233176"/>
                </a:lnTo>
                <a:lnTo>
                  <a:pt x="310735" y="219954"/>
                </a:lnTo>
                <a:lnTo>
                  <a:pt x="312920" y="208687"/>
                </a:lnTo>
                <a:lnTo>
                  <a:pt x="315674" y="199377"/>
                </a:lnTo>
                <a:lnTo>
                  <a:pt x="318998" y="192023"/>
                </a:lnTo>
                <a:lnTo>
                  <a:pt x="325211" y="182801"/>
                </a:lnTo>
                <a:lnTo>
                  <a:pt x="335251" y="174471"/>
                </a:lnTo>
                <a:lnTo>
                  <a:pt x="346684" y="171703"/>
                </a:lnTo>
                <a:lnTo>
                  <a:pt x="352018" y="171703"/>
                </a:lnTo>
                <a:lnTo>
                  <a:pt x="358876" y="173735"/>
                </a:lnTo>
                <a:lnTo>
                  <a:pt x="367258" y="177926"/>
                </a:lnTo>
                <a:lnTo>
                  <a:pt x="389356" y="116712"/>
                </a:lnTo>
                <a:lnTo>
                  <a:pt x="385002" y="114760"/>
                </a:lnTo>
                <a:lnTo>
                  <a:pt x="372516" y="110795"/>
                </a:lnTo>
                <a:lnTo>
                  <a:pt x="360527" y="109473"/>
                </a:lnTo>
                <a:lnTo>
                  <a:pt x="348175" y="110601"/>
                </a:lnTo>
                <a:lnTo>
                  <a:pt x="336017" y="114221"/>
                </a:lnTo>
                <a:lnTo>
                  <a:pt x="324586" y="120395"/>
                </a:lnTo>
                <a:lnTo>
                  <a:pt x="322003" y="122201"/>
                </a:lnTo>
                <a:lnTo>
                  <a:pt x="312883" y="130332"/>
                </a:lnTo>
                <a:lnTo>
                  <a:pt x="304981" y="140399"/>
                </a:lnTo>
                <a:lnTo>
                  <a:pt x="298297" y="152400"/>
                </a:lnTo>
                <a:lnTo>
                  <a:pt x="298297" y="116712"/>
                </a:lnTo>
                <a:lnTo>
                  <a:pt x="237337" y="116712"/>
                </a:lnTo>
                <a:lnTo>
                  <a:pt x="237337" y="400050"/>
                </a:lnTo>
                <a:lnTo>
                  <a:pt x="307949" y="400050"/>
                </a:lnTo>
                <a:close/>
              </a:path>
              <a:path w="731367" h="400050">
                <a:moveTo>
                  <a:pt x="67970" y="400050"/>
                </a:moveTo>
                <a:lnTo>
                  <a:pt x="141935" y="400050"/>
                </a:lnTo>
                <a:lnTo>
                  <a:pt x="141935" y="88900"/>
                </a:lnTo>
                <a:lnTo>
                  <a:pt x="211747" y="88900"/>
                </a:lnTo>
                <a:lnTo>
                  <a:pt x="211747" y="17017"/>
                </a:lnTo>
                <a:lnTo>
                  <a:pt x="0" y="17017"/>
                </a:lnTo>
                <a:lnTo>
                  <a:pt x="0" y="88900"/>
                </a:lnTo>
                <a:lnTo>
                  <a:pt x="67970" y="88900"/>
                </a:lnTo>
                <a:lnTo>
                  <a:pt x="67970" y="400050"/>
                </a:lnTo>
                <a:close/>
              </a:path>
              <a:path w="731367" h="400050">
                <a:moveTo>
                  <a:pt x="420598" y="78612"/>
                </a:moveTo>
                <a:lnTo>
                  <a:pt x="428418" y="85075"/>
                </a:lnTo>
                <a:lnTo>
                  <a:pt x="439953" y="90414"/>
                </a:lnTo>
                <a:lnTo>
                  <a:pt x="452983" y="92201"/>
                </a:lnTo>
                <a:lnTo>
                  <a:pt x="462155" y="91301"/>
                </a:lnTo>
                <a:lnTo>
                  <a:pt x="474059" y="86910"/>
                </a:lnTo>
                <a:lnTo>
                  <a:pt x="484606" y="78866"/>
                </a:lnTo>
                <a:lnTo>
                  <a:pt x="490931" y="70985"/>
                </a:lnTo>
                <a:lnTo>
                  <a:pt x="496105" y="59400"/>
                </a:lnTo>
                <a:lnTo>
                  <a:pt x="497814" y="46354"/>
                </a:lnTo>
                <a:lnTo>
                  <a:pt x="496754" y="35958"/>
                </a:lnTo>
                <a:lnTo>
                  <a:pt x="492335" y="24037"/>
                </a:lnTo>
                <a:lnTo>
                  <a:pt x="484479" y="13588"/>
                </a:lnTo>
                <a:lnTo>
                  <a:pt x="476830" y="7221"/>
                </a:lnTo>
                <a:lnTo>
                  <a:pt x="465328" y="1811"/>
                </a:lnTo>
                <a:lnTo>
                  <a:pt x="452348" y="0"/>
                </a:lnTo>
                <a:lnTo>
                  <a:pt x="442833" y="935"/>
                </a:lnTo>
                <a:lnTo>
                  <a:pt x="430899" y="5334"/>
                </a:lnTo>
                <a:lnTo>
                  <a:pt x="420471" y="13334"/>
                </a:lnTo>
                <a:lnTo>
                  <a:pt x="414335" y="20817"/>
                </a:lnTo>
                <a:lnTo>
                  <a:pt x="409019" y="32360"/>
                </a:lnTo>
                <a:lnTo>
                  <a:pt x="407263" y="45338"/>
                </a:lnTo>
                <a:lnTo>
                  <a:pt x="408396" y="56260"/>
                </a:lnTo>
                <a:lnTo>
                  <a:pt x="412823" y="68171"/>
                </a:lnTo>
                <a:lnTo>
                  <a:pt x="420598" y="78612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6055" y="887857"/>
            <a:ext cx="71119" cy="283337"/>
          </a:xfrm>
          <a:custGeom>
            <a:avLst/>
            <a:gdLst/>
            <a:ahLst/>
            <a:cxnLst/>
            <a:rect l="l" t="t" r="r" b="b"/>
            <a:pathLst>
              <a:path w="71119" h="283337">
                <a:moveTo>
                  <a:pt x="0" y="0"/>
                </a:moveTo>
                <a:lnTo>
                  <a:pt x="71119" y="0"/>
                </a:lnTo>
                <a:lnTo>
                  <a:pt x="7111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69593" y="880617"/>
            <a:ext cx="201040" cy="297942"/>
          </a:xfrm>
          <a:custGeom>
            <a:avLst/>
            <a:gdLst/>
            <a:ahLst/>
            <a:cxnLst/>
            <a:rect l="l" t="t" r="r" b="b"/>
            <a:pathLst>
              <a:path w="201040" h="297942">
                <a:moveTo>
                  <a:pt x="102615" y="0"/>
                </a:moveTo>
                <a:lnTo>
                  <a:pt x="115580" y="673"/>
                </a:lnTo>
                <a:lnTo>
                  <a:pt x="128165" y="2707"/>
                </a:lnTo>
                <a:lnTo>
                  <a:pt x="140383" y="6121"/>
                </a:lnTo>
                <a:lnTo>
                  <a:pt x="152242" y="10938"/>
                </a:lnTo>
                <a:lnTo>
                  <a:pt x="165611" y="18372"/>
                </a:lnTo>
                <a:lnTo>
                  <a:pt x="175830" y="25827"/>
                </a:lnTo>
                <a:lnTo>
                  <a:pt x="185225" y="34441"/>
                </a:lnTo>
                <a:lnTo>
                  <a:pt x="193807" y="44224"/>
                </a:lnTo>
                <a:lnTo>
                  <a:pt x="195833" y="46862"/>
                </a:lnTo>
                <a:lnTo>
                  <a:pt x="151764" y="90805"/>
                </a:lnTo>
                <a:lnTo>
                  <a:pt x="139729" y="80049"/>
                </a:lnTo>
                <a:lnTo>
                  <a:pt x="128236" y="72065"/>
                </a:lnTo>
                <a:lnTo>
                  <a:pt x="117266" y="66861"/>
                </a:lnTo>
                <a:lnTo>
                  <a:pt x="106802" y="64446"/>
                </a:lnTo>
                <a:lnTo>
                  <a:pt x="103124" y="64262"/>
                </a:lnTo>
                <a:lnTo>
                  <a:pt x="95123" y="64262"/>
                </a:lnTo>
                <a:lnTo>
                  <a:pt x="88900" y="65912"/>
                </a:lnTo>
                <a:lnTo>
                  <a:pt x="84327" y="69342"/>
                </a:lnTo>
                <a:lnTo>
                  <a:pt x="79882" y="72771"/>
                </a:lnTo>
                <a:lnTo>
                  <a:pt x="77596" y="76962"/>
                </a:lnTo>
                <a:lnTo>
                  <a:pt x="77596" y="82042"/>
                </a:lnTo>
                <a:lnTo>
                  <a:pt x="77596" y="85852"/>
                </a:lnTo>
                <a:lnTo>
                  <a:pt x="78993" y="89281"/>
                </a:lnTo>
                <a:lnTo>
                  <a:pt x="81914" y="92583"/>
                </a:lnTo>
                <a:lnTo>
                  <a:pt x="84708" y="95758"/>
                </a:lnTo>
                <a:lnTo>
                  <a:pt x="91820" y="100076"/>
                </a:lnTo>
                <a:lnTo>
                  <a:pt x="103124" y="105664"/>
                </a:lnTo>
                <a:lnTo>
                  <a:pt x="129158" y="118745"/>
                </a:lnTo>
                <a:lnTo>
                  <a:pt x="143226" y="126102"/>
                </a:lnTo>
                <a:lnTo>
                  <a:pt x="155596" y="133531"/>
                </a:lnTo>
                <a:lnTo>
                  <a:pt x="166272" y="141026"/>
                </a:lnTo>
                <a:lnTo>
                  <a:pt x="175259" y="148582"/>
                </a:lnTo>
                <a:lnTo>
                  <a:pt x="182561" y="156195"/>
                </a:lnTo>
                <a:lnTo>
                  <a:pt x="192310" y="170945"/>
                </a:lnTo>
                <a:lnTo>
                  <a:pt x="197074" y="182592"/>
                </a:lnTo>
                <a:lnTo>
                  <a:pt x="199979" y="195110"/>
                </a:lnTo>
                <a:lnTo>
                  <a:pt x="201035" y="208523"/>
                </a:lnTo>
                <a:lnTo>
                  <a:pt x="201040" y="209550"/>
                </a:lnTo>
                <a:lnTo>
                  <a:pt x="200098" y="223072"/>
                </a:lnTo>
                <a:lnTo>
                  <a:pt x="197269" y="235726"/>
                </a:lnTo>
                <a:lnTo>
                  <a:pt x="192554" y="247520"/>
                </a:lnTo>
                <a:lnTo>
                  <a:pt x="185954" y="258465"/>
                </a:lnTo>
                <a:lnTo>
                  <a:pt x="177468" y="268569"/>
                </a:lnTo>
                <a:lnTo>
                  <a:pt x="163788" y="280158"/>
                </a:lnTo>
                <a:lnTo>
                  <a:pt x="153351" y="286343"/>
                </a:lnTo>
                <a:lnTo>
                  <a:pt x="141916" y="291219"/>
                </a:lnTo>
                <a:lnTo>
                  <a:pt x="129483" y="294778"/>
                </a:lnTo>
                <a:lnTo>
                  <a:pt x="116052" y="297014"/>
                </a:lnTo>
                <a:lnTo>
                  <a:pt x="101624" y="297920"/>
                </a:lnTo>
                <a:lnTo>
                  <a:pt x="98932" y="297942"/>
                </a:lnTo>
                <a:lnTo>
                  <a:pt x="84990" y="297299"/>
                </a:lnTo>
                <a:lnTo>
                  <a:pt x="71706" y="295369"/>
                </a:lnTo>
                <a:lnTo>
                  <a:pt x="59083" y="292151"/>
                </a:lnTo>
                <a:lnTo>
                  <a:pt x="47122" y="287644"/>
                </a:lnTo>
                <a:lnTo>
                  <a:pt x="35823" y="281847"/>
                </a:lnTo>
                <a:lnTo>
                  <a:pt x="25187" y="274759"/>
                </a:lnTo>
                <a:lnTo>
                  <a:pt x="15217" y="266378"/>
                </a:lnTo>
                <a:lnTo>
                  <a:pt x="5913" y="256703"/>
                </a:lnTo>
                <a:lnTo>
                  <a:pt x="0" y="249428"/>
                </a:lnTo>
                <a:lnTo>
                  <a:pt x="43687" y="201803"/>
                </a:lnTo>
                <a:lnTo>
                  <a:pt x="52643" y="210960"/>
                </a:lnTo>
                <a:lnTo>
                  <a:pt x="62551" y="218904"/>
                </a:lnTo>
                <a:lnTo>
                  <a:pt x="73025" y="225425"/>
                </a:lnTo>
                <a:lnTo>
                  <a:pt x="86073" y="231215"/>
                </a:lnTo>
                <a:lnTo>
                  <a:pt x="97906" y="234016"/>
                </a:lnTo>
                <a:lnTo>
                  <a:pt x="102869" y="234315"/>
                </a:lnTo>
                <a:lnTo>
                  <a:pt x="112268" y="234315"/>
                </a:lnTo>
                <a:lnTo>
                  <a:pt x="119761" y="232156"/>
                </a:lnTo>
                <a:lnTo>
                  <a:pt x="125475" y="227584"/>
                </a:lnTo>
                <a:lnTo>
                  <a:pt x="131190" y="223012"/>
                </a:lnTo>
                <a:lnTo>
                  <a:pt x="134112" y="217805"/>
                </a:lnTo>
                <a:lnTo>
                  <a:pt x="134112" y="211962"/>
                </a:lnTo>
                <a:lnTo>
                  <a:pt x="131578" y="202683"/>
                </a:lnTo>
                <a:lnTo>
                  <a:pt x="124002" y="193528"/>
                </a:lnTo>
                <a:lnTo>
                  <a:pt x="111418" y="184496"/>
                </a:lnTo>
                <a:lnTo>
                  <a:pt x="103124" y="179959"/>
                </a:lnTo>
                <a:lnTo>
                  <a:pt x="79120" y="167894"/>
                </a:lnTo>
                <a:lnTo>
                  <a:pt x="64243" y="159709"/>
                </a:lnTo>
                <a:lnTo>
                  <a:pt x="51181" y="151070"/>
                </a:lnTo>
                <a:lnTo>
                  <a:pt x="39934" y="141975"/>
                </a:lnTo>
                <a:lnTo>
                  <a:pt x="30500" y="132422"/>
                </a:lnTo>
                <a:lnTo>
                  <a:pt x="22878" y="122407"/>
                </a:lnTo>
                <a:lnTo>
                  <a:pt x="17067" y="111930"/>
                </a:lnTo>
                <a:lnTo>
                  <a:pt x="13065" y="100987"/>
                </a:lnTo>
                <a:lnTo>
                  <a:pt x="10873" y="89576"/>
                </a:lnTo>
                <a:lnTo>
                  <a:pt x="10413" y="81153"/>
                </a:lnTo>
                <a:lnTo>
                  <a:pt x="11467" y="68019"/>
                </a:lnTo>
                <a:lnTo>
                  <a:pt x="14628" y="55666"/>
                </a:lnTo>
                <a:lnTo>
                  <a:pt x="19895" y="44101"/>
                </a:lnTo>
                <a:lnTo>
                  <a:pt x="27270" y="33328"/>
                </a:lnTo>
                <a:lnTo>
                  <a:pt x="36321" y="23749"/>
                </a:lnTo>
                <a:lnTo>
                  <a:pt x="46137" y="15939"/>
                </a:lnTo>
                <a:lnTo>
                  <a:pt x="56895" y="9687"/>
                </a:lnTo>
                <a:lnTo>
                  <a:pt x="68594" y="4988"/>
                </a:lnTo>
                <a:lnTo>
                  <a:pt x="81236" y="1836"/>
                </a:lnTo>
                <a:lnTo>
                  <a:pt x="94819" y="228"/>
                </a:lnTo>
                <a:lnTo>
                  <a:pt x="10261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6604" y="880617"/>
            <a:ext cx="152019" cy="290576"/>
          </a:xfrm>
          <a:custGeom>
            <a:avLst/>
            <a:gdLst/>
            <a:ahLst/>
            <a:cxnLst/>
            <a:rect l="l" t="t" r="r" b="b"/>
            <a:pathLst>
              <a:path w="152019" h="290576">
                <a:moveTo>
                  <a:pt x="123190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9" y="7239"/>
                </a:lnTo>
                <a:lnTo>
                  <a:pt x="129921" y="68453"/>
                </a:lnTo>
                <a:lnTo>
                  <a:pt x="121539" y="64262"/>
                </a:lnTo>
                <a:lnTo>
                  <a:pt x="114681" y="62230"/>
                </a:lnTo>
                <a:lnTo>
                  <a:pt x="109347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1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1" y="162179"/>
                </a:lnTo>
                <a:lnTo>
                  <a:pt x="70612" y="176022"/>
                </a:lnTo>
                <a:lnTo>
                  <a:pt x="70612" y="290576"/>
                </a:lnTo>
                <a:lnTo>
                  <a:pt x="0" y="290576"/>
                </a:lnTo>
                <a:lnTo>
                  <a:pt x="0" y="7239"/>
                </a:lnTo>
                <a:lnTo>
                  <a:pt x="60959" y="7239"/>
                </a:lnTo>
                <a:lnTo>
                  <a:pt x="60959" y="42926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9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9266" y="788162"/>
            <a:ext cx="211747" cy="383032"/>
          </a:xfrm>
          <a:custGeom>
            <a:avLst/>
            <a:gdLst/>
            <a:ahLst/>
            <a:cxnLst/>
            <a:rect l="l" t="t" r="r" b="b"/>
            <a:pathLst>
              <a:path w="211747" h="383032">
                <a:moveTo>
                  <a:pt x="0" y="0"/>
                </a:moveTo>
                <a:lnTo>
                  <a:pt x="211747" y="0"/>
                </a:lnTo>
                <a:lnTo>
                  <a:pt x="211747" y="71882"/>
                </a:lnTo>
                <a:lnTo>
                  <a:pt x="141935" y="71882"/>
                </a:lnTo>
                <a:lnTo>
                  <a:pt x="141935" y="383032"/>
                </a:lnTo>
                <a:lnTo>
                  <a:pt x="67970" y="383032"/>
                </a:lnTo>
                <a:lnTo>
                  <a:pt x="67970" y="71882"/>
                </a:lnTo>
                <a:lnTo>
                  <a:pt x="0" y="7188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46530" y="771144"/>
            <a:ext cx="90550" cy="92201"/>
          </a:xfrm>
          <a:custGeom>
            <a:avLst/>
            <a:gdLst/>
            <a:ahLst/>
            <a:cxnLst/>
            <a:rect l="l" t="t" r="r" b="b"/>
            <a:pathLst>
              <a:path w="90550" h="92201">
                <a:moveTo>
                  <a:pt x="45084" y="0"/>
                </a:moveTo>
                <a:lnTo>
                  <a:pt x="58064" y="1811"/>
                </a:lnTo>
                <a:lnTo>
                  <a:pt x="69566" y="7221"/>
                </a:lnTo>
                <a:lnTo>
                  <a:pt x="77215" y="13588"/>
                </a:lnTo>
                <a:lnTo>
                  <a:pt x="85071" y="24037"/>
                </a:lnTo>
                <a:lnTo>
                  <a:pt x="89490" y="35958"/>
                </a:lnTo>
                <a:lnTo>
                  <a:pt x="90550" y="46354"/>
                </a:lnTo>
                <a:lnTo>
                  <a:pt x="88842" y="59400"/>
                </a:lnTo>
                <a:lnTo>
                  <a:pt x="83668" y="70985"/>
                </a:lnTo>
                <a:lnTo>
                  <a:pt x="77342" y="78866"/>
                </a:lnTo>
                <a:lnTo>
                  <a:pt x="66795" y="86910"/>
                </a:lnTo>
                <a:lnTo>
                  <a:pt x="54891" y="91301"/>
                </a:lnTo>
                <a:lnTo>
                  <a:pt x="45719" y="92201"/>
                </a:lnTo>
                <a:lnTo>
                  <a:pt x="32689" y="90414"/>
                </a:lnTo>
                <a:lnTo>
                  <a:pt x="21154" y="85075"/>
                </a:lnTo>
                <a:lnTo>
                  <a:pt x="13334" y="78612"/>
                </a:lnTo>
                <a:lnTo>
                  <a:pt x="5559" y="68171"/>
                </a:lnTo>
                <a:lnTo>
                  <a:pt x="1132" y="56260"/>
                </a:lnTo>
                <a:lnTo>
                  <a:pt x="0" y="45338"/>
                </a:lnTo>
                <a:lnTo>
                  <a:pt x="1755" y="32360"/>
                </a:lnTo>
                <a:lnTo>
                  <a:pt x="7072" y="20817"/>
                </a:lnTo>
                <a:lnTo>
                  <a:pt x="13207" y="13334"/>
                </a:lnTo>
                <a:lnTo>
                  <a:pt x="23636" y="5334"/>
                </a:lnTo>
                <a:lnTo>
                  <a:pt x="35570" y="935"/>
                </a:lnTo>
                <a:lnTo>
                  <a:pt x="4508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6547" y="996962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6547" y="996962"/>
            <a:ext cx="132308" cy="66154"/>
          </a:xfrm>
          <a:custGeom>
            <a:avLst/>
            <a:gdLst/>
            <a:ahLst/>
            <a:cxnLst/>
            <a:rect l="l" t="t" r="r" b="b"/>
            <a:pathLst>
              <a:path w="132308" h="66154">
                <a:moveTo>
                  <a:pt x="0" y="66154"/>
                </a:moveTo>
                <a:lnTo>
                  <a:pt x="132308" y="66154"/>
                </a:lnTo>
                <a:lnTo>
                  <a:pt x="132308" y="0"/>
                </a:lnTo>
                <a:lnTo>
                  <a:pt x="0" y="0"/>
                </a:lnTo>
                <a:lnTo>
                  <a:pt x="0" y="66154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7588" y="778510"/>
            <a:ext cx="1542161" cy="496315"/>
          </a:xfrm>
          <a:custGeom>
            <a:avLst/>
            <a:gdLst/>
            <a:ahLst/>
            <a:cxnLst/>
            <a:rect l="l" t="t" r="r" b="b"/>
            <a:pathLst>
              <a:path w="1542161" h="496315">
                <a:moveTo>
                  <a:pt x="422910" y="252984"/>
                </a:moveTo>
                <a:lnTo>
                  <a:pt x="424188" y="236779"/>
                </a:lnTo>
                <a:lnTo>
                  <a:pt x="427280" y="224098"/>
                </a:lnTo>
                <a:lnTo>
                  <a:pt x="432207" y="212411"/>
                </a:lnTo>
                <a:lnTo>
                  <a:pt x="438965" y="201720"/>
                </a:lnTo>
                <a:lnTo>
                  <a:pt x="447548" y="192024"/>
                </a:lnTo>
                <a:lnTo>
                  <a:pt x="461521" y="181186"/>
                </a:lnTo>
                <a:lnTo>
                  <a:pt x="472615" y="175489"/>
                </a:lnTo>
                <a:lnTo>
                  <a:pt x="484734" y="171413"/>
                </a:lnTo>
                <a:lnTo>
                  <a:pt x="497882" y="168965"/>
                </a:lnTo>
                <a:lnTo>
                  <a:pt x="512063" y="168148"/>
                </a:lnTo>
                <a:lnTo>
                  <a:pt x="512893" y="168150"/>
                </a:lnTo>
                <a:lnTo>
                  <a:pt x="526574" y="168968"/>
                </a:lnTo>
                <a:lnTo>
                  <a:pt x="539057" y="171254"/>
                </a:lnTo>
                <a:lnTo>
                  <a:pt x="550291" y="175005"/>
                </a:lnTo>
                <a:lnTo>
                  <a:pt x="562758" y="181663"/>
                </a:lnTo>
                <a:lnTo>
                  <a:pt x="572984" y="189426"/>
                </a:lnTo>
                <a:lnTo>
                  <a:pt x="583311" y="199262"/>
                </a:lnTo>
                <a:lnTo>
                  <a:pt x="642493" y="166624"/>
                </a:lnTo>
                <a:lnTo>
                  <a:pt x="628466" y="149159"/>
                </a:lnTo>
                <a:lnTo>
                  <a:pt x="619357" y="140287"/>
                </a:lnTo>
                <a:lnTo>
                  <a:pt x="609497" y="132285"/>
                </a:lnTo>
                <a:lnTo>
                  <a:pt x="598879" y="125147"/>
                </a:lnTo>
                <a:lnTo>
                  <a:pt x="587501" y="118872"/>
                </a:lnTo>
                <a:lnTo>
                  <a:pt x="575084" y="113354"/>
                </a:lnTo>
                <a:lnTo>
                  <a:pt x="563349" y="109305"/>
                </a:lnTo>
                <a:lnTo>
                  <a:pt x="551150" y="106156"/>
                </a:lnTo>
                <a:lnTo>
                  <a:pt x="538492" y="103907"/>
                </a:lnTo>
                <a:lnTo>
                  <a:pt x="525377" y="102557"/>
                </a:lnTo>
                <a:lnTo>
                  <a:pt x="511810" y="102107"/>
                </a:lnTo>
                <a:lnTo>
                  <a:pt x="502686" y="102309"/>
                </a:lnTo>
                <a:lnTo>
                  <a:pt x="489462" y="103350"/>
                </a:lnTo>
                <a:lnTo>
                  <a:pt x="476644" y="105278"/>
                </a:lnTo>
                <a:lnTo>
                  <a:pt x="464230" y="108088"/>
                </a:lnTo>
                <a:lnTo>
                  <a:pt x="452218" y="111779"/>
                </a:lnTo>
                <a:lnTo>
                  <a:pt x="440604" y="116348"/>
                </a:lnTo>
                <a:lnTo>
                  <a:pt x="429387" y="121792"/>
                </a:lnTo>
                <a:lnTo>
                  <a:pt x="415354" y="130247"/>
                </a:lnTo>
                <a:lnTo>
                  <a:pt x="404971" y="137926"/>
                </a:lnTo>
                <a:lnTo>
                  <a:pt x="395429" y="146368"/>
                </a:lnTo>
                <a:lnTo>
                  <a:pt x="386730" y="155574"/>
                </a:lnTo>
                <a:lnTo>
                  <a:pt x="378872" y="165543"/>
                </a:lnTo>
                <a:lnTo>
                  <a:pt x="371856" y="176275"/>
                </a:lnTo>
                <a:lnTo>
                  <a:pt x="364723" y="189807"/>
                </a:lnTo>
                <a:lnTo>
                  <a:pt x="359884" y="201587"/>
                </a:lnTo>
                <a:lnTo>
                  <a:pt x="356121" y="213706"/>
                </a:lnTo>
                <a:lnTo>
                  <a:pt x="353432" y="226164"/>
                </a:lnTo>
                <a:lnTo>
                  <a:pt x="351819" y="238960"/>
                </a:lnTo>
                <a:lnTo>
                  <a:pt x="351281" y="252094"/>
                </a:lnTo>
                <a:lnTo>
                  <a:pt x="351645" y="262980"/>
                </a:lnTo>
                <a:lnTo>
                  <a:pt x="353079" y="275945"/>
                </a:lnTo>
                <a:lnTo>
                  <a:pt x="355603" y="288519"/>
                </a:lnTo>
                <a:lnTo>
                  <a:pt x="359218" y="300700"/>
                </a:lnTo>
                <a:lnTo>
                  <a:pt x="363925" y="312490"/>
                </a:lnTo>
                <a:lnTo>
                  <a:pt x="369726" y="323887"/>
                </a:lnTo>
                <a:lnTo>
                  <a:pt x="376621" y="334892"/>
                </a:lnTo>
                <a:lnTo>
                  <a:pt x="384612" y="345505"/>
                </a:lnTo>
                <a:lnTo>
                  <a:pt x="393700" y="355726"/>
                </a:lnTo>
                <a:lnTo>
                  <a:pt x="401232" y="363021"/>
                </a:lnTo>
                <a:lnTo>
                  <a:pt x="410720" y="370775"/>
                </a:lnTo>
                <a:lnTo>
                  <a:pt x="420877" y="377623"/>
                </a:lnTo>
                <a:lnTo>
                  <a:pt x="431701" y="383564"/>
                </a:lnTo>
                <a:lnTo>
                  <a:pt x="443192" y="388594"/>
                </a:lnTo>
                <a:lnTo>
                  <a:pt x="455352" y="392714"/>
                </a:lnTo>
                <a:lnTo>
                  <a:pt x="468179" y="395921"/>
                </a:lnTo>
                <a:lnTo>
                  <a:pt x="481674" y="398213"/>
                </a:lnTo>
                <a:lnTo>
                  <a:pt x="495836" y="399590"/>
                </a:lnTo>
                <a:lnTo>
                  <a:pt x="510667" y="400050"/>
                </a:lnTo>
                <a:lnTo>
                  <a:pt x="512967" y="400038"/>
                </a:lnTo>
                <a:lnTo>
                  <a:pt x="527493" y="399413"/>
                </a:lnTo>
                <a:lnTo>
                  <a:pt x="541407" y="397833"/>
                </a:lnTo>
                <a:lnTo>
                  <a:pt x="554712" y="395299"/>
                </a:lnTo>
                <a:lnTo>
                  <a:pt x="567407" y="391811"/>
                </a:lnTo>
                <a:lnTo>
                  <a:pt x="579495" y="387370"/>
                </a:lnTo>
                <a:lnTo>
                  <a:pt x="590976" y="381976"/>
                </a:lnTo>
                <a:lnTo>
                  <a:pt x="601851" y="375631"/>
                </a:lnTo>
                <a:lnTo>
                  <a:pt x="612122" y="368334"/>
                </a:lnTo>
                <a:lnTo>
                  <a:pt x="621789" y="360086"/>
                </a:lnTo>
                <a:lnTo>
                  <a:pt x="630854" y="350888"/>
                </a:lnTo>
                <a:lnTo>
                  <a:pt x="639318" y="340740"/>
                </a:lnTo>
                <a:lnTo>
                  <a:pt x="583311" y="302387"/>
                </a:lnTo>
                <a:lnTo>
                  <a:pt x="580013" y="306201"/>
                </a:lnTo>
                <a:lnTo>
                  <a:pt x="570750" y="314982"/>
                </a:lnTo>
                <a:lnTo>
                  <a:pt x="560458" y="322160"/>
                </a:lnTo>
                <a:lnTo>
                  <a:pt x="549139" y="327737"/>
                </a:lnTo>
                <a:lnTo>
                  <a:pt x="536793" y="331718"/>
                </a:lnTo>
                <a:lnTo>
                  <a:pt x="523418" y="334104"/>
                </a:lnTo>
                <a:lnTo>
                  <a:pt x="509016" y="334899"/>
                </a:lnTo>
                <a:lnTo>
                  <a:pt x="505650" y="334854"/>
                </a:lnTo>
                <a:lnTo>
                  <a:pt x="491670" y="333635"/>
                </a:lnTo>
                <a:lnTo>
                  <a:pt x="478792" y="330743"/>
                </a:lnTo>
                <a:lnTo>
                  <a:pt x="467004" y="326180"/>
                </a:lnTo>
                <a:lnTo>
                  <a:pt x="456297" y="319945"/>
                </a:lnTo>
                <a:lnTo>
                  <a:pt x="446659" y="312038"/>
                </a:lnTo>
                <a:lnTo>
                  <a:pt x="438069" y="302264"/>
                </a:lnTo>
                <a:lnTo>
                  <a:pt x="431455" y="291536"/>
                </a:lnTo>
                <a:lnTo>
                  <a:pt x="426716" y="279747"/>
                </a:lnTo>
                <a:lnTo>
                  <a:pt x="423863" y="266896"/>
                </a:lnTo>
                <a:lnTo>
                  <a:pt x="422910" y="252984"/>
                </a:lnTo>
                <a:close/>
              </a:path>
              <a:path w="1542161" h="496315">
                <a:moveTo>
                  <a:pt x="1178687" y="0"/>
                </a:moveTo>
                <a:lnTo>
                  <a:pt x="1178687" y="392684"/>
                </a:lnTo>
                <a:lnTo>
                  <a:pt x="1249807" y="392684"/>
                </a:lnTo>
                <a:lnTo>
                  <a:pt x="1249807" y="0"/>
                </a:lnTo>
                <a:lnTo>
                  <a:pt x="1178687" y="0"/>
                </a:lnTo>
                <a:close/>
              </a:path>
              <a:path w="1542161" h="496315">
                <a:moveTo>
                  <a:pt x="1460373" y="359155"/>
                </a:moveTo>
                <a:lnTo>
                  <a:pt x="1460782" y="365279"/>
                </a:lnTo>
                <a:lnTo>
                  <a:pt x="1464552" y="377440"/>
                </a:lnTo>
                <a:lnTo>
                  <a:pt x="1472311" y="387985"/>
                </a:lnTo>
                <a:lnTo>
                  <a:pt x="1477057" y="392123"/>
                </a:lnTo>
                <a:lnTo>
                  <a:pt x="1488350" y="398060"/>
                </a:lnTo>
                <a:lnTo>
                  <a:pt x="1501266" y="400050"/>
                </a:lnTo>
                <a:lnTo>
                  <a:pt x="1507383" y="399623"/>
                </a:lnTo>
                <a:lnTo>
                  <a:pt x="1519532" y="395780"/>
                </a:lnTo>
                <a:lnTo>
                  <a:pt x="1530096" y="387985"/>
                </a:lnTo>
                <a:lnTo>
                  <a:pt x="1534175" y="383328"/>
                </a:lnTo>
                <a:lnTo>
                  <a:pt x="1540156" y="372071"/>
                </a:lnTo>
                <a:lnTo>
                  <a:pt x="1542161" y="359155"/>
                </a:lnTo>
                <a:lnTo>
                  <a:pt x="1541734" y="352981"/>
                </a:lnTo>
                <a:lnTo>
                  <a:pt x="1537891" y="340798"/>
                </a:lnTo>
                <a:lnTo>
                  <a:pt x="1530096" y="330326"/>
                </a:lnTo>
                <a:lnTo>
                  <a:pt x="1525494" y="326366"/>
                </a:lnTo>
                <a:lnTo>
                  <a:pt x="1514166" y="320478"/>
                </a:lnTo>
                <a:lnTo>
                  <a:pt x="1501266" y="318515"/>
                </a:lnTo>
                <a:lnTo>
                  <a:pt x="1495074" y="318932"/>
                </a:lnTo>
                <a:lnTo>
                  <a:pt x="1482875" y="322681"/>
                </a:lnTo>
                <a:lnTo>
                  <a:pt x="1472311" y="330326"/>
                </a:lnTo>
                <a:lnTo>
                  <a:pt x="1468267" y="334903"/>
                </a:lnTo>
                <a:lnTo>
                  <a:pt x="1462338" y="346183"/>
                </a:lnTo>
                <a:lnTo>
                  <a:pt x="1460373" y="359155"/>
                </a:lnTo>
                <a:close/>
              </a:path>
              <a:path w="1542161" h="496315">
                <a:moveTo>
                  <a:pt x="146042" y="102752"/>
                </a:moveTo>
                <a:lnTo>
                  <a:pt x="132969" y="102107"/>
                </a:lnTo>
                <a:lnTo>
                  <a:pt x="131446" y="102115"/>
                </a:lnTo>
                <a:lnTo>
                  <a:pt x="118090" y="102895"/>
                </a:lnTo>
                <a:lnTo>
                  <a:pt x="105243" y="104948"/>
                </a:lnTo>
                <a:lnTo>
                  <a:pt x="92905" y="108274"/>
                </a:lnTo>
                <a:lnTo>
                  <a:pt x="84898" y="200808"/>
                </a:lnTo>
                <a:lnTo>
                  <a:pt x="92710" y="191007"/>
                </a:lnTo>
                <a:lnTo>
                  <a:pt x="99315" y="184691"/>
                </a:lnTo>
                <a:lnTo>
                  <a:pt x="109813" y="177253"/>
                </a:lnTo>
                <a:lnTo>
                  <a:pt x="121339" y="171922"/>
                </a:lnTo>
                <a:lnTo>
                  <a:pt x="133886" y="168713"/>
                </a:lnTo>
                <a:lnTo>
                  <a:pt x="147447" y="167639"/>
                </a:lnTo>
                <a:lnTo>
                  <a:pt x="157896" y="168228"/>
                </a:lnTo>
                <a:lnTo>
                  <a:pt x="170794" y="170799"/>
                </a:lnTo>
                <a:lnTo>
                  <a:pt x="182670" y="175398"/>
                </a:lnTo>
                <a:lnTo>
                  <a:pt x="193517" y="182012"/>
                </a:lnTo>
                <a:lnTo>
                  <a:pt x="203326" y="190626"/>
                </a:lnTo>
                <a:lnTo>
                  <a:pt x="211371" y="200557"/>
                </a:lnTo>
                <a:lnTo>
                  <a:pt x="217455" y="211363"/>
                </a:lnTo>
                <a:lnTo>
                  <a:pt x="221808" y="223296"/>
                </a:lnTo>
                <a:lnTo>
                  <a:pt x="224424" y="236363"/>
                </a:lnTo>
                <a:lnTo>
                  <a:pt x="225298" y="250570"/>
                </a:lnTo>
                <a:lnTo>
                  <a:pt x="225289" y="252076"/>
                </a:lnTo>
                <a:lnTo>
                  <a:pt x="224267" y="266192"/>
                </a:lnTo>
                <a:lnTo>
                  <a:pt x="221555" y="279195"/>
                </a:lnTo>
                <a:lnTo>
                  <a:pt x="217157" y="291086"/>
                </a:lnTo>
                <a:lnTo>
                  <a:pt x="211079" y="301864"/>
                </a:lnTo>
                <a:lnTo>
                  <a:pt x="203326" y="311530"/>
                </a:lnTo>
                <a:lnTo>
                  <a:pt x="196057" y="318347"/>
                </a:lnTo>
                <a:lnTo>
                  <a:pt x="185487" y="325599"/>
                </a:lnTo>
                <a:lnTo>
                  <a:pt x="173904" y="330770"/>
                </a:lnTo>
                <a:lnTo>
                  <a:pt x="161309" y="333868"/>
                </a:lnTo>
                <a:lnTo>
                  <a:pt x="147700" y="334899"/>
                </a:lnTo>
                <a:lnTo>
                  <a:pt x="138405" y="334388"/>
                </a:lnTo>
                <a:lnTo>
                  <a:pt x="125699" y="331828"/>
                </a:lnTo>
                <a:lnTo>
                  <a:pt x="113916" y="327106"/>
                </a:lnTo>
                <a:lnTo>
                  <a:pt x="103049" y="320216"/>
                </a:lnTo>
                <a:lnTo>
                  <a:pt x="93091" y="311150"/>
                </a:lnTo>
                <a:lnTo>
                  <a:pt x="84776" y="300652"/>
                </a:lnTo>
                <a:lnTo>
                  <a:pt x="78708" y="289708"/>
                </a:lnTo>
                <a:lnTo>
                  <a:pt x="74359" y="277748"/>
                </a:lnTo>
                <a:lnTo>
                  <a:pt x="71741" y="264783"/>
                </a:lnTo>
                <a:lnTo>
                  <a:pt x="70866" y="250825"/>
                </a:lnTo>
                <a:lnTo>
                  <a:pt x="69759" y="118750"/>
                </a:lnTo>
                <a:lnTo>
                  <a:pt x="58950" y="125899"/>
                </a:lnTo>
                <a:lnTo>
                  <a:pt x="48651" y="134321"/>
                </a:lnTo>
                <a:lnTo>
                  <a:pt x="38862" y="144017"/>
                </a:lnTo>
                <a:lnTo>
                  <a:pt x="30666" y="153674"/>
                </a:lnTo>
                <a:lnTo>
                  <a:pt x="23478" y="163859"/>
                </a:lnTo>
                <a:lnTo>
                  <a:pt x="17249" y="174630"/>
                </a:lnTo>
                <a:lnTo>
                  <a:pt x="11978" y="185986"/>
                </a:lnTo>
                <a:lnTo>
                  <a:pt x="7666" y="197928"/>
                </a:lnTo>
                <a:lnTo>
                  <a:pt x="4312" y="210459"/>
                </a:lnTo>
                <a:lnTo>
                  <a:pt x="1916" y="223578"/>
                </a:lnTo>
                <a:lnTo>
                  <a:pt x="479" y="237287"/>
                </a:lnTo>
                <a:lnTo>
                  <a:pt x="0" y="251587"/>
                </a:lnTo>
                <a:lnTo>
                  <a:pt x="420" y="264281"/>
                </a:lnTo>
                <a:lnTo>
                  <a:pt x="1852" y="277747"/>
                </a:lnTo>
                <a:lnTo>
                  <a:pt x="4297" y="290693"/>
                </a:lnTo>
                <a:lnTo>
                  <a:pt x="7754" y="303117"/>
                </a:lnTo>
                <a:lnTo>
                  <a:pt x="12219" y="315019"/>
                </a:lnTo>
                <a:lnTo>
                  <a:pt x="17692" y="326397"/>
                </a:lnTo>
                <a:lnTo>
                  <a:pt x="24170" y="337250"/>
                </a:lnTo>
                <a:lnTo>
                  <a:pt x="31650" y="347577"/>
                </a:lnTo>
                <a:lnTo>
                  <a:pt x="40131" y="357377"/>
                </a:lnTo>
                <a:lnTo>
                  <a:pt x="52159" y="368953"/>
                </a:lnTo>
                <a:lnTo>
                  <a:pt x="62670" y="377203"/>
                </a:lnTo>
                <a:lnTo>
                  <a:pt x="73625" y="384184"/>
                </a:lnTo>
                <a:lnTo>
                  <a:pt x="85027" y="389896"/>
                </a:lnTo>
                <a:lnTo>
                  <a:pt x="96877" y="394338"/>
                </a:lnTo>
                <a:lnTo>
                  <a:pt x="109176" y="397511"/>
                </a:lnTo>
                <a:lnTo>
                  <a:pt x="121926" y="399415"/>
                </a:lnTo>
                <a:lnTo>
                  <a:pt x="135128" y="400050"/>
                </a:lnTo>
                <a:lnTo>
                  <a:pt x="143554" y="399781"/>
                </a:lnTo>
                <a:lnTo>
                  <a:pt x="156377" y="398275"/>
                </a:lnTo>
                <a:lnTo>
                  <a:pt x="168681" y="395444"/>
                </a:lnTo>
                <a:lnTo>
                  <a:pt x="180467" y="391287"/>
                </a:lnTo>
                <a:lnTo>
                  <a:pt x="190830" y="386276"/>
                </a:lnTo>
                <a:lnTo>
                  <a:pt x="201331" y="379812"/>
                </a:lnTo>
                <a:lnTo>
                  <a:pt x="211808" y="371957"/>
                </a:lnTo>
                <a:lnTo>
                  <a:pt x="222250" y="362712"/>
                </a:lnTo>
                <a:lnTo>
                  <a:pt x="222250" y="392684"/>
                </a:lnTo>
                <a:lnTo>
                  <a:pt x="293369" y="392684"/>
                </a:lnTo>
                <a:lnTo>
                  <a:pt x="293369" y="109347"/>
                </a:lnTo>
                <a:lnTo>
                  <a:pt x="222250" y="109347"/>
                </a:lnTo>
                <a:lnTo>
                  <a:pt x="222250" y="140588"/>
                </a:lnTo>
                <a:lnTo>
                  <a:pt x="212693" y="131702"/>
                </a:lnTo>
                <a:lnTo>
                  <a:pt x="202519" y="123809"/>
                </a:lnTo>
                <a:lnTo>
                  <a:pt x="191912" y="117119"/>
                </a:lnTo>
                <a:lnTo>
                  <a:pt x="180848" y="111632"/>
                </a:lnTo>
                <a:lnTo>
                  <a:pt x="170897" y="107909"/>
                </a:lnTo>
                <a:lnTo>
                  <a:pt x="158689" y="104686"/>
                </a:lnTo>
                <a:lnTo>
                  <a:pt x="146042" y="102752"/>
                </a:lnTo>
                <a:close/>
              </a:path>
              <a:path w="1542161" h="496315">
                <a:moveTo>
                  <a:pt x="81077" y="112875"/>
                </a:moveTo>
                <a:lnTo>
                  <a:pt x="69759" y="118750"/>
                </a:lnTo>
                <a:lnTo>
                  <a:pt x="70866" y="250825"/>
                </a:lnTo>
                <a:lnTo>
                  <a:pt x="70866" y="250617"/>
                </a:lnTo>
                <a:lnTo>
                  <a:pt x="71767" y="236574"/>
                </a:lnTo>
                <a:lnTo>
                  <a:pt x="74415" y="223591"/>
                </a:lnTo>
                <a:lnTo>
                  <a:pt x="78796" y="211669"/>
                </a:lnTo>
                <a:lnTo>
                  <a:pt x="84898" y="200808"/>
                </a:lnTo>
                <a:lnTo>
                  <a:pt x="92905" y="108274"/>
                </a:lnTo>
                <a:lnTo>
                  <a:pt x="81077" y="112875"/>
                </a:lnTo>
                <a:close/>
              </a:path>
              <a:path w="1542161" h="496315">
                <a:moveTo>
                  <a:pt x="1460373" y="143001"/>
                </a:moveTo>
                <a:lnTo>
                  <a:pt x="1460768" y="148979"/>
                </a:lnTo>
                <a:lnTo>
                  <a:pt x="1464530" y="161180"/>
                </a:lnTo>
                <a:lnTo>
                  <a:pt x="1472311" y="171703"/>
                </a:lnTo>
                <a:lnTo>
                  <a:pt x="1476992" y="175723"/>
                </a:lnTo>
                <a:lnTo>
                  <a:pt x="1488313" y="181567"/>
                </a:lnTo>
                <a:lnTo>
                  <a:pt x="1501266" y="183514"/>
                </a:lnTo>
                <a:lnTo>
                  <a:pt x="1507343" y="183105"/>
                </a:lnTo>
                <a:lnTo>
                  <a:pt x="1519514" y="179335"/>
                </a:lnTo>
                <a:lnTo>
                  <a:pt x="1530096" y="171576"/>
                </a:lnTo>
                <a:lnTo>
                  <a:pt x="1534055" y="167079"/>
                </a:lnTo>
                <a:lnTo>
                  <a:pt x="1540125" y="155807"/>
                </a:lnTo>
                <a:lnTo>
                  <a:pt x="1542161" y="143001"/>
                </a:lnTo>
                <a:lnTo>
                  <a:pt x="1541720" y="136729"/>
                </a:lnTo>
                <a:lnTo>
                  <a:pt x="1537869" y="124575"/>
                </a:lnTo>
                <a:lnTo>
                  <a:pt x="1530096" y="114045"/>
                </a:lnTo>
                <a:lnTo>
                  <a:pt x="1525461" y="110002"/>
                </a:lnTo>
                <a:lnTo>
                  <a:pt x="1514147" y="104073"/>
                </a:lnTo>
                <a:lnTo>
                  <a:pt x="1501266" y="102107"/>
                </a:lnTo>
                <a:lnTo>
                  <a:pt x="1495034" y="102530"/>
                </a:lnTo>
                <a:lnTo>
                  <a:pt x="1482858" y="106309"/>
                </a:lnTo>
                <a:lnTo>
                  <a:pt x="1472311" y="114045"/>
                </a:lnTo>
                <a:lnTo>
                  <a:pt x="1468208" y="118760"/>
                </a:lnTo>
                <a:lnTo>
                  <a:pt x="1462323" y="130066"/>
                </a:lnTo>
                <a:lnTo>
                  <a:pt x="1460373" y="143001"/>
                </a:lnTo>
                <a:close/>
              </a:path>
              <a:path w="1542161" h="496315">
                <a:moveTo>
                  <a:pt x="991997" y="287147"/>
                </a:moveTo>
                <a:lnTo>
                  <a:pt x="918463" y="109347"/>
                </a:lnTo>
                <a:lnTo>
                  <a:pt x="845693" y="109347"/>
                </a:lnTo>
                <a:lnTo>
                  <a:pt x="953516" y="371601"/>
                </a:lnTo>
                <a:lnTo>
                  <a:pt x="895223" y="496315"/>
                </a:lnTo>
                <a:lnTo>
                  <a:pt x="968629" y="496315"/>
                </a:lnTo>
                <a:lnTo>
                  <a:pt x="1146048" y="109347"/>
                </a:lnTo>
                <a:lnTo>
                  <a:pt x="1073277" y="109347"/>
                </a:lnTo>
                <a:lnTo>
                  <a:pt x="991997" y="287147"/>
                </a:lnTo>
                <a:close/>
              </a:path>
              <a:path w="1542161" h="496315">
                <a:moveTo>
                  <a:pt x="760476" y="392684"/>
                </a:moveTo>
                <a:lnTo>
                  <a:pt x="760476" y="278129"/>
                </a:lnTo>
                <a:lnTo>
                  <a:pt x="760094" y="264287"/>
                </a:lnTo>
                <a:lnTo>
                  <a:pt x="760126" y="258123"/>
                </a:lnTo>
                <a:lnTo>
                  <a:pt x="760602" y="240988"/>
                </a:lnTo>
                <a:lnTo>
                  <a:pt x="761647" y="225810"/>
                </a:lnTo>
                <a:lnTo>
                  <a:pt x="763262" y="212588"/>
                </a:lnTo>
                <a:lnTo>
                  <a:pt x="765446" y="201321"/>
                </a:lnTo>
                <a:lnTo>
                  <a:pt x="768200" y="192011"/>
                </a:lnTo>
                <a:lnTo>
                  <a:pt x="771525" y="184657"/>
                </a:lnTo>
                <a:lnTo>
                  <a:pt x="777737" y="175435"/>
                </a:lnTo>
                <a:lnTo>
                  <a:pt x="787777" y="167105"/>
                </a:lnTo>
                <a:lnTo>
                  <a:pt x="799211" y="164337"/>
                </a:lnTo>
                <a:lnTo>
                  <a:pt x="804544" y="164337"/>
                </a:lnTo>
                <a:lnTo>
                  <a:pt x="811403" y="166369"/>
                </a:lnTo>
                <a:lnTo>
                  <a:pt x="819785" y="170561"/>
                </a:lnTo>
                <a:lnTo>
                  <a:pt x="841882" y="109347"/>
                </a:lnTo>
                <a:lnTo>
                  <a:pt x="837529" y="107394"/>
                </a:lnTo>
                <a:lnTo>
                  <a:pt x="825043" y="103429"/>
                </a:lnTo>
                <a:lnTo>
                  <a:pt x="813054" y="102107"/>
                </a:lnTo>
                <a:lnTo>
                  <a:pt x="800701" y="103235"/>
                </a:lnTo>
                <a:lnTo>
                  <a:pt x="788544" y="106855"/>
                </a:lnTo>
                <a:lnTo>
                  <a:pt x="777113" y="113029"/>
                </a:lnTo>
                <a:lnTo>
                  <a:pt x="774530" y="114835"/>
                </a:lnTo>
                <a:lnTo>
                  <a:pt x="765410" y="122966"/>
                </a:lnTo>
                <a:lnTo>
                  <a:pt x="757508" y="133033"/>
                </a:lnTo>
                <a:lnTo>
                  <a:pt x="750824" y="145034"/>
                </a:lnTo>
                <a:lnTo>
                  <a:pt x="750824" y="109347"/>
                </a:lnTo>
                <a:lnTo>
                  <a:pt x="689863" y="109347"/>
                </a:lnTo>
                <a:lnTo>
                  <a:pt x="689863" y="392684"/>
                </a:lnTo>
                <a:lnTo>
                  <a:pt x="760476" y="392684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7961" y="1097026"/>
            <a:ext cx="81787" cy="81534"/>
          </a:xfrm>
          <a:custGeom>
            <a:avLst/>
            <a:gdLst/>
            <a:ahLst/>
            <a:cxnLst/>
            <a:rect l="l" t="t" r="r" b="b"/>
            <a:pathLst>
              <a:path w="81787" h="81534">
                <a:moveTo>
                  <a:pt x="40893" y="0"/>
                </a:moveTo>
                <a:lnTo>
                  <a:pt x="53793" y="1962"/>
                </a:lnTo>
                <a:lnTo>
                  <a:pt x="65121" y="7850"/>
                </a:lnTo>
                <a:lnTo>
                  <a:pt x="69723" y="11811"/>
                </a:lnTo>
                <a:lnTo>
                  <a:pt x="77518" y="22282"/>
                </a:lnTo>
                <a:lnTo>
                  <a:pt x="81361" y="34465"/>
                </a:lnTo>
                <a:lnTo>
                  <a:pt x="81787" y="40639"/>
                </a:lnTo>
                <a:lnTo>
                  <a:pt x="79783" y="53555"/>
                </a:lnTo>
                <a:lnTo>
                  <a:pt x="73802" y="64812"/>
                </a:lnTo>
                <a:lnTo>
                  <a:pt x="69723" y="69469"/>
                </a:lnTo>
                <a:lnTo>
                  <a:pt x="59159" y="77264"/>
                </a:lnTo>
                <a:lnTo>
                  <a:pt x="47010" y="81107"/>
                </a:lnTo>
                <a:lnTo>
                  <a:pt x="40893" y="81534"/>
                </a:lnTo>
                <a:lnTo>
                  <a:pt x="27977" y="79544"/>
                </a:lnTo>
                <a:lnTo>
                  <a:pt x="16684" y="73607"/>
                </a:lnTo>
                <a:lnTo>
                  <a:pt x="11937" y="69469"/>
                </a:lnTo>
                <a:lnTo>
                  <a:pt x="4179" y="58924"/>
                </a:lnTo>
                <a:lnTo>
                  <a:pt x="409" y="46763"/>
                </a:lnTo>
                <a:lnTo>
                  <a:pt x="0" y="40639"/>
                </a:lnTo>
                <a:lnTo>
                  <a:pt x="1965" y="27667"/>
                </a:lnTo>
                <a:lnTo>
                  <a:pt x="7894" y="16387"/>
                </a:lnTo>
                <a:lnTo>
                  <a:pt x="11937" y="11811"/>
                </a:lnTo>
                <a:lnTo>
                  <a:pt x="22502" y="4165"/>
                </a:lnTo>
                <a:lnTo>
                  <a:pt x="34701" y="416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08454" y="946150"/>
            <a:ext cx="154431" cy="167259"/>
          </a:xfrm>
          <a:custGeom>
            <a:avLst/>
            <a:gdLst/>
            <a:ahLst/>
            <a:cxnLst/>
            <a:rect l="l" t="t" r="r" b="b"/>
            <a:pathLst>
              <a:path w="154431" h="167259">
                <a:moveTo>
                  <a:pt x="76581" y="0"/>
                </a:moveTo>
                <a:lnTo>
                  <a:pt x="63020" y="1073"/>
                </a:lnTo>
                <a:lnTo>
                  <a:pt x="50473" y="4282"/>
                </a:lnTo>
                <a:lnTo>
                  <a:pt x="38947" y="9613"/>
                </a:lnTo>
                <a:lnTo>
                  <a:pt x="28449" y="17051"/>
                </a:lnTo>
                <a:lnTo>
                  <a:pt x="21843" y="23367"/>
                </a:lnTo>
                <a:lnTo>
                  <a:pt x="14032" y="33168"/>
                </a:lnTo>
                <a:lnTo>
                  <a:pt x="7930" y="44029"/>
                </a:lnTo>
                <a:lnTo>
                  <a:pt x="3549" y="55951"/>
                </a:lnTo>
                <a:lnTo>
                  <a:pt x="901" y="68934"/>
                </a:lnTo>
                <a:lnTo>
                  <a:pt x="0" y="82977"/>
                </a:lnTo>
                <a:lnTo>
                  <a:pt x="0" y="83185"/>
                </a:lnTo>
                <a:lnTo>
                  <a:pt x="875" y="97143"/>
                </a:lnTo>
                <a:lnTo>
                  <a:pt x="3493" y="110108"/>
                </a:lnTo>
                <a:lnTo>
                  <a:pt x="7842" y="122068"/>
                </a:lnTo>
                <a:lnTo>
                  <a:pt x="13910" y="133012"/>
                </a:lnTo>
                <a:lnTo>
                  <a:pt x="21685" y="142928"/>
                </a:lnTo>
                <a:lnTo>
                  <a:pt x="32183" y="152576"/>
                </a:lnTo>
                <a:lnTo>
                  <a:pt x="43050" y="159466"/>
                </a:lnTo>
                <a:lnTo>
                  <a:pt x="54833" y="164188"/>
                </a:lnTo>
                <a:lnTo>
                  <a:pt x="67539" y="166748"/>
                </a:lnTo>
                <a:lnTo>
                  <a:pt x="76834" y="167259"/>
                </a:lnTo>
                <a:lnTo>
                  <a:pt x="90443" y="166228"/>
                </a:lnTo>
                <a:lnTo>
                  <a:pt x="103038" y="163130"/>
                </a:lnTo>
                <a:lnTo>
                  <a:pt x="114621" y="157959"/>
                </a:lnTo>
                <a:lnTo>
                  <a:pt x="125191" y="150707"/>
                </a:lnTo>
                <a:lnTo>
                  <a:pt x="132460" y="143890"/>
                </a:lnTo>
                <a:lnTo>
                  <a:pt x="140213" y="134224"/>
                </a:lnTo>
                <a:lnTo>
                  <a:pt x="146291" y="123446"/>
                </a:lnTo>
                <a:lnTo>
                  <a:pt x="150689" y="111555"/>
                </a:lnTo>
                <a:lnTo>
                  <a:pt x="153401" y="98552"/>
                </a:lnTo>
                <a:lnTo>
                  <a:pt x="154423" y="84436"/>
                </a:lnTo>
                <a:lnTo>
                  <a:pt x="154431" y="82930"/>
                </a:lnTo>
                <a:lnTo>
                  <a:pt x="153558" y="68723"/>
                </a:lnTo>
                <a:lnTo>
                  <a:pt x="150942" y="55656"/>
                </a:lnTo>
                <a:lnTo>
                  <a:pt x="146589" y="43723"/>
                </a:lnTo>
                <a:lnTo>
                  <a:pt x="140505" y="32917"/>
                </a:lnTo>
                <a:lnTo>
                  <a:pt x="132696" y="23233"/>
                </a:lnTo>
                <a:lnTo>
                  <a:pt x="122651" y="14372"/>
                </a:lnTo>
                <a:lnTo>
                  <a:pt x="111804" y="7758"/>
                </a:lnTo>
                <a:lnTo>
                  <a:pt x="99928" y="3159"/>
                </a:lnTo>
                <a:lnTo>
                  <a:pt x="87030" y="588"/>
                </a:lnTo>
                <a:lnTo>
                  <a:pt x="7658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83281" y="887857"/>
            <a:ext cx="300355" cy="386968"/>
          </a:xfrm>
          <a:custGeom>
            <a:avLst/>
            <a:gdLst/>
            <a:ahLst/>
            <a:cxnLst/>
            <a:rect l="l" t="t" r="r" b="b"/>
            <a:pathLst>
              <a:path w="300355" h="386968">
                <a:moveTo>
                  <a:pt x="0" y="0"/>
                </a:moveTo>
                <a:lnTo>
                  <a:pt x="72770" y="0"/>
                </a:lnTo>
                <a:lnTo>
                  <a:pt x="146304" y="177800"/>
                </a:lnTo>
                <a:lnTo>
                  <a:pt x="227583" y="0"/>
                </a:lnTo>
                <a:lnTo>
                  <a:pt x="300355" y="0"/>
                </a:lnTo>
                <a:lnTo>
                  <a:pt x="122936" y="386968"/>
                </a:lnTo>
                <a:lnTo>
                  <a:pt x="49530" y="386968"/>
                </a:lnTo>
                <a:lnTo>
                  <a:pt x="107823" y="26225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7961" y="880617"/>
            <a:ext cx="81787" cy="81407"/>
          </a:xfrm>
          <a:custGeom>
            <a:avLst/>
            <a:gdLst/>
            <a:ahLst/>
            <a:cxnLst/>
            <a:rect l="l" t="t" r="r" b="b"/>
            <a:pathLst>
              <a:path w="81787" h="81407">
                <a:moveTo>
                  <a:pt x="40893" y="0"/>
                </a:moveTo>
                <a:lnTo>
                  <a:pt x="53774" y="1965"/>
                </a:lnTo>
                <a:lnTo>
                  <a:pt x="65088" y="7894"/>
                </a:lnTo>
                <a:lnTo>
                  <a:pt x="69723" y="11937"/>
                </a:lnTo>
                <a:lnTo>
                  <a:pt x="77496" y="22467"/>
                </a:lnTo>
                <a:lnTo>
                  <a:pt x="81347" y="34621"/>
                </a:lnTo>
                <a:lnTo>
                  <a:pt x="81787" y="40894"/>
                </a:lnTo>
                <a:lnTo>
                  <a:pt x="79752" y="53699"/>
                </a:lnTo>
                <a:lnTo>
                  <a:pt x="73682" y="64971"/>
                </a:lnTo>
                <a:lnTo>
                  <a:pt x="69723" y="69469"/>
                </a:lnTo>
                <a:lnTo>
                  <a:pt x="59141" y="77227"/>
                </a:lnTo>
                <a:lnTo>
                  <a:pt x="46970" y="80997"/>
                </a:lnTo>
                <a:lnTo>
                  <a:pt x="40893" y="81407"/>
                </a:lnTo>
                <a:lnTo>
                  <a:pt x="27940" y="79459"/>
                </a:lnTo>
                <a:lnTo>
                  <a:pt x="16619" y="73615"/>
                </a:lnTo>
                <a:lnTo>
                  <a:pt x="11937" y="69596"/>
                </a:lnTo>
                <a:lnTo>
                  <a:pt x="4157" y="59072"/>
                </a:lnTo>
                <a:lnTo>
                  <a:pt x="395" y="46871"/>
                </a:lnTo>
                <a:lnTo>
                  <a:pt x="0" y="40894"/>
                </a:lnTo>
                <a:lnTo>
                  <a:pt x="1950" y="27958"/>
                </a:lnTo>
                <a:lnTo>
                  <a:pt x="7835" y="16652"/>
                </a:lnTo>
                <a:lnTo>
                  <a:pt x="11937" y="11937"/>
                </a:lnTo>
                <a:lnTo>
                  <a:pt x="22485" y="4201"/>
                </a:lnTo>
                <a:lnTo>
                  <a:pt x="34661" y="422"/>
                </a:lnTo>
                <a:lnTo>
                  <a:pt x="40893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27452" y="880617"/>
            <a:ext cx="152019" cy="290576"/>
          </a:xfrm>
          <a:custGeom>
            <a:avLst/>
            <a:gdLst/>
            <a:ahLst/>
            <a:cxnLst/>
            <a:rect l="l" t="t" r="r" b="b"/>
            <a:pathLst>
              <a:path w="152019" h="290576">
                <a:moveTo>
                  <a:pt x="123190" y="0"/>
                </a:moveTo>
                <a:lnTo>
                  <a:pt x="135179" y="1321"/>
                </a:lnTo>
                <a:lnTo>
                  <a:pt x="147665" y="5286"/>
                </a:lnTo>
                <a:lnTo>
                  <a:pt x="152019" y="7239"/>
                </a:lnTo>
                <a:lnTo>
                  <a:pt x="129921" y="68453"/>
                </a:lnTo>
                <a:lnTo>
                  <a:pt x="121539" y="64262"/>
                </a:lnTo>
                <a:lnTo>
                  <a:pt x="114681" y="62230"/>
                </a:lnTo>
                <a:lnTo>
                  <a:pt x="109347" y="62230"/>
                </a:lnTo>
                <a:lnTo>
                  <a:pt x="97913" y="64997"/>
                </a:lnTo>
                <a:lnTo>
                  <a:pt x="87873" y="73327"/>
                </a:lnTo>
                <a:lnTo>
                  <a:pt x="81661" y="82550"/>
                </a:lnTo>
                <a:lnTo>
                  <a:pt x="78336" y="89903"/>
                </a:lnTo>
                <a:lnTo>
                  <a:pt x="75582" y="99213"/>
                </a:lnTo>
                <a:lnTo>
                  <a:pt x="73398" y="110480"/>
                </a:lnTo>
                <a:lnTo>
                  <a:pt x="71783" y="123702"/>
                </a:lnTo>
                <a:lnTo>
                  <a:pt x="70738" y="138880"/>
                </a:lnTo>
                <a:lnTo>
                  <a:pt x="70262" y="156015"/>
                </a:lnTo>
                <a:lnTo>
                  <a:pt x="70231" y="162179"/>
                </a:lnTo>
                <a:lnTo>
                  <a:pt x="70612" y="176022"/>
                </a:lnTo>
                <a:lnTo>
                  <a:pt x="70612" y="290576"/>
                </a:lnTo>
                <a:lnTo>
                  <a:pt x="0" y="290576"/>
                </a:lnTo>
                <a:lnTo>
                  <a:pt x="0" y="7239"/>
                </a:lnTo>
                <a:lnTo>
                  <a:pt x="60960" y="7239"/>
                </a:lnTo>
                <a:lnTo>
                  <a:pt x="60960" y="42926"/>
                </a:lnTo>
                <a:lnTo>
                  <a:pt x="67644" y="30925"/>
                </a:lnTo>
                <a:lnTo>
                  <a:pt x="75546" y="20858"/>
                </a:lnTo>
                <a:lnTo>
                  <a:pt x="84666" y="12727"/>
                </a:lnTo>
                <a:lnTo>
                  <a:pt x="87249" y="10922"/>
                </a:lnTo>
                <a:lnTo>
                  <a:pt x="98680" y="4747"/>
                </a:lnTo>
                <a:lnTo>
                  <a:pt x="110837" y="1127"/>
                </a:lnTo>
                <a:lnTo>
                  <a:pt x="12319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88870" y="880617"/>
            <a:ext cx="291211" cy="297942"/>
          </a:xfrm>
          <a:custGeom>
            <a:avLst/>
            <a:gdLst/>
            <a:ahLst/>
            <a:cxnLst/>
            <a:rect l="l" t="t" r="r" b="b"/>
            <a:pathLst>
              <a:path w="291211" h="297942">
                <a:moveTo>
                  <a:pt x="160528" y="0"/>
                </a:moveTo>
                <a:lnTo>
                  <a:pt x="174095" y="449"/>
                </a:lnTo>
                <a:lnTo>
                  <a:pt x="187210" y="1799"/>
                </a:lnTo>
                <a:lnTo>
                  <a:pt x="199868" y="4048"/>
                </a:lnTo>
                <a:lnTo>
                  <a:pt x="212067" y="7197"/>
                </a:lnTo>
                <a:lnTo>
                  <a:pt x="223802" y="11246"/>
                </a:lnTo>
                <a:lnTo>
                  <a:pt x="235070" y="16195"/>
                </a:lnTo>
                <a:lnTo>
                  <a:pt x="247597" y="23039"/>
                </a:lnTo>
                <a:lnTo>
                  <a:pt x="258215" y="30177"/>
                </a:lnTo>
                <a:lnTo>
                  <a:pt x="268075" y="38179"/>
                </a:lnTo>
                <a:lnTo>
                  <a:pt x="277184" y="47051"/>
                </a:lnTo>
                <a:lnTo>
                  <a:pt x="285543" y="56797"/>
                </a:lnTo>
                <a:lnTo>
                  <a:pt x="291211" y="64516"/>
                </a:lnTo>
                <a:lnTo>
                  <a:pt x="232029" y="97155"/>
                </a:lnTo>
                <a:lnTo>
                  <a:pt x="221702" y="87318"/>
                </a:lnTo>
                <a:lnTo>
                  <a:pt x="211476" y="79555"/>
                </a:lnTo>
                <a:lnTo>
                  <a:pt x="201306" y="73887"/>
                </a:lnTo>
                <a:lnTo>
                  <a:pt x="187775" y="69146"/>
                </a:lnTo>
                <a:lnTo>
                  <a:pt x="175292" y="66860"/>
                </a:lnTo>
                <a:lnTo>
                  <a:pt x="161611" y="66042"/>
                </a:lnTo>
                <a:lnTo>
                  <a:pt x="160781" y="66040"/>
                </a:lnTo>
                <a:lnTo>
                  <a:pt x="146600" y="66857"/>
                </a:lnTo>
                <a:lnTo>
                  <a:pt x="133452" y="69305"/>
                </a:lnTo>
                <a:lnTo>
                  <a:pt x="121333" y="73381"/>
                </a:lnTo>
                <a:lnTo>
                  <a:pt x="110239" y="79078"/>
                </a:lnTo>
                <a:lnTo>
                  <a:pt x="100164" y="86392"/>
                </a:lnTo>
                <a:lnTo>
                  <a:pt x="87683" y="99612"/>
                </a:lnTo>
                <a:lnTo>
                  <a:pt x="80925" y="110303"/>
                </a:lnTo>
                <a:lnTo>
                  <a:pt x="75998" y="121990"/>
                </a:lnTo>
                <a:lnTo>
                  <a:pt x="72906" y="134671"/>
                </a:lnTo>
                <a:lnTo>
                  <a:pt x="71657" y="148348"/>
                </a:lnTo>
                <a:lnTo>
                  <a:pt x="71628" y="150876"/>
                </a:lnTo>
                <a:lnTo>
                  <a:pt x="72581" y="164788"/>
                </a:lnTo>
                <a:lnTo>
                  <a:pt x="75434" y="177639"/>
                </a:lnTo>
                <a:lnTo>
                  <a:pt x="80173" y="189428"/>
                </a:lnTo>
                <a:lnTo>
                  <a:pt x="86787" y="200156"/>
                </a:lnTo>
                <a:lnTo>
                  <a:pt x="95377" y="209931"/>
                </a:lnTo>
                <a:lnTo>
                  <a:pt x="105015" y="217837"/>
                </a:lnTo>
                <a:lnTo>
                  <a:pt x="115722" y="224072"/>
                </a:lnTo>
                <a:lnTo>
                  <a:pt x="127510" y="228635"/>
                </a:lnTo>
                <a:lnTo>
                  <a:pt x="140388" y="231527"/>
                </a:lnTo>
                <a:lnTo>
                  <a:pt x="154368" y="232746"/>
                </a:lnTo>
                <a:lnTo>
                  <a:pt x="157734" y="232791"/>
                </a:lnTo>
                <a:lnTo>
                  <a:pt x="172136" y="231996"/>
                </a:lnTo>
                <a:lnTo>
                  <a:pt x="185511" y="229610"/>
                </a:lnTo>
                <a:lnTo>
                  <a:pt x="197857" y="225629"/>
                </a:lnTo>
                <a:lnTo>
                  <a:pt x="209176" y="220052"/>
                </a:lnTo>
                <a:lnTo>
                  <a:pt x="219468" y="212874"/>
                </a:lnTo>
                <a:lnTo>
                  <a:pt x="228731" y="204093"/>
                </a:lnTo>
                <a:lnTo>
                  <a:pt x="232029" y="200279"/>
                </a:lnTo>
                <a:lnTo>
                  <a:pt x="288036" y="238633"/>
                </a:lnTo>
                <a:lnTo>
                  <a:pt x="279572" y="248780"/>
                </a:lnTo>
                <a:lnTo>
                  <a:pt x="270507" y="257978"/>
                </a:lnTo>
                <a:lnTo>
                  <a:pt x="260840" y="266226"/>
                </a:lnTo>
                <a:lnTo>
                  <a:pt x="250569" y="273523"/>
                </a:lnTo>
                <a:lnTo>
                  <a:pt x="239694" y="279868"/>
                </a:lnTo>
                <a:lnTo>
                  <a:pt x="228213" y="285262"/>
                </a:lnTo>
                <a:lnTo>
                  <a:pt x="216125" y="289703"/>
                </a:lnTo>
                <a:lnTo>
                  <a:pt x="203430" y="293191"/>
                </a:lnTo>
                <a:lnTo>
                  <a:pt x="190125" y="295725"/>
                </a:lnTo>
                <a:lnTo>
                  <a:pt x="176211" y="297305"/>
                </a:lnTo>
                <a:lnTo>
                  <a:pt x="161685" y="297930"/>
                </a:lnTo>
                <a:lnTo>
                  <a:pt x="159385" y="297942"/>
                </a:lnTo>
                <a:lnTo>
                  <a:pt x="144554" y="297482"/>
                </a:lnTo>
                <a:lnTo>
                  <a:pt x="130392" y="296105"/>
                </a:lnTo>
                <a:lnTo>
                  <a:pt x="116897" y="293813"/>
                </a:lnTo>
                <a:lnTo>
                  <a:pt x="104070" y="290606"/>
                </a:lnTo>
                <a:lnTo>
                  <a:pt x="91910" y="286486"/>
                </a:lnTo>
                <a:lnTo>
                  <a:pt x="80419" y="281456"/>
                </a:lnTo>
                <a:lnTo>
                  <a:pt x="69595" y="275515"/>
                </a:lnTo>
                <a:lnTo>
                  <a:pt x="59438" y="268667"/>
                </a:lnTo>
                <a:lnTo>
                  <a:pt x="49950" y="260913"/>
                </a:lnTo>
                <a:lnTo>
                  <a:pt x="42418" y="253619"/>
                </a:lnTo>
                <a:lnTo>
                  <a:pt x="33330" y="243397"/>
                </a:lnTo>
                <a:lnTo>
                  <a:pt x="25339" y="232784"/>
                </a:lnTo>
                <a:lnTo>
                  <a:pt x="18444" y="221779"/>
                </a:lnTo>
                <a:lnTo>
                  <a:pt x="12643" y="210382"/>
                </a:lnTo>
                <a:lnTo>
                  <a:pt x="7936" y="198592"/>
                </a:lnTo>
                <a:lnTo>
                  <a:pt x="4321" y="186411"/>
                </a:lnTo>
                <a:lnTo>
                  <a:pt x="1797" y="173837"/>
                </a:lnTo>
                <a:lnTo>
                  <a:pt x="363" y="160872"/>
                </a:lnTo>
                <a:lnTo>
                  <a:pt x="0" y="149987"/>
                </a:lnTo>
                <a:lnTo>
                  <a:pt x="537" y="136852"/>
                </a:lnTo>
                <a:lnTo>
                  <a:pt x="2150" y="124056"/>
                </a:lnTo>
                <a:lnTo>
                  <a:pt x="4839" y="111598"/>
                </a:lnTo>
                <a:lnTo>
                  <a:pt x="8602" y="99479"/>
                </a:lnTo>
                <a:lnTo>
                  <a:pt x="13441" y="87699"/>
                </a:lnTo>
                <a:lnTo>
                  <a:pt x="19356" y="76257"/>
                </a:lnTo>
                <a:lnTo>
                  <a:pt x="27590" y="63435"/>
                </a:lnTo>
                <a:lnTo>
                  <a:pt x="35448" y="53466"/>
                </a:lnTo>
                <a:lnTo>
                  <a:pt x="44147" y="44260"/>
                </a:lnTo>
                <a:lnTo>
                  <a:pt x="53689" y="35818"/>
                </a:lnTo>
                <a:lnTo>
                  <a:pt x="64072" y="28139"/>
                </a:lnTo>
                <a:lnTo>
                  <a:pt x="75297" y="21224"/>
                </a:lnTo>
                <a:lnTo>
                  <a:pt x="89322" y="14240"/>
                </a:lnTo>
                <a:lnTo>
                  <a:pt x="100936" y="9671"/>
                </a:lnTo>
                <a:lnTo>
                  <a:pt x="112948" y="5980"/>
                </a:lnTo>
                <a:lnTo>
                  <a:pt x="125362" y="3170"/>
                </a:lnTo>
                <a:lnTo>
                  <a:pt x="138180" y="1242"/>
                </a:lnTo>
                <a:lnTo>
                  <a:pt x="151404" y="201"/>
                </a:lnTo>
                <a:lnTo>
                  <a:pt x="16052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37588" y="880617"/>
            <a:ext cx="293369" cy="297942"/>
          </a:xfrm>
          <a:custGeom>
            <a:avLst/>
            <a:gdLst/>
            <a:ahLst/>
            <a:cxnLst/>
            <a:rect l="l" t="t" r="r" b="b"/>
            <a:pathLst>
              <a:path w="293369" h="297942">
                <a:moveTo>
                  <a:pt x="132969" y="0"/>
                </a:moveTo>
                <a:lnTo>
                  <a:pt x="146042" y="644"/>
                </a:lnTo>
                <a:lnTo>
                  <a:pt x="158689" y="2578"/>
                </a:lnTo>
                <a:lnTo>
                  <a:pt x="170897" y="5801"/>
                </a:lnTo>
                <a:lnTo>
                  <a:pt x="180848" y="9525"/>
                </a:lnTo>
                <a:lnTo>
                  <a:pt x="191912" y="15011"/>
                </a:lnTo>
                <a:lnTo>
                  <a:pt x="202519" y="21701"/>
                </a:lnTo>
                <a:lnTo>
                  <a:pt x="212693" y="29594"/>
                </a:lnTo>
                <a:lnTo>
                  <a:pt x="222250" y="38481"/>
                </a:lnTo>
                <a:lnTo>
                  <a:pt x="222250" y="7239"/>
                </a:lnTo>
                <a:lnTo>
                  <a:pt x="293369" y="7239"/>
                </a:lnTo>
                <a:lnTo>
                  <a:pt x="293369" y="290576"/>
                </a:lnTo>
                <a:lnTo>
                  <a:pt x="222250" y="290576"/>
                </a:lnTo>
                <a:lnTo>
                  <a:pt x="222250" y="260604"/>
                </a:lnTo>
                <a:lnTo>
                  <a:pt x="211808" y="269849"/>
                </a:lnTo>
                <a:lnTo>
                  <a:pt x="201331" y="277704"/>
                </a:lnTo>
                <a:lnTo>
                  <a:pt x="190830" y="284168"/>
                </a:lnTo>
                <a:lnTo>
                  <a:pt x="180467" y="289179"/>
                </a:lnTo>
                <a:lnTo>
                  <a:pt x="168681" y="293336"/>
                </a:lnTo>
                <a:lnTo>
                  <a:pt x="156377" y="296167"/>
                </a:lnTo>
                <a:lnTo>
                  <a:pt x="143554" y="297673"/>
                </a:lnTo>
                <a:lnTo>
                  <a:pt x="135128" y="297942"/>
                </a:lnTo>
                <a:lnTo>
                  <a:pt x="121926" y="297307"/>
                </a:lnTo>
                <a:lnTo>
                  <a:pt x="109176" y="295403"/>
                </a:lnTo>
                <a:lnTo>
                  <a:pt x="96877" y="292230"/>
                </a:lnTo>
                <a:lnTo>
                  <a:pt x="85027" y="287788"/>
                </a:lnTo>
                <a:lnTo>
                  <a:pt x="73625" y="282076"/>
                </a:lnTo>
                <a:lnTo>
                  <a:pt x="62670" y="275095"/>
                </a:lnTo>
                <a:lnTo>
                  <a:pt x="52159" y="266845"/>
                </a:lnTo>
                <a:lnTo>
                  <a:pt x="42092" y="257326"/>
                </a:lnTo>
                <a:lnTo>
                  <a:pt x="31650" y="245469"/>
                </a:lnTo>
                <a:lnTo>
                  <a:pt x="24170" y="235142"/>
                </a:lnTo>
                <a:lnTo>
                  <a:pt x="17692" y="224289"/>
                </a:lnTo>
                <a:lnTo>
                  <a:pt x="12219" y="212911"/>
                </a:lnTo>
                <a:lnTo>
                  <a:pt x="7754" y="201009"/>
                </a:lnTo>
                <a:lnTo>
                  <a:pt x="4297" y="188585"/>
                </a:lnTo>
                <a:lnTo>
                  <a:pt x="1852" y="175639"/>
                </a:lnTo>
                <a:lnTo>
                  <a:pt x="420" y="162173"/>
                </a:lnTo>
                <a:lnTo>
                  <a:pt x="0" y="149479"/>
                </a:lnTo>
                <a:lnTo>
                  <a:pt x="479" y="135179"/>
                </a:lnTo>
                <a:lnTo>
                  <a:pt x="1916" y="121470"/>
                </a:lnTo>
                <a:lnTo>
                  <a:pt x="4312" y="108351"/>
                </a:lnTo>
                <a:lnTo>
                  <a:pt x="7666" y="95820"/>
                </a:lnTo>
                <a:lnTo>
                  <a:pt x="11978" y="83878"/>
                </a:lnTo>
                <a:lnTo>
                  <a:pt x="17249" y="72522"/>
                </a:lnTo>
                <a:lnTo>
                  <a:pt x="23478" y="61751"/>
                </a:lnTo>
                <a:lnTo>
                  <a:pt x="30666" y="51566"/>
                </a:lnTo>
                <a:lnTo>
                  <a:pt x="38862" y="41910"/>
                </a:lnTo>
                <a:lnTo>
                  <a:pt x="48651" y="32213"/>
                </a:lnTo>
                <a:lnTo>
                  <a:pt x="58950" y="23791"/>
                </a:lnTo>
                <a:lnTo>
                  <a:pt x="69759" y="16642"/>
                </a:lnTo>
                <a:lnTo>
                  <a:pt x="81077" y="10767"/>
                </a:lnTo>
                <a:lnTo>
                  <a:pt x="92905" y="6166"/>
                </a:lnTo>
                <a:lnTo>
                  <a:pt x="105243" y="2840"/>
                </a:lnTo>
                <a:lnTo>
                  <a:pt x="118090" y="787"/>
                </a:lnTo>
                <a:lnTo>
                  <a:pt x="131446" y="7"/>
                </a:lnTo>
                <a:lnTo>
                  <a:pt x="132969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16275" y="778510"/>
            <a:ext cx="71120" cy="392684"/>
          </a:xfrm>
          <a:custGeom>
            <a:avLst/>
            <a:gdLst/>
            <a:ahLst/>
            <a:cxnLst/>
            <a:rect l="l" t="t" r="r" b="b"/>
            <a:pathLst>
              <a:path w="71120" h="392684">
                <a:moveTo>
                  <a:pt x="0" y="0"/>
                </a:moveTo>
                <a:lnTo>
                  <a:pt x="71120" y="0"/>
                </a:lnTo>
                <a:lnTo>
                  <a:pt x="71120" y="392684"/>
                </a:lnTo>
                <a:lnTo>
                  <a:pt x="0" y="392684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9948" y="1976991"/>
            <a:ext cx="682058" cy="1503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3000">
              <a:latin typeface="Century Gothic"/>
              <a:cs typeface="Century Gothic"/>
            </a:endParaRPr>
          </a:p>
          <a:p>
            <a:pPr marL="12700" marR="217">
              <a:lnSpc>
                <a:spcPct val="102172"/>
              </a:lnSpc>
              <a:spcBef>
                <a:spcPts val="480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3000">
              <a:latin typeface="Century Gothic"/>
              <a:cs typeface="Century Gothic"/>
            </a:endParaRPr>
          </a:p>
          <a:p>
            <a:pPr marL="12700" marR="217">
              <a:lnSpc>
                <a:spcPts val="3654"/>
              </a:lnSpc>
              <a:spcBef>
                <a:spcPts val="824"/>
              </a:spcBef>
            </a:pPr>
            <a:r>
              <a:rPr sz="3600" spc="0" baseline="-2634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3600" spc="284" baseline="-2415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0607" y="1976991"/>
            <a:ext cx="6480389" cy="1503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53" marR="57370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aving</a:t>
            </a:r>
            <a:r>
              <a:rPr sz="3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 s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paration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ability.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ct val="119444"/>
              </a:lnSpc>
              <a:spcBef>
                <a:spcPts val="683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ound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be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non-bi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gradable. has s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all p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rticle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size 4</a:t>
            </a:r>
            <a:r>
              <a:rPr sz="30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80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948" y="3531725"/>
            <a:ext cx="7905313" cy="1503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6748" marR="57150">
              <a:lnSpc>
                <a:spcPts val="3225"/>
              </a:lnSpc>
              <a:spcBef>
                <a:spcPts val="161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mic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om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  <a:p>
            <a:pPr marL="12700" marR="57150">
              <a:lnSpc>
                <a:spcPct val="102172"/>
              </a:lnSpc>
              <a:spcBef>
                <a:spcPts val="480"/>
              </a:spcBef>
            </a:pPr>
            <a:r>
              <a:rPr sz="24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2400" spc="284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It</a:t>
            </a:r>
            <a:r>
              <a:rPr sz="3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can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3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rivetiz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d.</a:t>
            </a:r>
            <a:endParaRPr sz="3000">
              <a:latin typeface="Century Gothic"/>
              <a:cs typeface="Century Gothic"/>
            </a:endParaRPr>
          </a:p>
          <a:p>
            <a:pPr marL="12700">
              <a:lnSpc>
                <a:spcPts val="3654"/>
              </a:lnSpc>
              <a:spcBef>
                <a:spcPts val="824"/>
              </a:spcBef>
            </a:pPr>
            <a:r>
              <a:rPr sz="3600" spc="0" baseline="-2634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r>
              <a:rPr sz="3600" spc="284" baseline="-2415" dirty="0" smtClean="0">
                <a:solidFill>
                  <a:srgbClr val="FF388B"/>
                </a:solidFill>
                <a:latin typeface="Times New Roman"/>
                <a:cs typeface="Times New Roman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Com</a:t>
            </a:r>
            <a:r>
              <a:rPr sz="4500" spc="-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ercially</a:t>
            </a:r>
            <a:r>
              <a:rPr sz="4500" spc="-14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k</a:t>
            </a:r>
            <a:r>
              <a:rPr sz="4500" spc="-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own</a:t>
            </a:r>
            <a:r>
              <a:rPr sz="4500" spc="-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by</a:t>
            </a:r>
            <a:r>
              <a:rPr sz="4500" spc="9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00" b="1" spc="0" baseline="-1812" dirty="0" smtClean="0">
                <a:solidFill>
                  <a:srgbClr val="FF5597"/>
                </a:solidFill>
                <a:latin typeface="Century Gothic"/>
                <a:cs typeface="Century Gothic"/>
              </a:rPr>
              <a:t>spheron</a:t>
            </a:r>
            <a:r>
              <a:rPr sz="4500" b="1" spc="14" baseline="-1812" dirty="0" smtClean="0">
                <a:solidFill>
                  <a:srgbClr val="FF5597"/>
                </a:solidFill>
                <a:latin typeface="Century Gothic"/>
                <a:cs typeface="Century Gothic"/>
              </a:rPr>
              <a:t> </a:t>
            </a:r>
            <a:r>
              <a:rPr sz="4500" b="1" spc="0" baseline="-1812" dirty="0" smtClean="0">
                <a:solidFill>
                  <a:srgbClr val="FF5597"/>
                </a:solidFill>
                <a:latin typeface="Century Gothic"/>
                <a:cs typeface="Century Gothic"/>
              </a:rPr>
              <a:t>beads</a:t>
            </a:r>
            <a:r>
              <a:rPr sz="4500" spc="0" baseline="-1812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36547" y="996962"/>
            <a:ext cx="132308" cy="66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0"/>
              </a:spcBef>
            </a:pPr>
            <a:endParaRPr sz="500"/>
          </a:p>
        </p:txBody>
      </p:sp>
      <p:sp>
        <p:nvSpPr>
          <p:cNvPr id="7" name="object 7"/>
          <p:cNvSpPr txBox="1"/>
          <p:nvPr/>
        </p:nvSpPr>
        <p:spPr>
          <a:xfrm>
            <a:off x="1456055" y="887857"/>
            <a:ext cx="71119" cy="283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216275" y="778510"/>
            <a:ext cx="71120" cy="3926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39266" y="788162"/>
            <a:ext cx="211747" cy="71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6"/>
              </a:spcBef>
            </a:pPr>
            <a:endParaRPr sz="550"/>
          </a:p>
        </p:txBody>
      </p:sp>
      <p:sp>
        <p:nvSpPr>
          <p:cNvPr id="4" name="object 4"/>
          <p:cNvSpPr txBox="1"/>
          <p:nvPr/>
        </p:nvSpPr>
        <p:spPr>
          <a:xfrm>
            <a:off x="1039266" y="860044"/>
            <a:ext cx="67970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07236" y="860044"/>
            <a:ext cx="73964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81201" y="860044"/>
            <a:ext cx="69811" cy="3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3829" y="2680080"/>
            <a:ext cx="1917573" cy="912622"/>
          </a:xfrm>
          <a:custGeom>
            <a:avLst/>
            <a:gdLst/>
            <a:ahLst/>
            <a:cxnLst/>
            <a:rect l="l" t="t" r="r" b="b"/>
            <a:pathLst>
              <a:path w="1917573" h="912622">
                <a:moveTo>
                  <a:pt x="0" y="0"/>
                </a:moveTo>
                <a:lnTo>
                  <a:pt x="0" y="621919"/>
                </a:lnTo>
                <a:lnTo>
                  <a:pt x="1917573" y="621919"/>
                </a:lnTo>
                <a:lnTo>
                  <a:pt x="1917573" y="912622"/>
                </a:lnTo>
              </a:path>
            </a:pathLst>
          </a:custGeom>
          <a:ln w="12700">
            <a:solidFill>
              <a:srgbClr val="CA2B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6383" y="2680080"/>
            <a:ext cx="1917445" cy="912622"/>
          </a:xfrm>
          <a:custGeom>
            <a:avLst/>
            <a:gdLst/>
            <a:ahLst/>
            <a:cxnLst/>
            <a:rect l="l" t="t" r="r" b="b"/>
            <a:pathLst>
              <a:path w="1917445" h="912622">
                <a:moveTo>
                  <a:pt x="1917445" y="0"/>
                </a:moveTo>
                <a:lnTo>
                  <a:pt x="1917445" y="621919"/>
                </a:lnTo>
                <a:lnTo>
                  <a:pt x="0" y="621919"/>
                </a:lnTo>
                <a:lnTo>
                  <a:pt x="0" y="912622"/>
                </a:lnTo>
              </a:path>
            </a:pathLst>
          </a:custGeom>
          <a:ln w="12700">
            <a:solidFill>
              <a:srgbClr val="CA2B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6550" y="657225"/>
            <a:ext cx="3181350" cy="2038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9450" y="981075"/>
            <a:ext cx="320040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2025" y="3562350"/>
            <a:ext cx="3181350" cy="2038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4925" y="3886200"/>
            <a:ext cx="3190875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1075" y="3562350"/>
            <a:ext cx="3190875" cy="20383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33975" y="3886200"/>
            <a:ext cx="3200400" cy="2057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34232" y="1699433"/>
            <a:ext cx="2471337" cy="647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095"/>
              </a:lnSpc>
              <a:spcBef>
                <a:spcPts val="254"/>
              </a:spcBef>
            </a:pPr>
            <a:r>
              <a:rPr sz="4900" spc="0" dirty="0" smtClean="0">
                <a:latin typeface="Century Gothic"/>
                <a:cs typeface="Century Gothic"/>
              </a:rPr>
              <a:t>LIGAND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9913" y="4261658"/>
            <a:ext cx="2676699" cy="1333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195"/>
              </a:lnSpc>
              <a:spcBef>
                <a:spcPts val="259"/>
              </a:spcBef>
            </a:pPr>
            <a:r>
              <a:rPr sz="4900" spc="0" dirty="0" smtClean="0">
                <a:latin typeface="Century Gothic"/>
                <a:cs typeface="Century Gothic"/>
              </a:rPr>
              <a:t>SPECIFIC</a:t>
            </a:r>
            <a:endParaRPr sz="4900">
              <a:latin typeface="Century Gothic"/>
              <a:cs typeface="Century Gothic"/>
            </a:endParaRPr>
          </a:p>
          <a:p>
            <a:pPr marL="79834" marR="124327" algn="ctr">
              <a:lnSpc>
                <a:spcPts val="5305"/>
              </a:lnSpc>
              <a:spcBef>
                <a:spcPts val="5"/>
              </a:spcBef>
            </a:pPr>
            <a:r>
              <a:rPr sz="7350" spc="0" baseline="-1109" dirty="0" smtClean="0">
                <a:latin typeface="Century Gothic"/>
                <a:cs typeface="Century Gothic"/>
              </a:rPr>
              <a:t>LIGAND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2059" y="4261658"/>
            <a:ext cx="2472536" cy="1333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612" marR="60783">
              <a:lnSpc>
                <a:spcPts val="5195"/>
              </a:lnSpc>
              <a:spcBef>
                <a:spcPts val="259"/>
              </a:spcBef>
            </a:pPr>
            <a:r>
              <a:rPr sz="4900" spc="0" dirty="0" smtClean="0">
                <a:latin typeface="Century Gothic"/>
                <a:cs typeface="Century Gothic"/>
              </a:rPr>
              <a:t>GROUP</a:t>
            </a:r>
            <a:endParaRPr sz="4900">
              <a:latin typeface="Century Gothic"/>
              <a:cs typeface="Century Gothic"/>
            </a:endParaRPr>
          </a:p>
          <a:p>
            <a:pPr marL="12700">
              <a:lnSpc>
                <a:spcPts val="5305"/>
              </a:lnSpc>
              <a:spcBef>
                <a:spcPts val="5"/>
              </a:spcBef>
            </a:pPr>
            <a:r>
              <a:rPr sz="7350" spc="0" baseline="-1109" dirty="0" smtClean="0">
                <a:latin typeface="Century Gothic"/>
                <a:cs typeface="Century Gothic"/>
              </a:rPr>
              <a:t>LIGAND</a:t>
            </a:r>
            <a:endParaRPr sz="49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6383" y="2680080"/>
            <a:ext cx="1917445" cy="6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473829" y="2680080"/>
            <a:ext cx="1917573" cy="621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56383" y="3302000"/>
            <a:ext cx="3835019" cy="2907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34" y="14097"/>
            <a:ext cx="9129980" cy="683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984"/>
            <a:ext cx="9137015" cy="6843981"/>
          </a:xfrm>
          <a:custGeom>
            <a:avLst/>
            <a:gdLst/>
            <a:ahLst/>
            <a:cxnLst/>
            <a:rect l="l" t="t" r="r" b="b"/>
            <a:pathLst>
              <a:path w="9137015" h="6843981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68745" y="4948428"/>
            <a:ext cx="2672969" cy="1900191"/>
          </a:xfrm>
          <a:custGeom>
            <a:avLst/>
            <a:gdLst/>
            <a:ahLst/>
            <a:cxnLst/>
            <a:rect l="l" t="t" r="r" b="b"/>
            <a:pathLst>
              <a:path w="2672969" h="1900191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2752" y="448055"/>
            <a:ext cx="2449068" cy="842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2875" y="877570"/>
            <a:ext cx="295401" cy="401574"/>
          </a:xfrm>
          <a:custGeom>
            <a:avLst/>
            <a:gdLst/>
            <a:ahLst/>
            <a:cxnLst/>
            <a:rect l="l" t="t" r="r" b="b"/>
            <a:pathLst>
              <a:path w="295401" h="401574">
                <a:moveTo>
                  <a:pt x="43306" y="312800"/>
                </a:moveTo>
                <a:lnTo>
                  <a:pt x="3683" y="312800"/>
                </a:lnTo>
                <a:lnTo>
                  <a:pt x="8816" y="323391"/>
                </a:lnTo>
                <a:lnTo>
                  <a:pt x="15543" y="335508"/>
                </a:lnTo>
                <a:lnTo>
                  <a:pt x="29761" y="355606"/>
                </a:lnTo>
                <a:lnTo>
                  <a:pt x="39981" y="366132"/>
                </a:lnTo>
                <a:lnTo>
                  <a:pt x="59951" y="380173"/>
                </a:lnTo>
                <a:lnTo>
                  <a:pt x="84581" y="391287"/>
                </a:lnTo>
                <a:lnTo>
                  <a:pt x="98471" y="395518"/>
                </a:lnTo>
                <a:lnTo>
                  <a:pt x="123142" y="400060"/>
                </a:lnTo>
                <a:lnTo>
                  <a:pt x="136295" y="401195"/>
                </a:lnTo>
                <a:lnTo>
                  <a:pt x="149987" y="401574"/>
                </a:lnTo>
                <a:lnTo>
                  <a:pt x="162865" y="401208"/>
                </a:lnTo>
                <a:lnTo>
                  <a:pt x="176415" y="399967"/>
                </a:lnTo>
                <a:lnTo>
                  <a:pt x="201730" y="394838"/>
                </a:lnTo>
                <a:lnTo>
                  <a:pt x="224649" y="386164"/>
                </a:lnTo>
                <a:lnTo>
                  <a:pt x="236930" y="379443"/>
                </a:lnTo>
                <a:lnTo>
                  <a:pt x="257387" y="363513"/>
                </a:lnTo>
                <a:lnTo>
                  <a:pt x="273388" y="343796"/>
                </a:lnTo>
                <a:lnTo>
                  <a:pt x="284988" y="320293"/>
                </a:lnTo>
                <a:lnTo>
                  <a:pt x="289926" y="302511"/>
                </a:lnTo>
                <a:lnTo>
                  <a:pt x="293416" y="278736"/>
                </a:lnTo>
                <a:lnTo>
                  <a:pt x="294516" y="264843"/>
                </a:lnTo>
                <a:lnTo>
                  <a:pt x="295179" y="249612"/>
                </a:lnTo>
                <a:lnTo>
                  <a:pt x="295401" y="233044"/>
                </a:lnTo>
                <a:lnTo>
                  <a:pt x="295401" y="7238"/>
                </a:lnTo>
                <a:lnTo>
                  <a:pt x="258952" y="7238"/>
                </a:lnTo>
                <a:lnTo>
                  <a:pt x="258952" y="56514"/>
                </a:lnTo>
                <a:lnTo>
                  <a:pt x="255127" y="52113"/>
                </a:lnTo>
                <a:lnTo>
                  <a:pt x="245507" y="41955"/>
                </a:lnTo>
                <a:lnTo>
                  <a:pt x="235776" y="32973"/>
                </a:lnTo>
                <a:lnTo>
                  <a:pt x="225929" y="25167"/>
                </a:lnTo>
                <a:lnTo>
                  <a:pt x="215960" y="18536"/>
                </a:lnTo>
                <a:lnTo>
                  <a:pt x="205866" y="13080"/>
                </a:lnTo>
                <a:lnTo>
                  <a:pt x="196727" y="9137"/>
                </a:lnTo>
                <a:lnTo>
                  <a:pt x="184736" y="5129"/>
                </a:lnTo>
                <a:lnTo>
                  <a:pt x="172386" y="2274"/>
                </a:lnTo>
                <a:lnTo>
                  <a:pt x="159665" y="567"/>
                </a:lnTo>
                <a:lnTo>
                  <a:pt x="146558" y="0"/>
                </a:lnTo>
                <a:lnTo>
                  <a:pt x="134466" y="500"/>
                </a:lnTo>
                <a:lnTo>
                  <a:pt x="121874" y="2117"/>
                </a:lnTo>
                <a:lnTo>
                  <a:pt x="109490" y="4847"/>
                </a:lnTo>
                <a:lnTo>
                  <a:pt x="97321" y="8687"/>
                </a:lnTo>
                <a:lnTo>
                  <a:pt x="85376" y="13634"/>
                </a:lnTo>
                <a:lnTo>
                  <a:pt x="73659" y="19684"/>
                </a:lnTo>
                <a:lnTo>
                  <a:pt x="62486" y="26754"/>
                </a:lnTo>
                <a:lnTo>
                  <a:pt x="52255" y="34549"/>
                </a:lnTo>
                <a:lnTo>
                  <a:pt x="46301" y="102987"/>
                </a:lnTo>
                <a:lnTo>
                  <a:pt x="52069" y="91439"/>
                </a:lnTo>
                <a:lnTo>
                  <a:pt x="56387" y="84541"/>
                </a:lnTo>
                <a:lnTo>
                  <a:pt x="64145" y="74339"/>
                </a:lnTo>
                <a:lnTo>
                  <a:pt x="72949" y="65182"/>
                </a:lnTo>
                <a:lnTo>
                  <a:pt x="82807" y="57079"/>
                </a:lnTo>
                <a:lnTo>
                  <a:pt x="93725" y="50037"/>
                </a:lnTo>
                <a:lnTo>
                  <a:pt x="101672" y="45976"/>
                </a:lnTo>
                <a:lnTo>
                  <a:pt x="113503" y="41218"/>
                </a:lnTo>
                <a:lnTo>
                  <a:pt x="125726" y="37802"/>
                </a:lnTo>
                <a:lnTo>
                  <a:pt x="138351" y="35742"/>
                </a:lnTo>
                <a:lnTo>
                  <a:pt x="151384" y="35051"/>
                </a:lnTo>
                <a:lnTo>
                  <a:pt x="158007" y="35241"/>
                </a:lnTo>
                <a:lnTo>
                  <a:pt x="170754" y="36706"/>
                </a:lnTo>
                <a:lnTo>
                  <a:pt x="183139" y="39609"/>
                </a:lnTo>
                <a:lnTo>
                  <a:pt x="195145" y="43931"/>
                </a:lnTo>
                <a:lnTo>
                  <a:pt x="206756" y="49656"/>
                </a:lnTo>
                <a:lnTo>
                  <a:pt x="222244" y="60222"/>
                </a:lnTo>
                <a:lnTo>
                  <a:pt x="231566" y="68880"/>
                </a:lnTo>
                <a:lnTo>
                  <a:pt x="239690" y="78605"/>
                </a:lnTo>
                <a:lnTo>
                  <a:pt x="246633" y="89407"/>
                </a:lnTo>
                <a:lnTo>
                  <a:pt x="250231" y="96425"/>
                </a:lnTo>
                <a:lnTo>
                  <a:pt x="254825" y="108000"/>
                </a:lnTo>
                <a:lnTo>
                  <a:pt x="258106" y="120214"/>
                </a:lnTo>
                <a:lnTo>
                  <a:pt x="260074" y="133067"/>
                </a:lnTo>
                <a:lnTo>
                  <a:pt x="260731" y="146557"/>
                </a:lnTo>
                <a:lnTo>
                  <a:pt x="260391" y="156755"/>
                </a:lnTo>
                <a:lnTo>
                  <a:pt x="258753" y="170427"/>
                </a:lnTo>
                <a:lnTo>
                  <a:pt x="255755" y="183243"/>
                </a:lnTo>
                <a:lnTo>
                  <a:pt x="251396" y="195210"/>
                </a:lnTo>
                <a:lnTo>
                  <a:pt x="245673" y="206331"/>
                </a:lnTo>
                <a:lnTo>
                  <a:pt x="238583" y="216613"/>
                </a:lnTo>
                <a:lnTo>
                  <a:pt x="230124" y="226059"/>
                </a:lnTo>
                <a:lnTo>
                  <a:pt x="222637" y="232731"/>
                </a:lnTo>
                <a:lnTo>
                  <a:pt x="212522" y="239908"/>
                </a:lnTo>
                <a:lnTo>
                  <a:pt x="201561" y="245791"/>
                </a:lnTo>
                <a:lnTo>
                  <a:pt x="189754" y="250375"/>
                </a:lnTo>
                <a:lnTo>
                  <a:pt x="177097" y="253655"/>
                </a:lnTo>
                <a:lnTo>
                  <a:pt x="163588" y="255627"/>
                </a:lnTo>
                <a:lnTo>
                  <a:pt x="149225" y="256285"/>
                </a:lnTo>
                <a:lnTo>
                  <a:pt x="137576" y="255848"/>
                </a:lnTo>
                <a:lnTo>
                  <a:pt x="124026" y="254121"/>
                </a:lnTo>
                <a:lnTo>
                  <a:pt x="111268" y="251082"/>
                </a:lnTo>
                <a:lnTo>
                  <a:pt x="99304" y="246731"/>
                </a:lnTo>
                <a:lnTo>
                  <a:pt x="88136" y="241068"/>
                </a:lnTo>
                <a:lnTo>
                  <a:pt x="77766" y="234093"/>
                </a:lnTo>
                <a:lnTo>
                  <a:pt x="68199" y="225805"/>
                </a:lnTo>
                <a:lnTo>
                  <a:pt x="55164" y="210469"/>
                </a:lnTo>
                <a:lnTo>
                  <a:pt x="48609" y="199608"/>
                </a:lnTo>
                <a:lnTo>
                  <a:pt x="43511" y="187997"/>
                </a:lnTo>
                <a:lnTo>
                  <a:pt x="39870" y="175641"/>
                </a:lnTo>
                <a:lnTo>
                  <a:pt x="37685" y="162545"/>
                </a:lnTo>
                <a:lnTo>
                  <a:pt x="36956" y="148716"/>
                </a:lnTo>
                <a:lnTo>
                  <a:pt x="34261" y="52494"/>
                </a:lnTo>
                <a:lnTo>
                  <a:pt x="26498" y="62630"/>
                </a:lnTo>
                <a:lnTo>
                  <a:pt x="19558" y="73532"/>
                </a:lnTo>
                <a:lnTo>
                  <a:pt x="13695" y="84721"/>
                </a:lnTo>
                <a:lnTo>
                  <a:pt x="8755" y="96540"/>
                </a:lnTo>
                <a:lnTo>
                  <a:pt x="4919" y="108666"/>
                </a:lnTo>
                <a:lnTo>
                  <a:pt x="2184" y="121092"/>
                </a:lnTo>
                <a:lnTo>
                  <a:pt x="545" y="133809"/>
                </a:lnTo>
                <a:lnTo>
                  <a:pt x="0" y="146812"/>
                </a:lnTo>
                <a:lnTo>
                  <a:pt x="410" y="158346"/>
                </a:lnTo>
                <a:lnTo>
                  <a:pt x="1898" y="171241"/>
                </a:lnTo>
                <a:lnTo>
                  <a:pt x="4477" y="183745"/>
                </a:lnTo>
                <a:lnTo>
                  <a:pt x="8150" y="195861"/>
                </a:lnTo>
                <a:lnTo>
                  <a:pt x="12922" y="207594"/>
                </a:lnTo>
                <a:lnTo>
                  <a:pt x="18796" y="218947"/>
                </a:lnTo>
                <a:lnTo>
                  <a:pt x="24676" y="228409"/>
                </a:lnTo>
                <a:lnTo>
                  <a:pt x="32306" y="238548"/>
                </a:lnTo>
                <a:lnTo>
                  <a:pt x="40858" y="247892"/>
                </a:lnTo>
                <a:lnTo>
                  <a:pt x="50328" y="256439"/>
                </a:lnTo>
                <a:lnTo>
                  <a:pt x="60713" y="264190"/>
                </a:lnTo>
                <a:lnTo>
                  <a:pt x="72009" y="271144"/>
                </a:lnTo>
                <a:lnTo>
                  <a:pt x="83466" y="277031"/>
                </a:lnTo>
                <a:lnTo>
                  <a:pt x="95329" y="281907"/>
                </a:lnTo>
                <a:lnTo>
                  <a:pt x="107468" y="285699"/>
                </a:lnTo>
                <a:lnTo>
                  <a:pt x="119883" y="288408"/>
                </a:lnTo>
                <a:lnTo>
                  <a:pt x="132574" y="290034"/>
                </a:lnTo>
                <a:lnTo>
                  <a:pt x="145541" y="290575"/>
                </a:lnTo>
                <a:lnTo>
                  <a:pt x="146569" y="290572"/>
                </a:lnTo>
                <a:lnTo>
                  <a:pt x="159529" y="289956"/>
                </a:lnTo>
                <a:lnTo>
                  <a:pt x="172199" y="288269"/>
                </a:lnTo>
                <a:lnTo>
                  <a:pt x="184586" y="285507"/>
                </a:lnTo>
                <a:lnTo>
                  <a:pt x="196696" y="281664"/>
                </a:lnTo>
                <a:lnTo>
                  <a:pt x="208534" y="276732"/>
                </a:lnTo>
                <a:lnTo>
                  <a:pt x="220653" y="270267"/>
                </a:lnTo>
                <a:lnTo>
                  <a:pt x="231272" y="263262"/>
                </a:lnTo>
                <a:lnTo>
                  <a:pt x="241191" y="255337"/>
                </a:lnTo>
                <a:lnTo>
                  <a:pt x="250416" y="246492"/>
                </a:lnTo>
                <a:lnTo>
                  <a:pt x="258952" y="236727"/>
                </a:lnTo>
                <a:lnTo>
                  <a:pt x="258889" y="258293"/>
                </a:lnTo>
                <a:lnTo>
                  <a:pt x="258202" y="274005"/>
                </a:lnTo>
                <a:lnTo>
                  <a:pt x="256759" y="287946"/>
                </a:lnTo>
                <a:lnTo>
                  <a:pt x="254562" y="300118"/>
                </a:lnTo>
                <a:lnTo>
                  <a:pt x="251610" y="310519"/>
                </a:lnTo>
                <a:lnTo>
                  <a:pt x="247904" y="319150"/>
                </a:lnTo>
                <a:lnTo>
                  <a:pt x="241644" y="329067"/>
                </a:lnTo>
                <a:lnTo>
                  <a:pt x="233413" y="338296"/>
                </a:lnTo>
                <a:lnTo>
                  <a:pt x="223307" y="346636"/>
                </a:lnTo>
                <a:lnTo>
                  <a:pt x="211328" y="354075"/>
                </a:lnTo>
                <a:lnTo>
                  <a:pt x="199889" y="359347"/>
                </a:lnTo>
                <a:lnTo>
                  <a:pt x="188354" y="363106"/>
                </a:lnTo>
                <a:lnTo>
                  <a:pt x="175921" y="365783"/>
                </a:lnTo>
                <a:lnTo>
                  <a:pt x="162583" y="367386"/>
                </a:lnTo>
                <a:lnTo>
                  <a:pt x="148336" y="367918"/>
                </a:lnTo>
                <a:lnTo>
                  <a:pt x="146834" y="367913"/>
                </a:lnTo>
                <a:lnTo>
                  <a:pt x="132551" y="367296"/>
                </a:lnTo>
                <a:lnTo>
                  <a:pt x="119229" y="365647"/>
                </a:lnTo>
                <a:lnTo>
                  <a:pt x="106860" y="362961"/>
                </a:lnTo>
                <a:lnTo>
                  <a:pt x="95440" y="359233"/>
                </a:lnTo>
                <a:lnTo>
                  <a:pt x="84962" y="354456"/>
                </a:lnTo>
                <a:lnTo>
                  <a:pt x="78108" y="350451"/>
                </a:lnTo>
                <a:lnTo>
                  <a:pt x="68080" y="343058"/>
                </a:lnTo>
                <a:lnTo>
                  <a:pt x="58927" y="334308"/>
                </a:lnTo>
                <a:lnTo>
                  <a:pt x="50664" y="324217"/>
                </a:lnTo>
                <a:lnTo>
                  <a:pt x="43306" y="312800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3563" y="884809"/>
            <a:ext cx="0" cy="283337"/>
          </a:xfrm>
          <a:custGeom>
            <a:avLst/>
            <a:gdLst/>
            <a:ahLst/>
            <a:cxnLst/>
            <a:rect l="l" t="t" r="r" b="b"/>
            <a:pathLst>
              <a:path h="283337">
                <a:moveTo>
                  <a:pt x="0" y="0"/>
                </a:moveTo>
                <a:lnTo>
                  <a:pt x="0" y="283337"/>
                </a:lnTo>
              </a:path>
            </a:pathLst>
          </a:custGeom>
          <a:ln w="37719">
            <a:solidFill>
              <a:srgbClr val="FF5C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49856" y="877570"/>
            <a:ext cx="247142" cy="290575"/>
          </a:xfrm>
          <a:custGeom>
            <a:avLst/>
            <a:gdLst/>
            <a:ahLst/>
            <a:cxnLst/>
            <a:rect l="l" t="t" r="r" b="b"/>
            <a:pathLst>
              <a:path w="247142" h="290575">
                <a:moveTo>
                  <a:pt x="45949" y="96473"/>
                </a:moveTo>
                <a:lnTo>
                  <a:pt x="51412" y="84973"/>
                </a:lnTo>
                <a:lnTo>
                  <a:pt x="58267" y="74294"/>
                </a:lnTo>
                <a:lnTo>
                  <a:pt x="66526" y="64428"/>
                </a:lnTo>
                <a:lnTo>
                  <a:pt x="76200" y="55371"/>
                </a:lnTo>
                <a:lnTo>
                  <a:pt x="86637" y="47724"/>
                </a:lnTo>
                <a:lnTo>
                  <a:pt x="97992" y="41532"/>
                </a:lnTo>
                <a:lnTo>
                  <a:pt x="109909" y="37093"/>
                </a:lnTo>
                <a:lnTo>
                  <a:pt x="122377" y="34421"/>
                </a:lnTo>
                <a:lnTo>
                  <a:pt x="135381" y="33527"/>
                </a:lnTo>
                <a:lnTo>
                  <a:pt x="147799" y="34236"/>
                </a:lnTo>
                <a:lnTo>
                  <a:pt x="160773" y="36826"/>
                </a:lnTo>
                <a:lnTo>
                  <a:pt x="172293" y="41326"/>
                </a:lnTo>
                <a:lnTo>
                  <a:pt x="182371" y="47751"/>
                </a:lnTo>
                <a:lnTo>
                  <a:pt x="189651" y="54586"/>
                </a:lnTo>
                <a:lnTo>
                  <a:pt x="196890" y="64491"/>
                </a:lnTo>
                <a:lnTo>
                  <a:pt x="202554" y="76310"/>
                </a:lnTo>
                <a:lnTo>
                  <a:pt x="206629" y="90042"/>
                </a:lnTo>
                <a:lnTo>
                  <a:pt x="208233" y="99062"/>
                </a:lnTo>
                <a:lnTo>
                  <a:pt x="209301" y="109490"/>
                </a:lnTo>
                <a:lnTo>
                  <a:pt x="210070" y="122367"/>
                </a:lnTo>
                <a:lnTo>
                  <a:pt x="210536" y="137688"/>
                </a:lnTo>
                <a:lnTo>
                  <a:pt x="210693" y="155447"/>
                </a:lnTo>
                <a:lnTo>
                  <a:pt x="210693" y="290575"/>
                </a:lnTo>
                <a:lnTo>
                  <a:pt x="247142" y="290575"/>
                </a:lnTo>
                <a:lnTo>
                  <a:pt x="247142" y="144779"/>
                </a:lnTo>
                <a:lnTo>
                  <a:pt x="246988" y="131965"/>
                </a:lnTo>
                <a:lnTo>
                  <a:pt x="246335" y="116572"/>
                </a:lnTo>
                <a:lnTo>
                  <a:pt x="245171" y="102516"/>
                </a:lnTo>
                <a:lnTo>
                  <a:pt x="243498" y="89792"/>
                </a:lnTo>
                <a:lnTo>
                  <a:pt x="241321" y="78395"/>
                </a:lnTo>
                <a:lnTo>
                  <a:pt x="238639" y="68320"/>
                </a:lnTo>
                <a:lnTo>
                  <a:pt x="232896" y="54075"/>
                </a:lnTo>
                <a:lnTo>
                  <a:pt x="226381" y="42896"/>
                </a:lnTo>
                <a:lnTo>
                  <a:pt x="218589" y="32828"/>
                </a:lnTo>
                <a:lnTo>
                  <a:pt x="209509" y="23897"/>
                </a:lnTo>
                <a:lnTo>
                  <a:pt x="199136" y="16128"/>
                </a:lnTo>
                <a:lnTo>
                  <a:pt x="181026" y="6787"/>
                </a:lnTo>
                <a:lnTo>
                  <a:pt x="168945" y="3011"/>
                </a:lnTo>
                <a:lnTo>
                  <a:pt x="156186" y="751"/>
                </a:lnTo>
                <a:lnTo>
                  <a:pt x="142748" y="0"/>
                </a:lnTo>
                <a:lnTo>
                  <a:pt x="133566" y="319"/>
                </a:lnTo>
                <a:lnTo>
                  <a:pt x="120762" y="1885"/>
                </a:lnTo>
                <a:lnTo>
                  <a:pt x="108372" y="4750"/>
                </a:lnTo>
                <a:lnTo>
                  <a:pt x="96397" y="8908"/>
                </a:lnTo>
                <a:lnTo>
                  <a:pt x="84836" y="14350"/>
                </a:lnTo>
                <a:lnTo>
                  <a:pt x="73367" y="21466"/>
                </a:lnTo>
                <a:lnTo>
                  <a:pt x="63617" y="28941"/>
                </a:lnTo>
                <a:lnTo>
                  <a:pt x="54214" y="37532"/>
                </a:lnTo>
                <a:lnTo>
                  <a:pt x="45158" y="47233"/>
                </a:lnTo>
                <a:lnTo>
                  <a:pt x="36449" y="58038"/>
                </a:lnTo>
                <a:lnTo>
                  <a:pt x="36449" y="7238"/>
                </a:lnTo>
                <a:lnTo>
                  <a:pt x="0" y="7238"/>
                </a:lnTo>
                <a:lnTo>
                  <a:pt x="0" y="290575"/>
                </a:lnTo>
                <a:lnTo>
                  <a:pt x="36449" y="290575"/>
                </a:lnTo>
                <a:lnTo>
                  <a:pt x="36450" y="185153"/>
                </a:lnTo>
                <a:lnTo>
                  <a:pt x="36617" y="167846"/>
                </a:lnTo>
                <a:lnTo>
                  <a:pt x="37069" y="152430"/>
                </a:lnTo>
                <a:lnTo>
                  <a:pt x="37802" y="138900"/>
                </a:lnTo>
                <a:lnTo>
                  <a:pt x="38814" y="127255"/>
                </a:lnTo>
                <a:lnTo>
                  <a:pt x="40099" y="117489"/>
                </a:lnTo>
                <a:lnTo>
                  <a:pt x="41656" y="109600"/>
                </a:lnTo>
                <a:lnTo>
                  <a:pt x="41866" y="108800"/>
                </a:lnTo>
                <a:lnTo>
                  <a:pt x="45949" y="96473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9893" y="785113"/>
            <a:ext cx="185699" cy="383032"/>
          </a:xfrm>
          <a:custGeom>
            <a:avLst/>
            <a:gdLst/>
            <a:ahLst/>
            <a:cxnLst/>
            <a:rect l="l" t="t" r="r" b="b"/>
            <a:pathLst>
              <a:path w="185699" h="383032">
                <a:moveTo>
                  <a:pt x="38290" y="346075"/>
                </a:moveTo>
                <a:lnTo>
                  <a:pt x="38290" y="0"/>
                </a:lnTo>
                <a:lnTo>
                  <a:pt x="0" y="0"/>
                </a:lnTo>
                <a:lnTo>
                  <a:pt x="0" y="383032"/>
                </a:lnTo>
                <a:lnTo>
                  <a:pt x="185699" y="383032"/>
                </a:lnTo>
                <a:lnTo>
                  <a:pt x="185699" y="346075"/>
                </a:lnTo>
                <a:lnTo>
                  <a:pt x="38290" y="346075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3655" y="768096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59816" y="30225"/>
                </a:moveTo>
                <a:lnTo>
                  <a:pt x="59816" y="21970"/>
                </a:lnTo>
                <a:lnTo>
                  <a:pt x="56895" y="14731"/>
                </a:lnTo>
                <a:lnTo>
                  <a:pt x="51053" y="8889"/>
                </a:lnTo>
                <a:lnTo>
                  <a:pt x="45211" y="2920"/>
                </a:lnTo>
                <a:lnTo>
                  <a:pt x="38100" y="0"/>
                </a:lnTo>
                <a:lnTo>
                  <a:pt x="21589" y="0"/>
                </a:lnTo>
                <a:lnTo>
                  <a:pt x="14604" y="2920"/>
                </a:lnTo>
                <a:lnTo>
                  <a:pt x="8762" y="8889"/>
                </a:lnTo>
                <a:lnTo>
                  <a:pt x="2920" y="14731"/>
                </a:lnTo>
                <a:lnTo>
                  <a:pt x="0" y="21970"/>
                </a:lnTo>
                <a:lnTo>
                  <a:pt x="0" y="38353"/>
                </a:lnTo>
                <a:lnTo>
                  <a:pt x="2920" y="45465"/>
                </a:lnTo>
                <a:lnTo>
                  <a:pt x="8762" y="51307"/>
                </a:lnTo>
                <a:lnTo>
                  <a:pt x="14604" y="57276"/>
                </a:lnTo>
                <a:lnTo>
                  <a:pt x="21589" y="60198"/>
                </a:lnTo>
                <a:lnTo>
                  <a:pt x="38100" y="60198"/>
                </a:lnTo>
                <a:lnTo>
                  <a:pt x="45211" y="57276"/>
                </a:lnTo>
                <a:lnTo>
                  <a:pt x="51053" y="51307"/>
                </a:lnTo>
                <a:lnTo>
                  <a:pt x="56895" y="45465"/>
                </a:lnTo>
                <a:lnTo>
                  <a:pt x="59816" y="38353"/>
                </a:lnTo>
                <a:lnTo>
                  <a:pt x="59816" y="30225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62276" y="775462"/>
            <a:ext cx="295021" cy="400050"/>
          </a:xfrm>
          <a:custGeom>
            <a:avLst/>
            <a:gdLst/>
            <a:ahLst/>
            <a:cxnLst/>
            <a:rect l="l" t="t" r="r" b="b"/>
            <a:pathLst>
              <a:path w="295021" h="400050">
                <a:moveTo>
                  <a:pt x="46365" y="205916"/>
                </a:moveTo>
                <a:lnTo>
                  <a:pt x="52197" y="194183"/>
                </a:lnTo>
                <a:lnTo>
                  <a:pt x="56421" y="187162"/>
                </a:lnTo>
                <a:lnTo>
                  <a:pt x="64087" y="176719"/>
                </a:lnTo>
                <a:lnTo>
                  <a:pt x="72764" y="167407"/>
                </a:lnTo>
                <a:lnTo>
                  <a:pt x="82437" y="159219"/>
                </a:lnTo>
                <a:lnTo>
                  <a:pt x="93091" y="152146"/>
                </a:lnTo>
                <a:lnTo>
                  <a:pt x="111454" y="143614"/>
                </a:lnTo>
                <a:lnTo>
                  <a:pt x="123638" y="140039"/>
                </a:lnTo>
                <a:lnTo>
                  <a:pt x="136273" y="137882"/>
                </a:lnTo>
                <a:lnTo>
                  <a:pt x="149351" y="137160"/>
                </a:lnTo>
                <a:lnTo>
                  <a:pt x="160162" y="137610"/>
                </a:lnTo>
                <a:lnTo>
                  <a:pt x="173243" y="139466"/>
                </a:lnTo>
                <a:lnTo>
                  <a:pt x="185679" y="142760"/>
                </a:lnTo>
                <a:lnTo>
                  <a:pt x="197471" y="147490"/>
                </a:lnTo>
                <a:lnTo>
                  <a:pt x="208618" y="153659"/>
                </a:lnTo>
                <a:lnTo>
                  <a:pt x="219121" y="161264"/>
                </a:lnTo>
                <a:lnTo>
                  <a:pt x="228981" y="170307"/>
                </a:lnTo>
                <a:lnTo>
                  <a:pt x="237330" y="179692"/>
                </a:lnTo>
                <a:lnTo>
                  <a:pt x="244723" y="190150"/>
                </a:lnTo>
                <a:lnTo>
                  <a:pt x="250766" y="201279"/>
                </a:lnTo>
                <a:lnTo>
                  <a:pt x="255462" y="213079"/>
                </a:lnTo>
                <a:lnTo>
                  <a:pt x="258814" y="225546"/>
                </a:lnTo>
                <a:lnTo>
                  <a:pt x="260823" y="238679"/>
                </a:lnTo>
                <a:lnTo>
                  <a:pt x="261493" y="252475"/>
                </a:lnTo>
                <a:lnTo>
                  <a:pt x="261163" y="262043"/>
                </a:lnTo>
                <a:lnTo>
                  <a:pt x="259584" y="275037"/>
                </a:lnTo>
                <a:lnTo>
                  <a:pt x="256699" y="287457"/>
                </a:lnTo>
                <a:lnTo>
                  <a:pt x="252510" y="299288"/>
                </a:lnTo>
                <a:lnTo>
                  <a:pt x="247015" y="310514"/>
                </a:lnTo>
                <a:lnTo>
                  <a:pt x="235633" y="326913"/>
                </a:lnTo>
                <a:lnTo>
                  <a:pt x="226861" y="336058"/>
                </a:lnTo>
                <a:lnTo>
                  <a:pt x="216899" y="344181"/>
                </a:lnTo>
                <a:lnTo>
                  <a:pt x="205740" y="351282"/>
                </a:lnTo>
                <a:lnTo>
                  <a:pt x="198560" y="355072"/>
                </a:lnTo>
                <a:lnTo>
                  <a:pt x="186651" y="360049"/>
                </a:lnTo>
                <a:lnTo>
                  <a:pt x="174432" y="363584"/>
                </a:lnTo>
                <a:lnTo>
                  <a:pt x="161912" y="365695"/>
                </a:lnTo>
                <a:lnTo>
                  <a:pt x="149098" y="366395"/>
                </a:lnTo>
                <a:lnTo>
                  <a:pt x="142066" y="366178"/>
                </a:lnTo>
                <a:lnTo>
                  <a:pt x="129363" y="364639"/>
                </a:lnTo>
                <a:lnTo>
                  <a:pt x="117030" y="361622"/>
                </a:lnTo>
                <a:lnTo>
                  <a:pt x="105066" y="357127"/>
                </a:lnTo>
                <a:lnTo>
                  <a:pt x="93472" y="351154"/>
                </a:lnTo>
                <a:lnTo>
                  <a:pt x="86342" y="346597"/>
                </a:lnTo>
                <a:lnTo>
                  <a:pt x="76364" y="338784"/>
                </a:lnTo>
                <a:lnTo>
                  <a:pt x="67368" y="329858"/>
                </a:lnTo>
                <a:lnTo>
                  <a:pt x="59355" y="319805"/>
                </a:lnTo>
                <a:lnTo>
                  <a:pt x="52324" y="308610"/>
                </a:lnTo>
                <a:lnTo>
                  <a:pt x="48266" y="300841"/>
                </a:lnTo>
                <a:lnTo>
                  <a:pt x="43307" y="288864"/>
                </a:lnTo>
                <a:lnTo>
                  <a:pt x="39774" y="276642"/>
                </a:lnTo>
                <a:lnTo>
                  <a:pt x="37660" y="264173"/>
                </a:lnTo>
                <a:lnTo>
                  <a:pt x="36956" y="251460"/>
                </a:lnTo>
                <a:lnTo>
                  <a:pt x="34613" y="154566"/>
                </a:lnTo>
                <a:lnTo>
                  <a:pt x="26483" y="164954"/>
                </a:lnTo>
                <a:lnTo>
                  <a:pt x="19444" y="175791"/>
                </a:lnTo>
                <a:lnTo>
                  <a:pt x="13493" y="187076"/>
                </a:lnTo>
                <a:lnTo>
                  <a:pt x="8630" y="198808"/>
                </a:lnTo>
                <a:lnTo>
                  <a:pt x="4851" y="210987"/>
                </a:lnTo>
                <a:lnTo>
                  <a:pt x="2154" y="223611"/>
                </a:lnTo>
                <a:lnTo>
                  <a:pt x="538" y="236679"/>
                </a:lnTo>
                <a:lnTo>
                  <a:pt x="0" y="250189"/>
                </a:lnTo>
                <a:lnTo>
                  <a:pt x="528" y="263952"/>
                </a:lnTo>
                <a:lnTo>
                  <a:pt x="2101" y="277151"/>
                </a:lnTo>
                <a:lnTo>
                  <a:pt x="4721" y="289875"/>
                </a:lnTo>
                <a:lnTo>
                  <a:pt x="8390" y="302126"/>
                </a:lnTo>
                <a:lnTo>
                  <a:pt x="13110" y="313906"/>
                </a:lnTo>
                <a:lnTo>
                  <a:pt x="18884" y="325218"/>
                </a:lnTo>
                <a:lnTo>
                  <a:pt x="25713" y="336063"/>
                </a:lnTo>
                <a:lnTo>
                  <a:pt x="33599" y="346443"/>
                </a:lnTo>
                <a:lnTo>
                  <a:pt x="42544" y="356362"/>
                </a:lnTo>
                <a:lnTo>
                  <a:pt x="50334" y="363860"/>
                </a:lnTo>
                <a:lnTo>
                  <a:pt x="60596" y="372333"/>
                </a:lnTo>
                <a:lnTo>
                  <a:pt x="71320" y="379680"/>
                </a:lnTo>
                <a:lnTo>
                  <a:pt x="82504" y="385899"/>
                </a:lnTo>
                <a:lnTo>
                  <a:pt x="94146" y="390990"/>
                </a:lnTo>
                <a:lnTo>
                  <a:pt x="106247" y="394952"/>
                </a:lnTo>
                <a:lnTo>
                  <a:pt x="118805" y="397783"/>
                </a:lnTo>
                <a:lnTo>
                  <a:pt x="131819" y="399483"/>
                </a:lnTo>
                <a:lnTo>
                  <a:pt x="145287" y="400050"/>
                </a:lnTo>
                <a:lnTo>
                  <a:pt x="145744" y="400049"/>
                </a:lnTo>
                <a:lnTo>
                  <a:pt x="158978" y="399455"/>
                </a:lnTo>
                <a:lnTo>
                  <a:pt x="171773" y="397748"/>
                </a:lnTo>
                <a:lnTo>
                  <a:pt x="184141" y="394929"/>
                </a:lnTo>
                <a:lnTo>
                  <a:pt x="196094" y="390997"/>
                </a:lnTo>
                <a:lnTo>
                  <a:pt x="207644" y="385952"/>
                </a:lnTo>
                <a:lnTo>
                  <a:pt x="220723" y="378592"/>
                </a:lnTo>
                <a:lnTo>
                  <a:pt x="230940" y="371463"/>
                </a:lnTo>
                <a:lnTo>
                  <a:pt x="240739" y="363328"/>
                </a:lnTo>
                <a:lnTo>
                  <a:pt x="250119" y="354188"/>
                </a:lnTo>
                <a:lnTo>
                  <a:pt x="259080" y="344042"/>
                </a:lnTo>
                <a:lnTo>
                  <a:pt x="259080" y="392684"/>
                </a:lnTo>
                <a:lnTo>
                  <a:pt x="295021" y="392684"/>
                </a:lnTo>
                <a:lnTo>
                  <a:pt x="295021" y="0"/>
                </a:lnTo>
                <a:lnTo>
                  <a:pt x="259080" y="0"/>
                </a:lnTo>
                <a:lnTo>
                  <a:pt x="259080" y="161416"/>
                </a:lnTo>
                <a:lnTo>
                  <a:pt x="256998" y="158574"/>
                </a:lnTo>
                <a:lnTo>
                  <a:pt x="248500" y="148074"/>
                </a:lnTo>
                <a:lnTo>
                  <a:pt x="239499" y="138651"/>
                </a:lnTo>
                <a:lnTo>
                  <a:pt x="229989" y="130304"/>
                </a:lnTo>
                <a:lnTo>
                  <a:pt x="219965" y="123034"/>
                </a:lnTo>
                <a:lnTo>
                  <a:pt x="209423" y="116839"/>
                </a:lnTo>
                <a:lnTo>
                  <a:pt x="196910" y="111174"/>
                </a:lnTo>
                <a:lnTo>
                  <a:pt x="185024" y="107216"/>
                </a:lnTo>
                <a:lnTo>
                  <a:pt x="172624" y="104382"/>
                </a:lnTo>
                <a:lnTo>
                  <a:pt x="159715" y="102677"/>
                </a:lnTo>
                <a:lnTo>
                  <a:pt x="146304" y="102108"/>
                </a:lnTo>
                <a:lnTo>
                  <a:pt x="135114" y="102491"/>
                </a:lnTo>
                <a:lnTo>
                  <a:pt x="122032" y="103972"/>
                </a:lnTo>
                <a:lnTo>
                  <a:pt x="109397" y="106567"/>
                </a:lnTo>
                <a:lnTo>
                  <a:pt x="97209" y="110277"/>
                </a:lnTo>
                <a:lnTo>
                  <a:pt x="85466" y="115102"/>
                </a:lnTo>
                <a:lnTo>
                  <a:pt x="74167" y="121040"/>
                </a:lnTo>
                <a:lnTo>
                  <a:pt x="63311" y="128093"/>
                </a:lnTo>
                <a:lnTo>
                  <a:pt x="52898" y="136260"/>
                </a:lnTo>
                <a:lnTo>
                  <a:pt x="46365" y="205916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6889" y="911722"/>
            <a:ext cx="18284" cy="115199"/>
          </a:xfrm>
          <a:custGeom>
            <a:avLst/>
            <a:gdLst/>
            <a:ahLst/>
            <a:cxnLst/>
            <a:rect l="l" t="t" r="r" b="b"/>
            <a:pathLst>
              <a:path w="18284" h="115199">
                <a:moveTo>
                  <a:pt x="8312" y="9281"/>
                </a:moveTo>
                <a:lnTo>
                  <a:pt x="0" y="18306"/>
                </a:lnTo>
                <a:lnTo>
                  <a:pt x="2343" y="115199"/>
                </a:lnTo>
                <a:lnTo>
                  <a:pt x="2654" y="106612"/>
                </a:lnTo>
                <a:lnTo>
                  <a:pt x="4287" y="93993"/>
                </a:lnTo>
                <a:lnTo>
                  <a:pt x="7320" y="81677"/>
                </a:lnTo>
                <a:lnTo>
                  <a:pt x="11752" y="69656"/>
                </a:lnTo>
                <a:lnTo>
                  <a:pt x="18284" y="0"/>
                </a:lnTo>
                <a:lnTo>
                  <a:pt x="8312" y="9281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2793" y="877570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46428" y="103815"/>
                </a:moveTo>
                <a:lnTo>
                  <a:pt x="52196" y="92075"/>
                </a:lnTo>
                <a:lnTo>
                  <a:pt x="56509" y="84987"/>
                </a:lnTo>
                <a:lnTo>
                  <a:pt x="64216" y="74566"/>
                </a:lnTo>
                <a:lnTo>
                  <a:pt x="72909" y="65273"/>
                </a:lnTo>
                <a:lnTo>
                  <a:pt x="82578" y="57099"/>
                </a:lnTo>
                <a:lnTo>
                  <a:pt x="93218" y="50037"/>
                </a:lnTo>
                <a:lnTo>
                  <a:pt x="111581" y="41506"/>
                </a:lnTo>
                <a:lnTo>
                  <a:pt x="123765" y="37931"/>
                </a:lnTo>
                <a:lnTo>
                  <a:pt x="136400" y="35774"/>
                </a:lnTo>
                <a:lnTo>
                  <a:pt x="149479" y="35051"/>
                </a:lnTo>
                <a:lnTo>
                  <a:pt x="160289" y="35502"/>
                </a:lnTo>
                <a:lnTo>
                  <a:pt x="173370" y="37358"/>
                </a:lnTo>
                <a:lnTo>
                  <a:pt x="185806" y="40652"/>
                </a:lnTo>
                <a:lnTo>
                  <a:pt x="197598" y="45382"/>
                </a:lnTo>
                <a:lnTo>
                  <a:pt x="208745" y="51551"/>
                </a:lnTo>
                <a:lnTo>
                  <a:pt x="219248" y="59156"/>
                </a:lnTo>
                <a:lnTo>
                  <a:pt x="229107" y="68199"/>
                </a:lnTo>
                <a:lnTo>
                  <a:pt x="237386" y="77552"/>
                </a:lnTo>
                <a:lnTo>
                  <a:pt x="244752" y="88013"/>
                </a:lnTo>
                <a:lnTo>
                  <a:pt x="250779" y="99147"/>
                </a:lnTo>
                <a:lnTo>
                  <a:pt x="255466" y="110951"/>
                </a:lnTo>
                <a:lnTo>
                  <a:pt x="258814" y="123425"/>
                </a:lnTo>
                <a:lnTo>
                  <a:pt x="260823" y="136564"/>
                </a:lnTo>
                <a:lnTo>
                  <a:pt x="261493" y="150367"/>
                </a:lnTo>
                <a:lnTo>
                  <a:pt x="261173" y="159908"/>
                </a:lnTo>
                <a:lnTo>
                  <a:pt x="259626" y="172910"/>
                </a:lnTo>
                <a:lnTo>
                  <a:pt x="256781" y="185336"/>
                </a:lnTo>
                <a:lnTo>
                  <a:pt x="252624" y="197174"/>
                </a:lnTo>
                <a:lnTo>
                  <a:pt x="247142" y="208406"/>
                </a:lnTo>
                <a:lnTo>
                  <a:pt x="235760" y="224805"/>
                </a:lnTo>
                <a:lnTo>
                  <a:pt x="226988" y="233950"/>
                </a:lnTo>
                <a:lnTo>
                  <a:pt x="217026" y="242073"/>
                </a:lnTo>
                <a:lnTo>
                  <a:pt x="205867" y="249174"/>
                </a:lnTo>
                <a:lnTo>
                  <a:pt x="198649" y="252964"/>
                </a:lnTo>
                <a:lnTo>
                  <a:pt x="186722" y="257941"/>
                </a:lnTo>
                <a:lnTo>
                  <a:pt x="174519" y="261476"/>
                </a:lnTo>
                <a:lnTo>
                  <a:pt x="162025" y="263587"/>
                </a:lnTo>
                <a:lnTo>
                  <a:pt x="149225" y="264287"/>
                </a:lnTo>
                <a:lnTo>
                  <a:pt x="142193" y="264070"/>
                </a:lnTo>
                <a:lnTo>
                  <a:pt x="129490" y="262531"/>
                </a:lnTo>
                <a:lnTo>
                  <a:pt x="117157" y="259514"/>
                </a:lnTo>
                <a:lnTo>
                  <a:pt x="105193" y="255019"/>
                </a:lnTo>
                <a:lnTo>
                  <a:pt x="93599" y="249046"/>
                </a:lnTo>
                <a:lnTo>
                  <a:pt x="86407" y="244446"/>
                </a:lnTo>
                <a:lnTo>
                  <a:pt x="76443" y="236639"/>
                </a:lnTo>
                <a:lnTo>
                  <a:pt x="67446" y="227722"/>
                </a:lnTo>
                <a:lnTo>
                  <a:pt x="59409" y="217681"/>
                </a:lnTo>
                <a:lnTo>
                  <a:pt x="52324" y="206501"/>
                </a:lnTo>
                <a:lnTo>
                  <a:pt x="48326" y="198759"/>
                </a:lnTo>
                <a:lnTo>
                  <a:pt x="43407" y="186776"/>
                </a:lnTo>
                <a:lnTo>
                  <a:pt x="39894" y="174547"/>
                </a:lnTo>
                <a:lnTo>
                  <a:pt x="37786" y="162072"/>
                </a:lnTo>
                <a:lnTo>
                  <a:pt x="37083" y="149351"/>
                </a:lnTo>
                <a:lnTo>
                  <a:pt x="34707" y="52493"/>
                </a:lnTo>
                <a:lnTo>
                  <a:pt x="26572" y="62877"/>
                </a:lnTo>
                <a:lnTo>
                  <a:pt x="19522" y="73711"/>
                </a:lnTo>
                <a:lnTo>
                  <a:pt x="13557" y="84992"/>
                </a:lnTo>
                <a:lnTo>
                  <a:pt x="8676" y="96721"/>
                </a:lnTo>
                <a:lnTo>
                  <a:pt x="4880" y="108895"/>
                </a:lnTo>
                <a:lnTo>
                  <a:pt x="2169" y="121514"/>
                </a:lnTo>
                <a:lnTo>
                  <a:pt x="542" y="134576"/>
                </a:lnTo>
                <a:lnTo>
                  <a:pt x="0" y="148081"/>
                </a:lnTo>
                <a:lnTo>
                  <a:pt x="0" y="148220"/>
                </a:lnTo>
                <a:lnTo>
                  <a:pt x="536" y="161888"/>
                </a:lnTo>
                <a:lnTo>
                  <a:pt x="2123" y="175080"/>
                </a:lnTo>
                <a:lnTo>
                  <a:pt x="4762" y="187798"/>
                </a:lnTo>
                <a:lnTo>
                  <a:pt x="8452" y="200043"/>
                </a:lnTo>
                <a:lnTo>
                  <a:pt x="13193" y="211817"/>
                </a:lnTo>
                <a:lnTo>
                  <a:pt x="18986" y="223123"/>
                </a:lnTo>
                <a:lnTo>
                  <a:pt x="25830" y="233964"/>
                </a:lnTo>
                <a:lnTo>
                  <a:pt x="33725" y="244340"/>
                </a:lnTo>
                <a:lnTo>
                  <a:pt x="42671" y="254253"/>
                </a:lnTo>
                <a:lnTo>
                  <a:pt x="50461" y="261752"/>
                </a:lnTo>
                <a:lnTo>
                  <a:pt x="60723" y="270225"/>
                </a:lnTo>
                <a:lnTo>
                  <a:pt x="71447" y="277572"/>
                </a:lnTo>
                <a:lnTo>
                  <a:pt x="82631" y="283791"/>
                </a:lnTo>
                <a:lnTo>
                  <a:pt x="94273" y="288882"/>
                </a:lnTo>
                <a:lnTo>
                  <a:pt x="106374" y="292844"/>
                </a:lnTo>
                <a:lnTo>
                  <a:pt x="118932" y="295675"/>
                </a:lnTo>
                <a:lnTo>
                  <a:pt x="131946" y="297375"/>
                </a:lnTo>
                <a:lnTo>
                  <a:pt x="145414" y="297941"/>
                </a:lnTo>
                <a:lnTo>
                  <a:pt x="145871" y="297941"/>
                </a:lnTo>
                <a:lnTo>
                  <a:pt x="159105" y="297347"/>
                </a:lnTo>
                <a:lnTo>
                  <a:pt x="171900" y="295640"/>
                </a:lnTo>
                <a:lnTo>
                  <a:pt x="184268" y="292821"/>
                </a:lnTo>
                <a:lnTo>
                  <a:pt x="196221" y="288889"/>
                </a:lnTo>
                <a:lnTo>
                  <a:pt x="207771" y="283844"/>
                </a:lnTo>
                <a:lnTo>
                  <a:pt x="220850" y="276484"/>
                </a:lnTo>
                <a:lnTo>
                  <a:pt x="231067" y="269355"/>
                </a:lnTo>
                <a:lnTo>
                  <a:pt x="240866" y="261220"/>
                </a:lnTo>
                <a:lnTo>
                  <a:pt x="250246" y="252080"/>
                </a:lnTo>
                <a:lnTo>
                  <a:pt x="259206" y="241934"/>
                </a:lnTo>
                <a:lnTo>
                  <a:pt x="259206" y="290575"/>
                </a:lnTo>
                <a:lnTo>
                  <a:pt x="295148" y="290575"/>
                </a:lnTo>
                <a:lnTo>
                  <a:pt x="295148" y="7238"/>
                </a:lnTo>
                <a:lnTo>
                  <a:pt x="259206" y="7238"/>
                </a:lnTo>
                <a:lnTo>
                  <a:pt x="259206" y="59308"/>
                </a:lnTo>
                <a:lnTo>
                  <a:pt x="257125" y="56466"/>
                </a:lnTo>
                <a:lnTo>
                  <a:pt x="248627" y="45966"/>
                </a:lnTo>
                <a:lnTo>
                  <a:pt x="239626" y="36543"/>
                </a:lnTo>
                <a:lnTo>
                  <a:pt x="230116" y="28196"/>
                </a:lnTo>
                <a:lnTo>
                  <a:pt x="220092" y="20926"/>
                </a:lnTo>
                <a:lnTo>
                  <a:pt x="209550" y="14731"/>
                </a:lnTo>
                <a:lnTo>
                  <a:pt x="197037" y="9066"/>
                </a:lnTo>
                <a:lnTo>
                  <a:pt x="185151" y="5108"/>
                </a:lnTo>
                <a:lnTo>
                  <a:pt x="172751" y="2274"/>
                </a:lnTo>
                <a:lnTo>
                  <a:pt x="159842" y="569"/>
                </a:lnTo>
                <a:lnTo>
                  <a:pt x="146431" y="0"/>
                </a:lnTo>
                <a:lnTo>
                  <a:pt x="135238" y="383"/>
                </a:lnTo>
                <a:lnTo>
                  <a:pt x="122146" y="1864"/>
                </a:lnTo>
                <a:lnTo>
                  <a:pt x="109497" y="4459"/>
                </a:lnTo>
                <a:lnTo>
                  <a:pt x="97295" y="8169"/>
                </a:lnTo>
                <a:lnTo>
                  <a:pt x="85541" y="12994"/>
                </a:lnTo>
                <a:lnTo>
                  <a:pt x="74237" y="18932"/>
                </a:lnTo>
                <a:lnTo>
                  <a:pt x="63387" y="25985"/>
                </a:lnTo>
                <a:lnTo>
                  <a:pt x="52991" y="34152"/>
                </a:lnTo>
                <a:lnTo>
                  <a:pt x="46428" y="103815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7500" y="911722"/>
            <a:ext cx="18284" cy="115199"/>
          </a:xfrm>
          <a:custGeom>
            <a:avLst/>
            <a:gdLst/>
            <a:ahLst/>
            <a:cxnLst/>
            <a:rect l="l" t="t" r="r" b="b"/>
            <a:pathLst>
              <a:path w="18284" h="115199">
                <a:moveTo>
                  <a:pt x="8345" y="9281"/>
                </a:moveTo>
                <a:lnTo>
                  <a:pt x="0" y="18340"/>
                </a:lnTo>
                <a:lnTo>
                  <a:pt x="2376" y="115199"/>
                </a:lnTo>
                <a:lnTo>
                  <a:pt x="2685" y="106640"/>
                </a:lnTo>
                <a:lnTo>
                  <a:pt x="4311" y="94014"/>
                </a:lnTo>
                <a:lnTo>
                  <a:pt x="7325" y="81690"/>
                </a:lnTo>
                <a:lnTo>
                  <a:pt x="11721" y="69662"/>
                </a:lnTo>
                <a:lnTo>
                  <a:pt x="18284" y="0"/>
                </a:lnTo>
                <a:lnTo>
                  <a:pt x="8345" y="9281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7136" y="912119"/>
            <a:ext cx="17994" cy="114167"/>
          </a:xfrm>
          <a:custGeom>
            <a:avLst/>
            <a:gdLst/>
            <a:ahLst/>
            <a:cxnLst/>
            <a:rect l="l" t="t" r="r" b="b"/>
            <a:pathLst>
              <a:path w="17994" h="114167">
                <a:moveTo>
                  <a:pt x="8585" y="8582"/>
                </a:moveTo>
                <a:lnTo>
                  <a:pt x="0" y="17945"/>
                </a:lnTo>
                <a:lnTo>
                  <a:pt x="2695" y="114167"/>
                </a:lnTo>
                <a:lnTo>
                  <a:pt x="3004" y="105469"/>
                </a:lnTo>
                <a:lnTo>
                  <a:pt x="4630" y="92720"/>
                </a:lnTo>
                <a:lnTo>
                  <a:pt x="7644" y="80379"/>
                </a:lnTo>
                <a:lnTo>
                  <a:pt x="12039" y="68438"/>
                </a:lnTo>
                <a:lnTo>
                  <a:pt x="17994" y="0"/>
                </a:lnTo>
                <a:lnTo>
                  <a:pt x="8585" y="8582"/>
                </a:lnTo>
                <a:close/>
              </a:path>
            </a:pathLst>
          </a:custGeom>
          <a:solidFill>
            <a:srgbClr val="FF5C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9233" y="912622"/>
            <a:ext cx="224536" cy="229235"/>
          </a:xfrm>
          <a:custGeom>
            <a:avLst/>
            <a:gdLst/>
            <a:ahLst/>
            <a:cxnLst/>
            <a:rect l="l" t="t" r="r" b="b"/>
            <a:pathLst>
              <a:path w="224536" h="229235">
                <a:moveTo>
                  <a:pt x="112394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80" y="22059"/>
                </a:lnTo>
                <a:lnTo>
                  <a:pt x="35807" y="30247"/>
                </a:lnTo>
                <a:lnTo>
                  <a:pt x="27130" y="39559"/>
                </a:lnTo>
                <a:lnTo>
                  <a:pt x="19464" y="50002"/>
                </a:lnTo>
                <a:lnTo>
                  <a:pt x="15240" y="57023"/>
                </a:lnTo>
                <a:lnTo>
                  <a:pt x="9408" y="68756"/>
                </a:lnTo>
                <a:lnTo>
                  <a:pt x="4976" y="80778"/>
                </a:lnTo>
                <a:lnTo>
                  <a:pt x="1944" y="93094"/>
                </a:lnTo>
                <a:lnTo>
                  <a:pt x="311" y="105712"/>
                </a:lnTo>
                <a:lnTo>
                  <a:pt x="0" y="114300"/>
                </a:lnTo>
                <a:lnTo>
                  <a:pt x="703" y="127013"/>
                </a:lnTo>
                <a:lnTo>
                  <a:pt x="2817" y="139482"/>
                </a:lnTo>
                <a:lnTo>
                  <a:pt x="6350" y="151704"/>
                </a:lnTo>
                <a:lnTo>
                  <a:pt x="11309" y="163681"/>
                </a:lnTo>
                <a:lnTo>
                  <a:pt x="15367" y="171450"/>
                </a:lnTo>
                <a:lnTo>
                  <a:pt x="22398" y="182645"/>
                </a:lnTo>
                <a:lnTo>
                  <a:pt x="30411" y="192698"/>
                </a:lnTo>
                <a:lnTo>
                  <a:pt x="39407" y="201624"/>
                </a:lnTo>
                <a:lnTo>
                  <a:pt x="49385" y="209437"/>
                </a:lnTo>
                <a:lnTo>
                  <a:pt x="56515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55" y="228535"/>
                </a:lnTo>
                <a:lnTo>
                  <a:pt x="137475" y="226424"/>
                </a:lnTo>
                <a:lnTo>
                  <a:pt x="149694" y="222889"/>
                </a:lnTo>
                <a:lnTo>
                  <a:pt x="161603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53" y="162128"/>
                </a:lnTo>
                <a:lnTo>
                  <a:pt x="219742" y="150297"/>
                </a:lnTo>
                <a:lnTo>
                  <a:pt x="222627" y="137877"/>
                </a:lnTo>
                <a:lnTo>
                  <a:pt x="224206" y="124883"/>
                </a:lnTo>
                <a:lnTo>
                  <a:pt x="224536" y="115315"/>
                </a:lnTo>
                <a:lnTo>
                  <a:pt x="223866" y="101519"/>
                </a:lnTo>
                <a:lnTo>
                  <a:pt x="221857" y="88386"/>
                </a:lnTo>
                <a:lnTo>
                  <a:pt x="218505" y="75919"/>
                </a:lnTo>
                <a:lnTo>
                  <a:pt x="213809" y="64119"/>
                </a:lnTo>
                <a:lnTo>
                  <a:pt x="207766" y="52990"/>
                </a:lnTo>
                <a:lnTo>
                  <a:pt x="200373" y="42532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4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09877" y="912622"/>
            <a:ext cx="224409" cy="229235"/>
          </a:xfrm>
          <a:custGeom>
            <a:avLst/>
            <a:gdLst/>
            <a:ahLst/>
            <a:cxnLst/>
            <a:rect l="l" t="t" r="r" b="b"/>
            <a:pathLst>
              <a:path w="224409" h="229235">
                <a:moveTo>
                  <a:pt x="112395" y="0"/>
                </a:moveTo>
                <a:lnTo>
                  <a:pt x="99316" y="722"/>
                </a:lnTo>
                <a:lnTo>
                  <a:pt x="86681" y="2879"/>
                </a:lnTo>
                <a:lnTo>
                  <a:pt x="74497" y="6454"/>
                </a:lnTo>
                <a:lnTo>
                  <a:pt x="62771" y="11433"/>
                </a:lnTo>
                <a:lnTo>
                  <a:pt x="45494" y="22047"/>
                </a:lnTo>
                <a:lnTo>
                  <a:pt x="35825" y="30221"/>
                </a:lnTo>
                <a:lnTo>
                  <a:pt x="27132" y="39514"/>
                </a:lnTo>
                <a:lnTo>
                  <a:pt x="19425" y="49935"/>
                </a:lnTo>
                <a:lnTo>
                  <a:pt x="15112" y="57023"/>
                </a:lnTo>
                <a:lnTo>
                  <a:pt x="9344" y="68763"/>
                </a:lnTo>
                <a:lnTo>
                  <a:pt x="4948" y="80791"/>
                </a:lnTo>
                <a:lnTo>
                  <a:pt x="1934" y="93114"/>
                </a:lnTo>
                <a:lnTo>
                  <a:pt x="308" y="105740"/>
                </a:lnTo>
                <a:lnTo>
                  <a:pt x="0" y="114300"/>
                </a:lnTo>
                <a:lnTo>
                  <a:pt x="702" y="127020"/>
                </a:lnTo>
                <a:lnTo>
                  <a:pt x="2810" y="139495"/>
                </a:lnTo>
                <a:lnTo>
                  <a:pt x="6323" y="151724"/>
                </a:lnTo>
                <a:lnTo>
                  <a:pt x="11242" y="163707"/>
                </a:lnTo>
                <a:lnTo>
                  <a:pt x="15240" y="171450"/>
                </a:lnTo>
                <a:lnTo>
                  <a:pt x="22325" y="182629"/>
                </a:lnTo>
                <a:lnTo>
                  <a:pt x="30362" y="192670"/>
                </a:lnTo>
                <a:lnTo>
                  <a:pt x="39359" y="201587"/>
                </a:lnTo>
                <a:lnTo>
                  <a:pt x="49323" y="209394"/>
                </a:lnTo>
                <a:lnTo>
                  <a:pt x="56515" y="213994"/>
                </a:lnTo>
                <a:lnTo>
                  <a:pt x="68109" y="219967"/>
                </a:lnTo>
                <a:lnTo>
                  <a:pt x="80073" y="224462"/>
                </a:lnTo>
                <a:lnTo>
                  <a:pt x="92406" y="227479"/>
                </a:lnTo>
                <a:lnTo>
                  <a:pt x="105109" y="229018"/>
                </a:lnTo>
                <a:lnTo>
                  <a:pt x="112141" y="229235"/>
                </a:lnTo>
                <a:lnTo>
                  <a:pt x="124941" y="228535"/>
                </a:lnTo>
                <a:lnTo>
                  <a:pt x="137435" y="226424"/>
                </a:lnTo>
                <a:lnTo>
                  <a:pt x="149638" y="222889"/>
                </a:lnTo>
                <a:lnTo>
                  <a:pt x="161565" y="217912"/>
                </a:lnTo>
                <a:lnTo>
                  <a:pt x="168783" y="214122"/>
                </a:lnTo>
                <a:lnTo>
                  <a:pt x="179942" y="207021"/>
                </a:lnTo>
                <a:lnTo>
                  <a:pt x="189904" y="198898"/>
                </a:lnTo>
                <a:lnTo>
                  <a:pt x="198676" y="189753"/>
                </a:lnTo>
                <a:lnTo>
                  <a:pt x="206268" y="179585"/>
                </a:lnTo>
                <a:lnTo>
                  <a:pt x="215540" y="162122"/>
                </a:lnTo>
                <a:lnTo>
                  <a:pt x="219697" y="150284"/>
                </a:lnTo>
                <a:lnTo>
                  <a:pt x="222542" y="137858"/>
                </a:lnTo>
                <a:lnTo>
                  <a:pt x="224089" y="124856"/>
                </a:lnTo>
                <a:lnTo>
                  <a:pt x="224409" y="115315"/>
                </a:lnTo>
                <a:lnTo>
                  <a:pt x="223739" y="101512"/>
                </a:lnTo>
                <a:lnTo>
                  <a:pt x="221730" y="88373"/>
                </a:lnTo>
                <a:lnTo>
                  <a:pt x="218382" y="75899"/>
                </a:lnTo>
                <a:lnTo>
                  <a:pt x="213695" y="64095"/>
                </a:lnTo>
                <a:lnTo>
                  <a:pt x="207668" y="52961"/>
                </a:lnTo>
                <a:lnTo>
                  <a:pt x="200302" y="42500"/>
                </a:lnTo>
                <a:lnTo>
                  <a:pt x="192024" y="33147"/>
                </a:lnTo>
                <a:lnTo>
                  <a:pt x="182164" y="24104"/>
                </a:lnTo>
                <a:lnTo>
                  <a:pt x="171661" y="16499"/>
                </a:lnTo>
                <a:lnTo>
                  <a:pt x="160514" y="10330"/>
                </a:lnTo>
                <a:lnTo>
                  <a:pt x="148722" y="5600"/>
                </a:lnTo>
                <a:lnTo>
                  <a:pt x="136286" y="2306"/>
                </a:lnTo>
                <a:lnTo>
                  <a:pt x="123205" y="450"/>
                </a:lnTo>
                <a:lnTo>
                  <a:pt x="112395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9832" y="912622"/>
            <a:ext cx="223774" cy="221233"/>
          </a:xfrm>
          <a:custGeom>
            <a:avLst/>
            <a:gdLst/>
            <a:ahLst/>
            <a:cxnLst/>
            <a:rect l="l" t="t" r="r" b="b"/>
            <a:pathLst>
              <a:path w="223774" h="221233">
                <a:moveTo>
                  <a:pt x="114427" y="0"/>
                </a:moveTo>
                <a:lnTo>
                  <a:pt x="101394" y="690"/>
                </a:lnTo>
                <a:lnTo>
                  <a:pt x="88769" y="2750"/>
                </a:lnTo>
                <a:lnTo>
                  <a:pt x="76546" y="6166"/>
                </a:lnTo>
                <a:lnTo>
                  <a:pt x="64715" y="10924"/>
                </a:lnTo>
                <a:lnTo>
                  <a:pt x="56768" y="14986"/>
                </a:lnTo>
                <a:lnTo>
                  <a:pt x="45850" y="22027"/>
                </a:lnTo>
                <a:lnTo>
                  <a:pt x="35992" y="30130"/>
                </a:lnTo>
                <a:lnTo>
                  <a:pt x="27188" y="39287"/>
                </a:lnTo>
                <a:lnTo>
                  <a:pt x="19430" y="49489"/>
                </a:lnTo>
                <a:lnTo>
                  <a:pt x="15112" y="56387"/>
                </a:lnTo>
                <a:lnTo>
                  <a:pt x="9344" y="67935"/>
                </a:lnTo>
                <a:lnTo>
                  <a:pt x="4948" y="79876"/>
                </a:lnTo>
                <a:lnTo>
                  <a:pt x="1934" y="92217"/>
                </a:lnTo>
                <a:lnTo>
                  <a:pt x="308" y="104966"/>
                </a:lnTo>
                <a:lnTo>
                  <a:pt x="0" y="113664"/>
                </a:lnTo>
                <a:lnTo>
                  <a:pt x="728" y="127493"/>
                </a:lnTo>
                <a:lnTo>
                  <a:pt x="2913" y="140589"/>
                </a:lnTo>
                <a:lnTo>
                  <a:pt x="6554" y="152945"/>
                </a:lnTo>
                <a:lnTo>
                  <a:pt x="11652" y="164556"/>
                </a:lnTo>
                <a:lnTo>
                  <a:pt x="18207" y="175417"/>
                </a:lnTo>
                <a:lnTo>
                  <a:pt x="26219" y="185523"/>
                </a:lnTo>
                <a:lnTo>
                  <a:pt x="40809" y="199041"/>
                </a:lnTo>
                <a:lnTo>
                  <a:pt x="51179" y="206016"/>
                </a:lnTo>
                <a:lnTo>
                  <a:pt x="62347" y="211679"/>
                </a:lnTo>
                <a:lnTo>
                  <a:pt x="74311" y="216030"/>
                </a:lnTo>
                <a:lnTo>
                  <a:pt x="87069" y="219069"/>
                </a:lnTo>
                <a:lnTo>
                  <a:pt x="100619" y="220796"/>
                </a:lnTo>
                <a:lnTo>
                  <a:pt x="112268" y="221233"/>
                </a:lnTo>
                <a:lnTo>
                  <a:pt x="126631" y="220575"/>
                </a:lnTo>
                <a:lnTo>
                  <a:pt x="140140" y="218603"/>
                </a:lnTo>
                <a:lnTo>
                  <a:pt x="152797" y="215323"/>
                </a:lnTo>
                <a:lnTo>
                  <a:pt x="164604" y="210739"/>
                </a:lnTo>
                <a:lnTo>
                  <a:pt x="175565" y="204856"/>
                </a:lnTo>
                <a:lnTo>
                  <a:pt x="185680" y="197679"/>
                </a:lnTo>
                <a:lnTo>
                  <a:pt x="193167" y="191007"/>
                </a:lnTo>
                <a:lnTo>
                  <a:pt x="201626" y="181561"/>
                </a:lnTo>
                <a:lnTo>
                  <a:pt x="208716" y="171279"/>
                </a:lnTo>
                <a:lnTo>
                  <a:pt x="214439" y="160158"/>
                </a:lnTo>
                <a:lnTo>
                  <a:pt x="218798" y="148191"/>
                </a:lnTo>
                <a:lnTo>
                  <a:pt x="221796" y="135375"/>
                </a:lnTo>
                <a:lnTo>
                  <a:pt x="223434" y="121703"/>
                </a:lnTo>
                <a:lnTo>
                  <a:pt x="223774" y="111505"/>
                </a:lnTo>
                <a:lnTo>
                  <a:pt x="223117" y="98015"/>
                </a:lnTo>
                <a:lnTo>
                  <a:pt x="221149" y="85162"/>
                </a:lnTo>
                <a:lnTo>
                  <a:pt x="217868" y="72948"/>
                </a:lnTo>
                <a:lnTo>
                  <a:pt x="213274" y="61373"/>
                </a:lnTo>
                <a:lnTo>
                  <a:pt x="209676" y="54355"/>
                </a:lnTo>
                <a:lnTo>
                  <a:pt x="202733" y="43553"/>
                </a:lnTo>
                <a:lnTo>
                  <a:pt x="194609" y="33828"/>
                </a:lnTo>
                <a:lnTo>
                  <a:pt x="185287" y="25170"/>
                </a:lnTo>
                <a:lnTo>
                  <a:pt x="174749" y="17572"/>
                </a:lnTo>
                <a:lnTo>
                  <a:pt x="158188" y="8879"/>
                </a:lnTo>
                <a:lnTo>
                  <a:pt x="146182" y="4557"/>
                </a:lnTo>
                <a:lnTo>
                  <a:pt x="133797" y="1654"/>
                </a:lnTo>
                <a:lnTo>
                  <a:pt x="121050" y="189"/>
                </a:lnTo>
                <a:lnTo>
                  <a:pt x="11442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15339" y="884809"/>
            <a:ext cx="36449" cy="283337"/>
          </a:xfrm>
          <a:custGeom>
            <a:avLst/>
            <a:gdLst/>
            <a:ahLst/>
            <a:cxnLst/>
            <a:rect l="l" t="t" r="r" b="b"/>
            <a:pathLst>
              <a:path w="36449" h="283337">
                <a:moveTo>
                  <a:pt x="0" y="0"/>
                </a:moveTo>
                <a:lnTo>
                  <a:pt x="36449" y="0"/>
                </a:lnTo>
                <a:lnTo>
                  <a:pt x="36449" y="283337"/>
                </a:lnTo>
                <a:lnTo>
                  <a:pt x="0" y="283337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49856" y="877570"/>
            <a:ext cx="247142" cy="290575"/>
          </a:xfrm>
          <a:custGeom>
            <a:avLst/>
            <a:gdLst/>
            <a:ahLst/>
            <a:cxnLst/>
            <a:rect l="l" t="t" r="r" b="b"/>
            <a:pathLst>
              <a:path w="247142" h="290575">
                <a:moveTo>
                  <a:pt x="142748" y="0"/>
                </a:moveTo>
                <a:lnTo>
                  <a:pt x="156186" y="751"/>
                </a:lnTo>
                <a:lnTo>
                  <a:pt x="168945" y="3011"/>
                </a:lnTo>
                <a:lnTo>
                  <a:pt x="181026" y="6787"/>
                </a:lnTo>
                <a:lnTo>
                  <a:pt x="192428" y="12087"/>
                </a:lnTo>
                <a:lnTo>
                  <a:pt x="209509" y="23897"/>
                </a:lnTo>
                <a:lnTo>
                  <a:pt x="218589" y="32828"/>
                </a:lnTo>
                <a:lnTo>
                  <a:pt x="226381" y="42896"/>
                </a:lnTo>
                <a:lnTo>
                  <a:pt x="232896" y="54075"/>
                </a:lnTo>
                <a:lnTo>
                  <a:pt x="238639" y="68320"/>
                </a:lnTo>
                <a:lnTo>
                  <a:pt x="241321" y="78395"/>
                </a:lnTo>
                <a:lnTo>
                  <a:pt x="243498" y="89792"/>
                </a:lnTo>
                <a:lnTo>
                  <a:pt x="245171" y="102516"/>
                </a:lnTo>
                <a:lnTo>
                  <a:pt x="246335" y="116572"/>
                </a:lnTo>
                <a:lnTo>
                  <a:pt x="246988" y="131965"/>
                </a:lnTo>
                <a:lnTo>
                  <a:pt x="247142" y="144779"/>
                </a:lnTo>
                <a:lnTo>
                  <a:pt x="247142" y="290575"/>
                </a:lnTo>
                <a:lnTo>
                  <a:pt x="210693" y="290575"/>
                </a:lnTo>
                <a:lnTo>
                  <a:pt x="210693" y="155447"/>
                </a:lnTo>
                <a:lnTo>
                  <a:pt x="210536" y="137688"/>
                </a:lnTo>
                <a:lnTo>
                  <a:pt x="210070" y="122367"/>
                </a:lnTo>
                <a:lnTo>
                  <a:pt x="209301" y="109490"/>
                </a:lnTo>
                <a:lnTo>
                  <a:pt x="208233" y="99062"/>
                </a:lnTo>
                <a:lnTo>
                  <a:pt x="206629" y="90042"/>
                </a:lnTo>
                <a:lnTo>
                  <a:pt x="202554" y="76310"/>
                </a:lnTo>
                <a:lnTo>
                  <a:pt x="196890" y="64491"/>
                </a:lnTo>
                <a:lnTo>
                  <a:pt x="189651" y="54586"/>
                </a:lnTo>
                <a:lnTo>
                  <a:pt x="182371" y="47751"/>
                </a:lnTo>
                <a:lnTo>
                  <a:pt x="172293" y="41326"/>
                </a:lnTo>
                <a:lnTo>
                  <a:pt x="160773" y="36826"/>
                </a:lnTo>
                <a:lnTo>
                  <a:pt x="147799" y="34236"/>
                </a:lnTo>
                <a:lnTo>
                  <a:pt x="135381" y="33527"/>
                </a:lnTo>
                <a:lnTo>
                  <a:pt x="122377" y="34421"/>
                </a:lnTo>
                <a:lnTo>
                  <a:pt x="109909" y="37093"/>
                </a:lnTo>
                <a:lnTo>
                  <a:pt x="97992" y="41532"/>
                </a:lnTo>
                <a:lnTo>
                  <a:pt x="86637" y="47724"/>
                </a:lnTo>
                <a:lnTo>
                  <a:pt x="76200" y="55371"/>
                </a:lnTo>
                <a:lnTo>
                  <a:pt x="66526" y="64428"/>
                </a:lnTo>
                <a:lnTo>
                  <a:pt x="58267" y="74294"/>
                </a:lnTo>
                <a:lnTo>
                  <a:pt x="51412" y="84973"/>
                </a:lnTo>
                <a:lnTo>
                  <a:pt x="45949" y="96473"/>
                </a:lnTo>
                <a:lnTo>
                  <a:pt x="41866" y="108800"/>
                </a:lnTo>
                <a:lnTo>
                  <a:pt x="40099" y="117489"/>
                </a:lnTo>
                <a:lnTo>
                  <a:pt x="38814" y="127255"/>
                </a:lnTo>
                <a:lnTo>
                  <a:pt x="37802" y="138900"/>
                </a:lnTo>
                <a:lnTo>
                  <a:pt x="37069" y="152430"/>
                </a:lnTo>
                <a:lnTo>
                  <a:pt x="36617" y="167846"/>
                </a:lnTo>
                <a:lnTo>
                  <a:pt x="36450" y="185153"/>
                </a:lnTo>
                <a:lnTo>
                  <a:pt x="36449" y="186689"/>
                </a:lnTo>
                <a:lnTo>
                  <a:pt x="36449" y="290575"/>
                </a:lnTo>
                <a:lnTo>
                  <a:pt x="0" y="290575"/>
                </a:lnTo>
                <a:lnTo>
                  <a:pt x="0" y="7238"/>
                </a:lnTo>
                <a:lnTo>
                  <a:pt x="36449" y="7238"/>
                </a:lnTo>
                <a:lnTo>
                  <a:pt x="36449" y="58038"/>
                </a:lnTo>
                <a:lnTo>
                  <a:pt x="45158" y="47233"/>
                </a:lnTo>
                <a:lnTo>
                  <a:pt x="54214" y="37532"/>
                </a:lnTo>
                <a:lnTo>
                  <a:pt x="63617" y="28941"/>
                </a:lnTo>
                <a:lnTo>
                  <a:pt x="73367" y="21466"/>
                </a:lnTo>
                <a:lnTo>
                  <a:pt x="83464" y="15112"/>
                </a:lnTo>
                <a:lnTo>
                  <a:pt x="96397" y="8908"/>
                </a:lnTo>
                <a:lnTo>
                  <a:pt x="108372" y="4750"/>
                </a:lnTo>
                <a:lnTo>
                  <a:pt x="120762" y="1885"/>
                </a:lnTo>
                <a:lnTo>
                  <a:pt x="133566" y="319"/>
                </a:lnTo>
                <a:lnTo>
                  <a:pt x="14274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72793" y="877570"/>
            <a:ext cx="295148" cy="297941"/>
          </a:xfrm>
          <a:custGeom>
            <a:avLst/>
            <a:gdLst/>
            <a:ahLst/>
            <a:cxnLst/>
            <a:rect l="l" t="t" r="r" b="b"/>
            <a:pathLst>
              <a:path w="295148" h="297941">
                <a:moveTo>
                  <a:pt x="146431" y="0"/>
                </a:moveTo>
                <a:lnTo>
                  <a:pt x="159842" y="569"/>
                </a:lnTo>
                <a:lnTo>
                  <a:pt x="172751" y="2274"/>
                </a:lnTo>
                <a:lnTo>
                  <a:pt x="185151" y="5108"/>
                </a:lnTo>
                <a:lnTo>
                  <a:pt x="197037" y="9066"/>
                </a:lnTo>
                <a:lnTo>
                  <a:pt x="208402" y="14142"/>
                </a:lnTo>
                <a:lnTo>
                  <a:pt x="220092" y="20926"/>
                </a:lnTo>
                <a:lnTo>
                  <a:pt x="230116" y="28196"/>
                </a:lnTo>
                <a:lnTo>
                  <a:pt x="239626" y="36543"/>
                </a:lnTo>
                <a:lnTo>
                  <a:pt x="248627" y="45966"/>
                </a:lnTo>
                <a:lnTo>
                  <a:pt x="257125" y="56466"/>
                </a:lnTo>
                <a:lnTo>
                  <a:pt x="259206" y="59308"/>
                </a:lnTo>
                <a:lnTo>
                  <a:pt x="259206" y="7238"/>
                </a:lnTo>
                <a:lnTo>
                  <a:pt x="295148" y="7238"/>
                </a:lnTo>
                <a:lnTo>
                  <a:pt x="295148" y="290575"/>
                </a:lnTo>
                <a:lnTo>
                  <a:pt x="259206" y="290575"/>
                </a:lnTo>
                <a:lnTo>
                  <a:pt x="259206" y="241934"/>
                </a:lnTo>
                <a:lnTo>
                  <a:pt x="250246" y="252080"/>
                </a:lnTo>
                <a:lnTo>
                  <a:pt x="240866" y="261220"/>
                </a:lnTo>
                <a:lnTo>
                  <a:pt x="231067" y="269355"/>
                </a:lnTo>
                <a:lnTo>
                  <a:pt x="220850" y="276484"/>
                </a:lnTo>
                <a:lnTo>
                  <a:pt x="210214" y="282609"/>
                </a:lnTo>
                <a:lnTo>
                  <a:pt x="196221" y="288889"/>
                </a:lnTo>
                <a:lnTo>
                  <a:pt x="184268" y="292821"/>
                </a:lnTo>
                <a:lnTo>
                  <a:pt x="171900" y="295640"/>
                </a:lnTo>
                <a:lnTo>
                  <a:pt x="159105" y="297347"/>
                </a:lnTo>
                <a:lnTo>
                  <a:pt x="145871" y="297941"/>
                </a:lnTo>
                <a:lnTo>
                  <a:pt x="145414" y="297941"/>
                </a:lnTo>
                <a:lnTo>
                  <a:pt x="131946" y="297375"/>
                </a:lnTo>
                <a:lnTo>
                  <a:pt x="118932" y="295675"/>
                </a:lnTo>
                <a:lnTo>
                  <a:pt x="106374" y="292844"/>
                </a:lnTo>
                <a:lnTo>
                  <a:pt x="94273" y="288882"/>
                </a:lnTo>
                <a:lnTo>
                  <a:pt x="82631" y="283791"/>
                </a:lnTo>
                <a:lnTo>
                  <a:pt x="71447" y="277572"/>
                </a:lnTo>
                <a:lnTo>
                  <a:pt x="60723" y="270225"/>
                </a:lnTo>
                <a:lnTo>
                  <a:pt x="50461" y="261752"/>
                </a:lnTo>
                <a:lnTo>
                  <a:pt x="42671" y="254253"/>
                </a:lnTo>
                <a:lnTo>
                  <a:pt x="33725" y="244340"/>
                </a:lnTo>
                <a:lnTo>
                  <a:pt x="25830" y="233964"/>
                </a:lnTo>
                <a:lnTo>
                  <a:pt x="18986" y="223123"/>
                </a:lnTo>
                <a:lnTo>
                  <a:pt x="13193" y="211817"/>
                </a:lnTo>
                <a:lnTo>
                  <a:pt x="8452" y="200043"/>
                </a:lnTo>
                <a:lnTo>
                  <a:pt x="4762" y="187798"/>
                </a:lnTo>
                <a:lnTo>
                  <a:pt x="2123" y="175080"/>
                </a:lnTo>
                <a:lnTo>
                  <a:pt x="536" y="161888"/>
                </a:lnTo>
                <a:lnTo>
                  <a:pt x="0" y="148220"/>
                </a:lnTo>
                <a:lnTo>
                  <a:pt x="0" y="148081"/>
                </a:lnTo>
                <a:lnTo>
                  <a:pt x="542" y="134576"/>
                </a:lnTo>
                <a:lnTo>
                  <a:pt x="2169" y="121514"/>
                </a:lnTo>
                <a:lnTo>
                  <a:pt x="4880" y="108895"/>
                </a:lnTo>
                <a:lnTo>
                  <a:pt x="8676" y="96721"/>
                </a:lnTo>
                <a:lnTo>
                  <a:pt x="13557" y="84992"/>
                </a:lnTo>
                <a:lnTo>
                  <a:pt x="19522" y="73711"/>
                </a:lnTo>
                <a:lnTo>
                  <a:pt x="26572" y="62877"/>
                </a:lnTo>
                <a:lnTo>
                  <a:pt x="34707" y="52493"/>
                </a:lnTo>
                <a:lnTo>
                  <a:pt x="43052" y="43433"/>
                </a:lnTo>
                <a:lnTo>
                  <a:pt x="52991" y="34152"/>
                </a:lnTo>
                <a:lnTo>
                  <a:pt x="63387" y="25985"/>
                </a:lnTo>
                <a:lnTo>
                  <a:pt x="74237" y="18932"/>
                </a:lnTo>
                <a:lnTo>
                  <a:pt x="85541" y="12994"/>
                </a:lnTo>
                <a:lnTo>
                  <a:pt x="97295" y="8169"/>
                </a:lnTo>
                <a:lnTo>
                  <a:pt x="109497" y="4459"/>
                </a:lnTo>
                <a:lnTo>
                  <a:pt x="122146" y="1864"/>
                </a:lnTo>
                <a:lnTo>
                  <a:pt x="135238" y="383"/>
                </a:lnTo>
                <a:lnTo>
                  <a:pt x="146431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12875" y="877570"/>
            <a:ext cx="295401" cy="401574"/>
          </a:xfrm>
          <a:custGeom>
            <a:avLst/>
            <a:gdLst/>
            <a:ahLst/>
            <a:cxnLst/>
            <a:rect l="l" t="t" r="r" b="b"/>
            <a:pathLst>
              <a:path w="295401" h="401574">
                <a:moveTo>
                  <a:pt x="146558" y="0"/>
                </a:moveTo>
                <a:lnTo>
                  <a:pt x="159665" y="567"/>
                </a:lnTo>
                <a:lnTo>
                  <a:pt x="172386" y="2274"/>
                </a:lnTo>
                <a:lnTo>
                  <a:pt x="184736" y="5129"/>
                </a:lnTo>
                <a:lnTo>
                  <a:pt x="196727" y="9137"/>
                </a:lnTo>
                <a:lnTo>
                  <a:pt x="205866" y="13080"/>
                </a:lnTo>
                <a:lnTo>
                  <a:pt x="215960" y="18536"/>
                </a:lnTo>
                <a:lnTo>
                  <a:pt x="225929" y="25167"/>
                </a:lnTo>
                <a:lnTo>
                  <a:pt x="235776" y="32973"/>
                </a:lnTo>
                <a:lnTo>
                  <a:pt x="245507" y="41955"/>
                </a:lnTo>
                <a:lnTo>
                  <a:pt x="255127" y="52113"/>
                </a:lnTo>
                <a:lnTo>
                  <a:pt x="258952" y="56514"/>
                </a:lnTo>
                <a:lnTo>
                  <a:pt x="258952" y="7238"/>
                </a:lnTo>
                <a:lnTo>
                  <a:pt x="295401" y="7238"/>
                </a:lnTo>
                <a:lnTo>
                  <a:pt x="295401" y="233044"/>
                </a:lnTo>
                <a:lnTo>
                  <a:pt x="295179" y="249612"/>
                </a:lnTo>
                <a:lnTo>
                  <a:pt x="294516" y="264843"/>
                </a:lnTo>
                <a:lnTo>
                  <a:pt x="293416" y="278736"/>
                </a:lnTo>
                <a:lnTo>
                  <a:pt x="289926" y="302511"/>
                </a:lnTo>
                <a:lnTo>
                  <a:pt x="284988" y="320293"/>
                </a:lnTo>
                <a:lnTo>
                  <a:pt x="279735" y="332518"/>
                </a:lnTo>
                <a:lnTo>
                  <a:pt x="265941" y="354128"/>
                </a:lnTo>
                <a:lnTo>
                  <a:pt x="247718" y="371951"/>
                </a:lnTo>
                <a:lnTo>
                  <a:pt x="235204" y="380491"/>
                </a:lnTo>
                <a:lnTo>
                  <a:pt x="213490" y="390945"/>
                </a:lnTo>
                <a:lnTo>
                  <a:pt x="189371" y="397844"/>
                </a:lnTo>
                <a:lnTo>
                  <a:pt x="162865" y="401208"/>
                </a:lnTo>
                <a:lnTo>
                  <a:pt x="149987" y="401574"/>
                </a:lnTo>
                <a:lnTo>
                  <a:pt x="136295" y="401195"/>
                </a:lnTo>
                <a:lnTo>
                  <a:pt x="123142" y="400060"/>
                </a:lnTo>
                <a:lnTo>
                  <a:pt x="98471" y="395518"/>
                </a:lnTo>
                <a:lnTo>
                  <a:pt x="84581" y="391287"/>
                </a:lnTo>
                <a:lnTo>
                  <a:pt x="71679" y="386086"/>
                </a:lnTo>
                <a:lnTo>
                  <a:pt x="49388" y="373527"/>
                </a:lnTo>
                <a:lnTo>
                  <a:pt x="37211" y="363600"/>
                </a:lnTo>
                <a:lnTo>
                  <a:pt x="22532" y="346244"/>
                </a:lnTo>
                <a:lnTo>
                  <a:pt x="8816" y="323391"/>
                </a:lnTo>
                <a:lnTo>
                  <a:pt x="3683" y="312800"/>
                </a:lnTo>
                <a:lnTo>
                  <a:pt x="43306" y="312800"/>
                </a:lnTo>
                <a:lnTo>
                  <a:pt x="50664" y="324217"/>
                </a:lnTo>
                <a:lnTo>
                  <a:pt x="58927" y="334308"/>
                </a:lnTo>
                <a:lnTo>
                  <a:pt x="68080" y="343058"/>
                </a:lnTo>
                <a:lnTo>
                  <a:pt x="78108" y="350451"/>
                </a:lnTo>
                <a:lnTo>
                  <a:pt x="84962" y="354456"/>
                </a:lnTo>
                <a:lnTo>
                  <a:pt x="95440" y="359233"/>
                </a:lnTo>
                <a:lnTo>
                  <a:pt x="106860" y="362961"/>
                </a:lnTo>
                <a:lnTo>
                  <a:pt x="119229" y="365647"/>
                </a:lnTo>
                <a:lnTo>
                  <a:pt x="132551" y="367296"/>
                </a:lnTo>
                <a:lnTo>
                  <a:pt x="146834" y="367913"/>
                </a:lnTo>
                <a:lnTo>
                  <a:pt x="148336" y="367918"/>
                </a:lnTo>
                <a:lnTo>
                  <a:pt x="162583" y="367386"/>
                </a:lnTo>
                <a:lnTo>
                  <a:pt x="175921" y="365783"/>
                </a:lnTo>
                <a:lnTo>
                  <a:pt x="188354" y="363106"/>
                </a:lnTo>
                <a:lnTo>
                  <a:pt x="199889" y="359347"/>
                </a:lnTo>
                <a:lnTo>
                  <a:pt x="210531" y="354501"/>
                </a:lnTo>
                <a:lnTo>
                  <a:pt x="223307" y="346636"/>
                </a:lnTo>
                <a:lnTo>
                  <a:pt x="233413" y="338296"/>
                </a:lnTo>
                <a:lnTo>
                  <a:pt x="241644" y="329067"/>
                </a:lnTo>
                <a:lnTo>
                  <a:pt x="247904" y="319150"/>
                </a:lnTo>
                <a:lnTo>
                  <a:pt x="251610" y="310519"/>
                </a:lnTo>
                <a:lnTo>
                  <a:pt x="254562" y="300118"/>
                </a:lnTo>
                <a:lnTo>
                  <a:pt x="256759" y="287946"/>
                </a:lnTo>
                <a:lnTo>
                  <a:pt x="258202" y="274005"/>
                </a:lnTo>
                <a:lnTo>
                  <a:pt x="258889" y="258293"/>
                </a:lnTo>
                <a:lnTo>
                  <a:pt x="258952" y="251332"/>
                </a:lnTo>
                <a:lnTo>
                  <a:pt x="258952" y="236727"/>
                </a:lnTo>
                <a:lnTo>
                  <a:pt x="250416" y="246492"/>
                </a:lnTo>
                <a:lnTo>
                  <a:pt x="241191" y="255337"/>
                </a:lnTo>
                <a:lnTo>
                  <a:pt x="231272" y="263262"/>
                </a:lnTo>
                <a:lnTo>
                  <a:pt x="220653" y="270267"/>
                </a:lnTo>
                <a:lnTo>
                  <a:pt x="209328" y="276353"/>
                </a:lnTo>
                <a:lnTo>
                  <a:pt x="196696" y="281664"/>
                </a:lnTo>
                <a:lnTo>
                  <a:pt x="184586" y="285507"/>
                </a:lnTo>
                <a:lnTo>
                  <a:pt x="172199" y="288269"/>
                </a:lnTo>
                <a:lnTo>
                  <a:pt x="159529" y="289956"/>
                </a:lnTo>
                <a:lnTo>
                  <a:pt x="146569" y="290572"/>
                </a:lnTo>
                <a:lnTo>
                  <a:pt x="145541" y="290575"/>
                </a:lnTo>
                <a:lnTo>
                  <a:pt x="132574" y="290034"/>
                </a:lnTo>
                <a:lnTo>
                  <a:pt x="119883" y="288408"/>
                </a:lnTo>
                <a:lnTo>
                  <a:pt x="107468" y="285699"/>
                </a:lnTo>
                <a:lnTo>
                  <a:pt x="95329" y="281907"/>
                </a:lnTo>
                <a:lnTo>
                  <a:pt x="83466" y="277031"/>
                </a:lnTo>
                <a:lnTo>
                  <a:pt x="72009" y="271144"/>
                </a:lnTo>
                <a:lnTo>
                  <a:pt x="60713" y="264190"/>
                </a:lnTo>
                <a:lnTo>
                  <a:pt x="50328" y="256439"/>
                </a:lnTo>
                <a:lnTo>
                  <a:pt x="40858" y="247892"/>
                </a:lnTo>
                <a:lnTo>
                  <a:pt x="32306" y="238548"/>
                </a:lnTo>
                <a:lnTo>
                  <a:pt x="24676" y="228409"/>
                </a:lnTo>
                <a:lnTo>
                  <a:pt x="18796" y="218947"/>
                </a:lnTo>
                <a:lnTo>
                  <a:pt x="12922" y="207594"/>
                </a:lnTo>
                <a:lnTo>
                  <a:pt x="8150" y="195861"/>
                </a:lnTo>
                <a:lnTo>
                  <a:pt x="4477" y="183745"/>
                </a:lnTo>
                <a:lnTo>
                  <a:pt x="1898" y="171241"/>
                </a:lnTo>
                <a:lnTo>
                  <a:pt x="410" y="158346"/>
                </a:lnTo>
                <a:lnTo>
                  <a:pt x="0" y="146812"/>
                </a:lnTo>
                <a:lnTo>
                  <a:pt x="545" y="133809"/>
                </a:lnTo>
                <a:lnTo>
                  <a:pt x="2184" y="121092"/>
                </a:lnTo>
                <a:lnTo>
                  <a:pt x="4919" y="108666"/>
                </a:lnTo>
                <a:lnTo>
                  <a:pt x="8755" y="96540"/>
                </a:lnTo>
                <a:lnTo>
                  <a:pt x="13695" y="84721"/>
                </a:lnTo>
                <a:lnTo>
                  <a:pt x="19558" y="73532"/>
                </a:lnTo>
                <a:lnTo>
                  <a:pt x="26498" y="62630"/>
                </a:lnTo>
                <a:lnTo>
                  <a:pt x="34261" y="52494"/>
                </a:lnTo>
                <a:lnTo>
                  <a:pt x="42847" y="43131"/>
                </a:lnTo>
                <a:lnTo>
                  <a:pt x="52255" y="34549"/>
                </a:lnTo>
                <a:lnTo>
                  <a:pt x="62486" y="26754"/>
                </a:lnTo>
                <a:lnTo>
                  <a:pt x="73659" y="19684"/>
                </a:lnTo>
                <a:lnTo>
                  <a:pt x="85376" y="13634"/>
                </a:lnTo>
                <a:lnTo>
                  <a:pt x="97321" y="8687"/>
                </a:lnTo>
                <a:lnTo>
                  <a:pt x="109490" y="4847"/>
                </a:lnTo>
                <a:lnTo>
                  <a:pt x="121874" y="2117"/>
                </a:lnTo>
                <a:lnTo>
                  <a:pt x="134466" y="500"/>
                </a:lnTo>
                <a:lnTo>
                  <a:pt x="146558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79893" y="785113"/>
            <a:ext cx="185699" cy="383032"/>
          </a:xfrm>
          <a:custGeom>
            <a:avLst/>
            <a:gdLst/>
            <a:ahLst/>
            <a:cxnLst/>
            <a:rect l="l" t="t" r="r" b="b"/>
            <a:pathLst>
              <a:path w="185699" h="383032">
                <a:moveTo>
                  <a:pt x="0" y="0"/>
                </a:moveTo>
                <a:lnTo>
                  <a:pt x="38290" y="0"/>
                </a:lnTo>
                <a:lnTo>
                  <a:pt x="38290" y="346075"/>
                </a:lnTo>
                <a:lnTo>
                  <a:pt x="185699" y="346075"/>
                </a:lnTo>
                <a:lnTo>
                  <a:pt x="185699" y="383032"/>
                </a:lnTo>
                <a:lnTo>
                  <a:pt x="0" y="383032"/>
                </a:lnTo>
                <a:lnTo>
                  <a:pt x="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62276" y="775462"/>
            <a:ext cx="295021" cy="400050"/>
          </a:xfrm>
          <a:custGeom>
            <a:avLst/>
            <a:gdLst/>
            <a:ahLst/>
            <a:cxnLst/>
            <a:rect l="l" t="t" r="r" b="b"/>
            <a:pathLst>
              <a:path w="295021" h="400050">
                <a:moveTo>
                  <a:pt x="259080" y="0"/>
                </a:moveTo>
                <a:lnTo>
                  <a:pt x="295021" y="0"/>
                </a:lnTo>
                <a:lnTo>
                  <a:pt x="295021" y="392684"/>
                </a:lnTo>
                <a:lnTo>
                  <a:pt x="259080" y="392684"/>
                </a:lnTo>
                <a:lnTo>
                  <a:pt x="259080" y="344042"/>
                </a:lnTo>
                <a:lnTo>
                  <a:pt x="250119" y="354188"/>
                </a:lnTo>
                <a:lnTo>
                  <a:pt x="240739" y="363328"/>
                </a:lnTo>
                <a:lnTo>
                  <a:pt x="230940" y="371463"/>
                </a:lnTo>
                <a:lnTo>
                  <a:pt x="220723" y="378592"/>
                </a:lnTo>
                <a:lnTo>
                  <a:pt x="210087" y="384717"/>
                </a:lnTo>
                <a:lnTo>
                  <a:pt x="196094" y="390997"/>
                </a:lnTo>
                <a:lnTo>
                  <a:pt x="184141" y="394929"/>
                </a:lnTo>
                <a:lnTo>
                  <a:pt x="171773" y="397748"/>
                </a:lnTo>
                <a:lnTo>
                  <a:pt x="158978" y="399455"/>
                </a:lnTo>
                <a:lnTo>
                  <a:pt x="145744" y="400049"/>
                </a:lnTo>
                <a:lnTo>
                  <a:pt x="145287" y="400050"/>
                </a:lnTo>
                <a:lnTo>
                  <a:pt x="131819" y="399483"/>
                </a:lnTo>
                <a:lnTo>
                  <a:pt x="118805" y="397783"/>
                </a:lnTo>
                <a:lnTo>
                  <a:pt x="106247" y="394952"/>
                </a:lnTo>
                <a:lnTo>
                  <a:pt x="94146" y="390990"/>
                </a:lnTo>
                <a:lnTo>
                  <a:pt x="82504" y="385899"/>
                </a:lnTo>
                <a:lnTo>
                  <a:pt x="71320" y="379680"/>
                </a:lnTo>
                <a:lnTo>
                  <a:pt x="60596" y="372333"/>
                </a:lnTo>
                <a:lnTo>
                  <a:pt x="50334" y="363860"/>
                </a:lnTo>
                <a:lnTo>
                  <a:pt x="42544" y="356362"/>
                </a:lnTo>
                <a:lnTo>
                  <a:pt x="33599" y="346443"/>
                </a:lnTo>
                <a:lnTo>
                  <a:pt x="25713" y="336063"/>
                </a:lnTo>
                <a:lnTo>
                  <a:pt x="18884" y="325218"/>
                </a:lnTo>
                <a:lnTo>
                  <a:pt x="13110" y="313906"/>
                </a:lnTo>
                <a:lnTo>
                  <a:pt x="8390" y="302126"/>
                </a:lnTo>
                <a:lnTo>
                  <a:pt x="4721" y="289875"/>
                </a:lnTo>
                <a:lnTo>
                  <a:pt x="2101" y="277151"/>
                </a:lnTo>
                <a:lnTo>
                  <a:pt x="528" y="263952"/>
                </a:lnTo>
                <a:lnTo>
                  <a:pt x="0" y="250189"/>
                </a:lnTo>
                <a:lnTo>
                  <a:pt x="538" y="236679"/>
                </a:lnTo>
                <a:lnTo>
                  <a:pt x="2154" y="223611"/>
                </a:lnTo>
                <a:lnTo>
                  <a:pt x="4851" y="210987"/>
                </a:lnTo>
                <a:lnTo>
                  <a:pt x="8630" y="198808"/>
                </a:lnTo>
                <a:lnTo>
                  <a:pt x="13493" y="187076"/>
                </a:lnTo>
                <a:lnTo>
                  <a:pt x="19444" y="175791"/>
                </a:lnTo>
                <a:lnTo>
                  <a:pt x="26483" y="164954"/>
                </a:lnTo>
                <a:lnTo>
                  <a:pt x="34613" y="154566"/>
                </a:lnTo>
                <a:lnTo>
                  <a:pt x="42925" y="145541"/>
                </a:lnTo>
                <a:lnTo>
                  <a:pt x="52898" y="136260"/>
                </a:lnTo>
                <a:lnTo>
                  <a:pt x="63311" y="128093"/>
                </a:lnTo>
                <a:lnTo>
                  <a:pt x="74167" y="121040"/>
                </a:lnTo>
                <a:lnTo>
                  <a:pt x="85466" y="115102"/>
                </a:lnTo>
                <a:lnTo>
                  <a:pt x="97209" y="110277"/>
                </a:lnTo>
                <a:lnTo>
                  <a:pt x="109397" y="106567"/>
                </a:lnTo>
                <a:lnTo>
                  <a:pt x="122032" y="103972"/>
                </a:lnTo>
                <a:lnTo>
                  <a:pt x="135114" y="102491"/>
                </a:lnTo>
                <a:lnTo>
                  <a:pt x="146304" y="102108"/>
                </a:lnTo>
                <a:lnTo>
                  <a:pt x="159715" y="102677"/>
                </a:lnTo>
                <a:lnTo>
                  <a:pt x="172624" y="104382"/>
                </a:lnTo>
                <a:lnTo>
                  <a:pt x="185024" y="107216"/>
                </a:lnTo>
                <a:lnTo>
                  <a:pt x="196910" y="111174"/>
                </a:lnTo>
                <a:lnTo>
                  <a:pt x="208275" y="116250"/>
                </a:lnTo>
                <a:lnTo>
                  <a:pt x="219965" y="123034"/>
                </a:lnTo>
                <a:lnTo>
                  <a:pt x="229989" y="130304"/>
                </a:lnTo>
                <a:lnTo>
                  <a:pt x="239499" y="138651"/>
                </a:lnTo>
                <a:lnTo>
                  <a:pt x="248500" y="148074"/>
                </a:lnTo>
                <a:lnTo>
                  <a:pt x="256998" y="158574"/>
                </a:lnTo>
                <a:lnTo>
                  <a:pt x="259080" y="161416"/>
                </a:lnTo>
                <a:lnTo>
                  <a:pt x="259080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3655" y="768096"/>
            <a:ext cx="59816" cy="60198"/>
          </a:xfrm>
          <a:custGeom>
            <a:avLst/>
            <a:gdLst/>
            <a:ahLst/>
            <a:cxnLst/>
            <a:rect l="l" t="t" r="r" b="b"/>
            <a:pathLst>
              <a:path w="59816" h="60198">
                <a:moveTo>
                  <a:pt x="29717" y="0"/>
                </a:moveTo>
                <a:lnTo>
                  <a:pt x="38100" y="0"/>
                </a:lnTo>
                <a:lnTo>
                  <a:pt x="45211" y="2920"/>
                </a:lnTo>
                <a:lnTo>
                  <a:pt x="51053" y="8889"/>
                </a:lnTo>
                <a:lnTo>
                  <a:pt x="56895" y="14731"/>
                </a:lnTo>
                <a:lnTo>
                  <a:pt x="59816" y="21970"/>
                </a:lnTo>
                <a:lnTo>
                  <a:pt x="59816" y="30225"/>
                </a:lnTo>
                <a:lnTo>
                  <a:pt x="59816" y="38353"/>
                </a:lnTo>
                <a:lnTo>
                  <a:pt x="56895" y="45465"/>
                </a:lnTo>
                <a:lnTo>
                  <a:pt x="51053" y="51307"/>
                </a:lnTo>
                <a:lnTo>
                  <a:pt x="45211" y="57276"/>
                </a:lnTo>
                <a:lnTo>
                  <a:pt x="38100" y="60198"/>
                </a:lnTo>
                <a:lnTo>
                  <a:pt x="29717" y="60198"/>
                </a:lnTo>
                <a:lnTo>
                  <a:pt x="21589" y="60198"/>
                </a:lnTo>
                <a:lnTo>
                  <a:pt x="14604" y="57276"/>
                </a:lnTo>
                <a:lnTo>
                  <a:pt x="8762" y="51307"/>
                </a:lnTo>
                <a:lnTo>
                  <a:pt x="2920" y="45465"/>
                </a:lnTo>
                <a:lnTo>
                  <a:pt x="0" y="38353"/>
                </a:lnTo>
                <a:lnTo>
                  <a:pt x="0" y="30225"/>
                </a:lnTo>
                <a:lnTo>
                  <a:pt x="0" y="21970"/>
                </a:lnTo>
                <a:lnTo>
                  <a:pt x="2920" y="14731"/>
                </a:lnTo>
                <a:lnTo>
                  <a:pt x="8762" y="8889"/>
                </a:lnTo>
                <a:lnTo>
                  <a:pt x="14604" y="2920"/>
                </a:lnTo>
                <a:lnTo>
                  <a:pt x="21589" y="0"/>
                </a:lnTo>
                <a:lnTo>
                  <a:pt x="29717" y="0"/>
                </a:lnTo>
                <a:close/>
              </a:path>
            </a:pathLst>
          </a:custGeom>
          <a:ln w="6096">
            <a:solidFill>
              <a:srgbClr val="AE22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3996" y="1925316"/>
            <a:ext cx="6968816" cy="554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bin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 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y 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esired m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ecu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4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wi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hin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endParaRPr sz="2000">
              <a:latin typeface="Century Gothic"/>
              <a:cs typeface="Century Gothic"/>
            </a:endParaRPr>
          </a:p>
          <a:p>
            <a:pPr marL="12700" marR="46713">
              <a:lnSpc>
                <a:spcPts val="2160"/>
              </a:lnSpc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sol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948" y="1971983"/>
            <a:ext cx="236719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30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3996" y="2870446"/>
            <a:ext cx="7075682" cy="55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23"/>
              </a:spcBef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a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aches</a:t>
            </a:r>
            <a:r>
              <a:rPr sz="2000" spc="-4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</a:t>
            </a:r>
            <a:r>
              <a:rPr sz="20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x</a:t>
            </a:r>
            <a:r>
              <a:rPr sz="2000" spc="-3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which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made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an inert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bs</a:t>
            </a:r>
            <a:r>
              <a:rPr sz="20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nce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948" y="2917107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3996" y="3815580"/>
            <a:ext cx="7629251" cy="554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23"/>
              </a:spcBef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shou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only 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eract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wi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2000" spc="-2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desired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mo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ec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 f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rm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po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ary</a:t>
            </a:r>
            <a:r>
              <a:rPr sz="2000" spc="507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nd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948" y="3862241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3996" y="4760460"/>
            <a:ext cx="6946554" cy="554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and/mol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ain</a:t>
            </a:r>
            <a:r>
              <a:rPr sz="2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col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mn,</a:t>
            </a:r>
            <a:endParaRPr sz="2000">
              <a:latin typeface="Century Gothic"/>
              <a:cs typeface="Century Gothic"/>
            </a:endParaRPr>
          </a:p>
          <a:p>
            <a:pPr marL="12700" marR="46713">
              <a:lnSpc>
                <a:spcPts val="2160"/>
              </a:lnSpc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ing</a:t>
            </a:r>
            <a:r>
              <a:rPr sz="2000" spc="-5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er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hing</a:t>
            </a:r>
            <a:r>
              <a:rPr sz="2000" spc="-4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4" dirty="0" smtClean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ff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48" y="4807121"/>
            <a:ext cx="236402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3996" y="5705644"/>
            <a:ext cx="7272110" cy="5542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60"/>
              </a:lnSpc>
              <a:spcBef>
                <a:spcPts val="123"/>
              </a:spcBef>
            </a:pP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and/mol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cu</a:t>
            </a:r>
            <a:r>
              <a:rPr sz="2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comp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ex</a:t>
            </a:r>
            <a:r>
              <a:rPr sz="2000" spc="-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ssocia</a:t>
            </a:r>
            <a:r>
              <a:rPr sz="2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r>
              <a:rPr sz="2000" spc="-2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by chang</a:t>
            </a:r>
            <a:r>
              <a:rPr sz="2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ng</a:t>
            </a:r>
            <a:r>
              <a:rPr sz="2000" spc="19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14" dirty="0" smtClean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he pH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948" y="5752305"/>
            <a:ext cx="23640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87849"/>
              </a:lnSpc>
              <a:spcBef>
                <a:spcPts val="25"/>
              </a:spcBef>
            </a:pPr>
            <a:r>
              <a:rPr sz="1600" spc="0" dirty="0" smtClean="0">
                <a:solidFill>
                  <a:srgbClr val="FF388B"/>
                </a:solidFill>
                <a:latin typeface="Wingdings 2"/>
                <a:cs typeface="Wingdings 2"/>
              </a:rPr>
              <a:t></a:t>
            </a:r>
            <a:endParaRPr sz="160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893" y="785113"/>
            <a:ext cx="38290" cy="364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18184" y="785113"/>
            <a:ext cx="233603" cy="99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35"/>
              </a:spcBef>
            </a:pPr>
            <a:endParaRPr sz="750"/>
          </a:p>
        </p:txBody>
      </p:sp>
      <p:sp>
        <p:nvSpPr>
          <p:cNvPr id="2" name="object 2"/>
          <p:cNvSpPr txBox="1"/>
          <p:nvPr/>
        </p:nvSpPr>
        <p:spPr>
          <a:xfrm>
            <a:off x="1118184" y="884809"/>
            <a:ext cx="215379" cy="2648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91</TotalTime>
  <Words>1104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modified xsi:type="dcterms:W3CDTF">2019-10-14T06:03:08Z</dcterms:modified>
</cp:coreProperties>
</file>