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7010400" cy="9296400"/>
  <p:custShowLst>
    <p:custShow name="Custom Show 1" id="0">
      <p:sldLst>
        <p:sld r:id="rId26"/>
        <p:sld r:id="rId4"/>
        <p:sld r:id="rId23"/>
        <p:sld r:id="rId7"/>
        <p:sld r:id="rId9"/>
        <p:sld r:id="rId11"/>
        <p:sld r:id="rId25"/>
        <p:sld r:id="rId25"/>
        <p:sld r:id="rId15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4AEB-A128-4D88-A1E3-1258C45B965B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D1A6-7766-4A66-B090-093324EAF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04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A4AEB-A128-4D88-A1E3-1258C45B965B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7D1A6-7766-4A66-B090-093324EAF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1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Chapter 1: Introduction 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68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Relational Model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09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A Sample Relational Database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77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Data Definition Language (DDL)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96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Data Manipulation Language (DML)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53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SQL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16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Database Design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84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Database Design (Cont.)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71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Design Approaches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96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Object-Relational Data Models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48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XML:  Extensible Markup Language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08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Database Management System (DBMS)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0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Database Engine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66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Storage Management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09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Query Processing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27383"/>
      </p:ext>
    </p:extLst>
  </p:cSld>
  <p:clrMapOvr>
    <a:masterClrMapping/>
  </p:clrMapOvr>
  <p:transition advTm="152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Query Processing (Cont.)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04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Transaction Management	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81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Database Users and Administrators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Database System Internals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74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Database Architecture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718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History of Database Systems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915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History (cont.)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90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University Database Example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2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ea typeface="ＭＳ Ｐゴシック" panose="020B0600070205080204" pitchFamily="34" charset="-128"/>
              </a:rPr>
              <a:t>Drawbacks of using file systems to store data</a:t>
            </a:r>
            <a:endParaRPr lang="en-US" altLang="en-US" sz="2800" smtClean="0">
              <a:ea typeface="ＭＳ Ｐゴシック" panose="020B0600070205080204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08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smtClean="0">
                <a:ea typeface="ＭＳ Ｐゴシック" panose="020B0600070205080204" pitchFamily="34" charset="-128"/>
              </a:rPr>
              <a:t>Drawbacks of using file systems to store data (Cont.)</a:t>
            </a:r>
            <a:endParaRPr lang="en-US" altLang="en-US" sz="2400" smtClean="0">
              <a:ea typeface="ＭＳ Ｐゴシック" panose="020B0600070205080204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04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Levels of Abstraction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30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View of Data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97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Instances and Schemas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75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Data Models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63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</Words>
  <Application>Microsoft Office PowerPoint</Application>
  <PresentationFormat>On-screen Show (4:3)</PresentationFormat>
  <Paragraphs>29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  <vt:variant>
        <vt:lpstr>Custom Shows</vt:lpstr>
      </vt:variant>
      <vt:variant>
        <vt:i4>1</vt:i4>
      </vt:variant>
    </vt:vector>
  </HeadingPairs>
  <TitlesOfParts>
    <vt:vector size="35" baseType="lpstr">
      <vt:lpstr>ＭＳ Ｐゴシック</vt:lpstr>
      <vt:lpstr>Arial</vt:lpstr>
      <vt:lpstr>Calibri</vt:lpstr>
      <vt:lpstr>Calibri Light</vt:lpstr>
      <vt:lpstr>Office Theme</vt:lpstr>
      <vt:lpstr>Chapter 1: Introduction </vt:lpstr>
      <vt:lpstr>Database Management System (DBMS)</vt:lpstr>
      <vt:lpstr>University Database Example</vt:lpstr>
      <vt:lpstr>Drawbacks of using file systems to store data</vt:lpstr>
      <vt:lpstr>Drawbacks of using file systems to store data (Cont.)</vt:lpstr>
      <vt:lpstr>Levels of Abstraction</vt:lpstr>
      <vt:lpstr>View of Data</vt:lpstr>
      <vt:lpstr>Instances and Schemas</vt:lpstr>
      <vt:lpstr>Data Models</vt:lpstr>
      <vt:lpstr>Relational Model</vt:lpstr>
      <vt:lpstr>A Sample Relational Database</vt:lpstr>
      <vt:lpstr>Data Definition Language (DDL)</vt:lpstr>
      <vt:lpstr>Data Manipulation Language (DML)</vt:lpstr>
      <vt:lpstr>SQL</vt:lpstr>
      <vt:lpstr>Database Design</vt:lpstr>
      <vt:lpstr>Database Design (Cont.)</vt:lpstr>
      <vt:lpstr>Design Approaches</vt:lpstr>
      <vt:lpstr>Object-Relational Data Models</vt:lpstr>
      <vt:lpstr>XML:  Extensible Markup Language</vt:lpstr>
      <vt:lpstr>Database Engine</vt:lpstr>
      <vt:lpstr>Storage Management</vt:lpstr>
      <vt:lpstr>Query Processing</vt:lpstr>
      <vt:lpstr>Query Processing (Cont.)</vt:lpstr>
      <vt:lpstr>Transaction Management </vt:lpstr>
      <vt:lpstr>Database Users and Administrators</vt:lpstr>
      <vt:lpstr>Database System Internals</vt:lpstr>
      <vt:lpstr>Database Architecture</vt:lpstr>
      <vt:lpstr>History of Database Systems</vt:lpstr>
      <vt:lpstr>History (cont.)</vt:lpstr>
      <vt:lpstr>Custom Show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Introduction </dc:title>
  <dc:creator>CSE</dc:creator>
  <cp:lastModifiedBy>CSE</cp:lastModifiedBy>
  <cp:revision>1</cp:revision>
  <dcterms:created xsi:type="dcterms:W3CDTF">2022-08-23T03:29:11Z</dcterms:created>
  <dcterms:modified xsi:type="dcterms:W3CDTF">2022-08-23T03:29:11Z</dcterms:modified>
</cp:coreProperties>
</file>