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8AFBDBC-5B95-4102-8D62-BC00E82DFF2F}" type="datetimeFigureOut">
              <a:rPr lang="en-US" smtClean="0"/>
              <a:pPr/>
              <a:t>11/21/2021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FC9F2-1AD3-4C03-8235-5FE3D6830F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FC9F2-1AD3-4C03-8235-5FE3D6830F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FC9F2-1AD3-4C03-8235-5FE3D6830F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FC9F2-1AD3-4C03-8235-5FE3D6830F0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FC9F2-1AD3-4C03-8235-5FE3D6830F0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FC9F2-1AD3-4C03-8235-5FE3D6830F0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FC9F2-1AD3-4C03-8235-5FE3D6830F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FC9F2-1AD3-4C03-8235-5FE3D6830F0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AFBDBC-5B95-4102-8D62-BC00E82DFF2F}" type="datetimeFigureOut">
              <a:rPr lang="en-US" smtClean="0"/>
              <a:pPr/>
              <a:t>11/21/2021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FC9F2-1AD3-4C03-8235-5FE3D6830F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8AFBDBC-5B95-4102-8D62-BC00E82DFF2F}" type="datetimeFigureOut">
              <a:rPr lang="en-US" smtClean="0"/>
              <a:pPr/>
              <a:t>11/21/2021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FC9F2-1AD3-4C03-8235-5FE3D6830F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AFBDBC-5B95-4102-8D62-BC00E82DFF2F}" type="datetimeFigureOut">
              <a:rPr lang="en-US" smtClean="0"/>
              <a:pPr/>
              <a:t>11/21/2021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FC9F2-1AD3-4C03-8235-5FE3D6830F0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8AFBDBC-5B95-4102-8D62-BC00E82DFF2F}" type="datetimeFigureOut">
              <a:rPr lang="en-US" smtClean="0"/>
              <a:pPr/>
              <a:t>11/21/2021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FC9F2-1AD3-4C03-8235-5FE3D6830F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atelectrical.com/what-is-synchronous-motor-construction-working-applications/" TargetMode="External"/><Relationship Id="rId2" Type="http://schemas.openxmlformats.org/officeDocument/2006/relationships/hyperlink" Target="https://www.watelectrical.com/know-about-the-steps-of-battery-manufacturing-proce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Electronics circuits</a:t>
            </a:r>
            <a:endParaRPr lang="en-US" dirty="0"/>
          </a:p>
        </p:txBody>
      </p:sp>
      <p:sp>
        <p:nvSpPr>
          <p:cNvPr id="3" name="Subtitle 2"/>
          <p:cNvSpPr>
            <a:spLocks noGrp="1"/>
          </p:cNvSpPr>
          <p:nvPr>
            <p:ph type="subTitle" idx="1"/>
          </p:nvPr>
        </p:nvSpPr>
        <p:spPr/>
        <p:txBody>
          <a:bodyPr>
            <a:normAutofit/>
          </a:bodyPr>
          <a:lstStyle/>
          <a:p>
            <a:r>
              <a:rPr lang="en-US" sz="4000" b="1" dirty="0">
                <a:solidFill>
                  <a:schemeClr val="tx1"/>
                </a:solidFill>
              </a:rPr>
              <a:t>C</a:t>
            </a:r>
            <a:r>
              <a:rPr lang="en-US" sz="4000" b="1" dirty="0" smtClean="0">
                <a:solidFill>
                  <a:schemeClr val="tx1"/>
                </a:solidFill>
              </a:rPr>
              <a:t>hopper amplifier</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 </a:t>
            </a:r>
            <a:r>
              <a:rPr lang="en-US" dirty="0"/>
              <a:t>chopper amplifier is </a:t>
            </a:r>
            <a:r>
              <a:rPr lang="en-US" b="1" dirty="0"/>
              <a:t>an electric circuit that implements a modulation methodology</a:t>
            </a:r>
            <a:r>
              <a:rPr lang="en-US" dirty="0"/>
              <a:t> to minimize both the low-frequency noise signals and DC offset conditions in the op-amp.</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is chopper amplifier?</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 </a:t>
            </a:r>
            <a:r>
              <a:rPr lang="en-US" dirty="0"/>
              <a:t>chopper stabilized amplifier is an electronic circuit that employs a </a:t>
            </a:r>
            <a:r>
              <a:rPr lang="en-US" b="1" dirty="0"/>
              <a:t>modulation technique to reduce or eliminate dc offset and low-frequency noise in</a:t>
            </a:r>
            <a:r>
              <a:rPr lang="en-US" dirty="0"/>
              <a:t> op amps. </a:t>
            </a:r>
            <a:endParaRPr lang="en-US" dirty="0" smtClean="0"/>
          </a:p>
          <a:p>
            <a:pPr algn="just"/>
            <a:r>
              <a:rPr lang="en-US" dirty="0" smtClean="0"/>
              <a:t>The </a:t>
            </a:r>
            <a:r>
              <a:rPr lang="en-US" dirty="0"/>
              <a:t>chopping amplifier utilizes switches to chop or modulate the input signal.</a:t>
            </a:r>
          </a:p>
          <a:p>
            <a:endParaRPr lang="en-US" dirty="0"/>
          </a:p>
        </p:txBody>
      </p:sp>
      <p:sp>
        <p:nvSpPr>
          <p:cNvPr id="2" name="Title 1"/>
          <p:cNvSpPr>
            <a:spLocks noGrp="1"/>
          </p:cNvSpPr>
          <p:nvPr>
            <p:ph type="title"/>
          </p:nvPr>
        </p:nvSpPr>
        <p:spPr/>
        <p:txBody>
          <a:bodyPr>
            <a:normAutofit fontScale="90000"/>
          </a:bodyPr>
          <a:lstStyle/>
          <a:p>
            <a:r>
              <a:rPr lang="en-US" dirty="0" smtClean="0"/>
              <a:t>How does a chopper amplifier work?</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sic Chopper Amplifier"/>
          <p:cNvPicPr>
            <a:picLocks noGrp="1"/>
          </p:cNvPicPr>
          <p:nvPr>
            <p:ph idx="1"/>
          </p:nvPr>
        </p:nvPicPr>
        <p:blipFill>
          <a:blip r:embed="rId2"/>
          <a:srcRect/>
          <a:stretch>
            <a:fillRect/>
          </a:stretch>
        </p:blipFill>
        <p:spPr bwMode="auto">
          <a:xfrm>
            <a:off x="762000" y="1524000"/>
            <a:ext cx="7106015" cy="2286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Block Diagram</a:t>
            </a:r>
            <a:endParaRPr lang="en-US" dirty="0"/>
          </a:p>
        </p:txBody>
      </p:sp>
      <p:sp>
        <p:nvSpPr>
          <p:cNvPr id="5" name="Rectangle 4"/>
          <p:cNvSpPr/>
          <p:nvPr/>
        </p:nvSpPr>
        <p:spPr>
          <a:xfrm>
            <a:off x="914400" y="4419600"/>
            <a:ext cx="6705600" cy="1200329"/>
          </a:xfrm>
          <a:prstGeom prst="rect">
            <a:avLst/>
          </a:prstGeom>
        </p:spPr>
        <p:txBody>
          <a:bodyPr wrap="square">
            <a:spAutoFit/>
          </a:bodyPr>
          <a:lstStyle/>
          <a:p>
            <a:r>
              <a:rPr lang="en-US" dirty="0" smtClean="0"/>
              <a:t>The DC signal is fed to the first block of the circuit and it transforms it as AC signal. Then in the next block, amplification of the chopped AC signal is done and finally in the demodulator section AC signal is transformed to DC signal.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en-US" sz="2800" dirty="0" smtClean="0"/>
              <a:t>There are wide applications of chopper amplifiers and few of those are as follows:</a:t>
            </a:r>
          </a:p>
          <a:p>
            <a:pPr algn="just"/>
            <a:r>
              <a:rPr lang="en-US" sz="2800" dirty="0" smtClean="0"/>
              <a:t>These devices are utilized as </a:t>
            </a:r>
            <a:r>
              <a:rPr lang="en-US" sz="2800" dirty="0" smtClean="0">
                <a:hlinkClick r:id="rId2"/>
              </a:rPr>
              <a:t>battery</a:t>
            </a:r>
            <a:r>
              <a:rPr lang="en-US" sz="2800" dirty="0" smtClean="0"/>
              <a:t> chargers</a:t>
            </a:r>
          </a:p>
          <a:p>
            <a:pPr algn="just"/>
            <a:r>
              <a:rPr lang="en-US" sz="2800" dirty="0" smtClean="0"/>
              <a:t>Used in battery controlled electric cars</a:t>
            </a:r>
          </a:p>
          <a:p>
            <a:pPr algn="just"/>
            <a:r>
              <a:rPr lang="en-US" sz="2800" dirty="0" smtClean="0"/>
              <a:t>Implemented in railway tractions</a:t>
            </a:r>
          </a:p>
          <a:p>
            <a:pPr algn="just"/>
            <a:r>
              <a:rPr lang="en-US" sz="2800" dirty="0" smtClean="0"/>
              <a:t>Can be used for DC voltage amplification purposes</a:t>
            </a:r>
          </a:p>
          <a:p>
            <a:pPr algn="just"/>
            <a:r>
              <a:rPr lang="en-US" sz="2800" dirty="0" smtClean="0"/>
              <a:t>In brushless DC torque motors, chopper amplifiers are used as drivers and as stepper motors in the actuator devices</a:t>
            </a:r>
          </a:p>
          <a:p>
            <a:pPr algn="just"/>
            <a:r>
              <a:rPr lang="en-US" sz="2800" dirty="0" smtClean="0"/>
              <a:t>Also regulates the speed in DC </a:t>
            </a:r>
            <a:r>
              <a:rPr lang="en-US" sz="2800" dirty="0" smtClean="0">
                <a:hlinkClick r:id="rId3"/>
              </a:rPr>
              <a:t>motors</a:t>
            </a:r>
            <a:endParaRPr lang="en-US" sz="2800" dirty="0" smtClean="0"/>
          </a:p>
          <a:p>
            <a:pPr algn="just"/>
            <a:r>
              <a:rPr lang="en-US" sz="2800" dirty="0" smtClean="0"/>
              <a:t>Operated as variable frequency drivers and class D type of electronic amplifiers</a:t>
            </a:r>
          </a:p>
          <a:p>
            <a:pPr algn="just"/>
            <a:r>
              <a:rPr lang="en-US" sz="2800" dirty="0" smtClean="0"/>
              <a:t>Converted capacitor filters</a:t>
            </a:r>
          </a:p>
          <a:p>
            <a:pPr algn="just"/>
            <a:r>
              <a:rPr lang="en-US" sz="2800" dirty="0" smtClean="0"/>
              <a:t>Used in the applications where a minimal range of voltages are necessary.</a:t>
            </a:r>
            <a:endParaRPr lang="en-US" sz="2800" dirty="0"/>
          </a:p>
        </p:txBody>
      </p:sp>
      <p:sp>
        <p:nvSpPr>
          <p:cNvPr id="2" name="Title 1"/>
          <p:cNvSpPr>
            <a:spLocks noGrp="1"/>
          </p:cNvSpPr>
          <p:nvPr>
            <p:ph type="title"/>
          </p:nvPr>
        </p:nvSpPr>
        <p:spPr/>
        <p:txBody>
          <a:bodyPr>
            <a:normAutofit fontScale="90000"/>
          </a:bodyPr>
          <a:lstStyle/>
          <a:p>
            <a:r>
              <a:rPr lang="en-US" sz="3200" dirty="0" smtClean="0"/>
              <a:t>What are the applications of a chopper amplifier?</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3600" dirty="0" smtClean="0"/>
              <a:t>The</a:t>
            </a:r>
            <a:r>
              <a:rPr lang="en-US" sz="3600" dirty="0"/>
              <a:t> </a:t>
            </a:r>
            <a:r>
              <a:rPr lang="en-US" sz="3600" b="1" dirty="0"/>
              <a:t>amplifier circuit samples the analog signal</a:t>
            </a:r>
            <a:r>
              <a:rPr lang="en-US" sz="3600" dirty="0"/>
              <a:t>. </a:t>
            </a:r>
            <a:endParaRPr lang="en-US" sz="3600" dirty="0" smtClean="0"/>
          </a:p>
          <a:p>
            <a:pPr algn="just"/>
            <a:r>
              <a:rPr lang="en-US" sz="3600" dirty="0" smtClean="0"/>
              <a:t>So </a:t>
            </a:r>
            <a:r>
              <a:rPr lang="en-US" sz="3600" dirty="0"/>
              <a:t>it is known as chopper amplifier. </a:t>
            </a:r>
            <a:r>
              <a:rPr lang="en-US" sz="3600" dirty="0" smtClean="0"/>
              <a:t>The </a:t>
            </a:r>
            <a:r>
              <a:rPr lang="en-US" sz="3600" dirty="0"/>
              <a:t>chopper converts DC or low-frequency signal to high-frequency signal. </a:t>
            </a:r>
            <a:endParaRPr lang="en-US" sz="3600" dirty="0" smtClean="0"/>
          </a:p>
          <a:p>
            <a:pPr algn="just"/>
            <a:r>
              <a:rPr lang="en-US" sz="3600" dirty="0" smtClean="0"/>
              <a:t>An </a:t>
            </a:r>
            <a:r>
              <a:rPr lang="en-US" sz="3600" dirty="0"/>
              <a:t>AC amplifier amplifies the modulated high-frequency signal.</a:t>
            </a:r>
          </a:p>
          <a:p>
            <a:endParaRPr lang="en-US" dirty="0"/>
          </a:p>
        </p:txBody>
      </p:sp>
      <p:sp>
        <p:nvSpPr>
          <p:cNvPr id="2" name="Title 1"/>
          <p:cNvSpPr>
            <a:spLocks noGrp="1"/>
          </p:cNvSpPr>
          <p:nvPr>
            <p:ph type="title"/>
          </p:nvPr>
        </p:nvSpPr>
        <p:spPr/>
        <p:txBody>
          <a:bodyPr>
            <a:normAutofit fontScale="90000"/>
          </a:bodyPr>
          <a:lstStyle/>
          <a:p>
            <a:r>
              <a:rPr lang="en-US" sz="3600" dirty="0" smtClean="0"/>
              <a:t>Why does it is called a chopper amplifier?</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t>The </a:t>
            </a:r>
            <a:r>
              <a:rPr lang="en-US" sz="2800" dirty="0"/>
              <a:t>most important advantage of this approach, as compared to the conventional chopper, consists in the </a:t>
            </a:r>
            <a:r>
              <a:rPr lang="en-US" sz="2800" b="1" dirty="0"/>
              <a:t>cancellation of the amplifier input offset, low-frequency input noise components, and residual offsets due to input switching spikes</a:t>
            </a:r>
            <a:r>
              <a:rPr lang="en-US" sz="2800" dirty="0"/>
              <a:t>, without requiring any low-pass filtering.</a:t>
            </a:r>
          </a:p>
          <a:p>
            <a:endParaRPr lang="en-US" dirty="0"/>
          </a:p>
        </p:txBody>
      </p:sp>
      <p:sp>
        <p:nvSpPr>
          <p:cNvPr id="2" name="Title 1"/>
          <p:cNvSpPr>
            <a:spLocks noGrp="1"/>
          </p:cNvSpPr>
          <p:nvPr>
            <p:ph type="title"/>
          </p:nvPr>
        </p:nvSpPr>
        <p:spPr/>
        <p:txBody>
          <a:bodyPr>
            <a:normAutofit fontScale="90000"/>
          </a:bodyPr>
          <a:lstStyle/>
          <a:p>
            <a:r>
              <a:rPr lang="en-US" sz="3600" dirty="0" smtClean="0"/>
              <a:t>What are the advantages of chopper amplifier?</a:t>
            </a:r>
            <a:br>
              <a:rPr lang="en-US" sz="3600" dirty="0" smtClean="0"/>
            </a:b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TotalTime>
  <Words>141</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Electronics circuits</vt:lpstr>
      <vt:lpstr> What is chopper amplifier? </vt:lpstr>
      <vt:lpstr>How does a chopper amplifier work? </vt:lpstr>
      <vt:lpstr>Block Diagram</vt:lpstr>
      <vt:lpstr>What are the applications of a chopper amplifier? </vt:lpstr>
      <vt:lpstr>Why does it is called a chopper amplifier? </vt:lpstr>
      <vt:lpstr>What are the advantages of chopper amplifier?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Electronics circuits</dc:title>
  <dc:creator>neeraj</dc:creator>
  <cp:lastModifiedBy>neeraj</cp:lastModifiedBy>
  <cp:revision>4</cp:revision>
  <dcterms:created xsi:type="dcterms:W3CDTF">2021-11-21T07:16:52Z</dcterms:created>
  <dcterms:modified xsi:type="dcterms:W3CDTF">2021-11-21T07:34:11Z</dcterms:modified>
</cp:coreProperties>
</file>