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9144000"/>
  <p:notesSz cx="9144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22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33854"/>
            <a:ext cx="7772400" cy="14455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54704"/>
            <a:ext cx="6400800" cy="1720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83182"/>
            <a:ext cx="3977640" cy="45430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83182"/>
            <a:ext cx="3977640" cy="45430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5336"/>
            <a:ext cx="8229600" cy="1101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83182"/>
            <a:ext cx="8229600" cy="45430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401562"/>
            <a:ext cx="2926080" cy="344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401562"/>
            <a:ext cx="2103120" cy="344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401562"/>
            <a:ext cx="2103120" cy="344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9296400" cy="9448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9144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0</Words>
  <Application>Microsoft Office PowerPoint</Application>
  <PresentationFormat>Custom</PresentationFormat>
  <Paragraphs>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 C TRIPATHI</cp:lastModifiedBy>
  <cp:revision>1</cp:revision>
  <dcterms:created xsi:type="dcterms:W3CDTF">2021-12-06T10:28:46Z</dcterms:created>
  <dcterms:modified xsi:type="dcterms:W3CDTF">2021-12-06T10:35:31Z</dcterms:modified>
</cp:coreProperties>
</file>