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1" r:id="rId1"/>
  </p:sldMasterIdLst>
  <p:sldIdLst>
    <p:sldId id="256" r:id="rId2"/>
    <p:sldId id="257" r:id="rId3"/>
    <p:sldId id="258" r:id="rId4"/>
    <p:sldId id="266" r:id="rId5"/>
    <p:sldId id="267" r:id="rId6"/>
    <p:sldId id="269" r:id="rId7"/>
    <p:sldId id="27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EA7051-EEAB-4364-A08E-7F3CEB8EB2D4}" type="doc">
      <dgm:prSet loTypeId="urn:microsoft.com/office/officeart/2005/8/layout/cycle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EACB08C-FD47-4BED-A8EE-844E483DB2FB}">
      <dgm:prSet phldrT="[Text]" custT="1"/>
      <dgm:spPr/>
      <dgm:t>
        <a:bodyPr/>
        <a:lstStyle/>
        <a:p>
          <a:endParaRPr lang="en-US" sz="2800" b="1" dirty="0" smtClean="0"/>
        </a:p>
        <a:p>
          <a:r>
            <a:rPr lang="en-US" sz="2800" b="1" dirty="0" smtClean="0"/>
            <a:t>Triggers</a:t>
          </a:r>
        </a:p>
        <a:p>
          <a:endParaRPr lang="en-US" sz="2800" b="0" dirty="0"/>
        </a:p>
      </dgm:t>
    </dgm:pt>
    <dgm:pt modelId="{FB2BA7B8-F523-464F-97A5-F4B0CE7598F9}" type="parTrans" cxnId="{BEF4AC45-A867-41A4-A9A2-E120D8048914}">
      <dgm:prSet/>
      <dgm:spPr/>
      <dgm:t>
        <a:bodyPr/>
        <a:lstStyle/>
        <a:p>
          <a:endParaRPr lang="en-US"/>
        </a:p>
      </dgm:t>
    </dgm:pt>
    <dgm:pt modelId="{A9BDFCCC-C07D-42AC-BE6F-C5BE2F5C9846}" type="sibTrans" cxnId="{BEF4AC45-A867-41A4-A9A2-E120D8048914}">
      <dgm:prSet/>
      <dgm:spPr/>
      <dgm:t>
        <a:bodyPr/>
        <a:lstStyle/>
        <a:p>
          <a:endParaRPr lang="en-US"/>
        </a:p>
      </dgm:t>
    </dgm:pt>
    <dgm:pt modelId="{4AE82EED-198A-40F4-B137-70F5EEE51614}">
      <dgm:prSet phldrT="[Text]" custT="1"/>
      <dgm:spPr/>
      <dgm:t>
        <a:bodyPr/>
        <a:lstStyle/>
        <a:p>
          <a:endParaRPr lang="en-US" sz="2800" dirty="0" smtClean="0"/>
        </a:p>
        <a:p>
          <a:r>
            <a:rPr lang="en-US" sz="2800" dirty="0" smtClean="0"/>
            <a:t>Thoughts</a:t>
          </a:r>
        </a:p>
        <a:p>
          <a:endParaRPr lang="en-US" sz="2800" dirty="0"/>
        </a:p>
      </dgm:t>
    </dgm:pt>
    <dgm:pt modelId="{87FD72FE-EB88-4E90-BC59-110931DABE7A}" type="parTrans" cxnId="{4A508C07-E9B4-4CFB-B0A1-27658A4005A3}">
      <dgm:prSet/>
      <dgm:spPr/>
      <dgm:t>
        <a:bodyPr/>
        <a:lstStyle/>
        <a:p>
          <a:endParaRPr lang="en-US"/>
        </a:p>
      </dgm:t>
    </dgm:pt>
    <dgm:pt modelId="{53D807DC-98E3-427D-818C-9D80D0E9B847}" type="sibTrans" cxnId="{4A508C07-E9B4-4CFB-B0A1-27658A4005A3}">
      <dgm:prSet/>
      <dgm:spPr/>
      <dgm:t>
        <a:bodyPr/>
        <a:lstStyle/>
        <a:p>
          <a:endParaRPr lang="en-US"/>
        </a:p>
      </dgm:t>
    </dgm:pt>
    <dgm:pt modelId="{BBBAA64A-DD9A-41E1-806B-EFF70DB7C8BD}">
      <dgm:prSet phldrT="[Text]" custT="1"/>
      <dgm:spPr/>
      <dgm:t>
        <a:bodyPr/>
        <a:lstStyle/>
        <a:p>
          <a:endParaRPr lang="en-US" sz="2800" dirty="0" smtClean="0"/>
        </a:p>
        <a:p>
          <a:r>
            <a:rPr lang="en-US" sz="2800" dirty="0" smtClean="0"/>
            <a:t>Feelings</a:t>
          </a:r>
        </a:p>
        <a:p>
          <a:endParaRPr lang="en-US" sz="2800" dirty="0"/>
        </a:p>
      </dgm:t>
    </dgm:pt>
    <dgm:pt modelId="{EB9B4372-1566-4102-8751-F5D5A02D4BBD}" type="parTrans" cxnId="{A5DD9C2E-A26C-4CF2-AE3A-2F6331EA8D86}">
      <dgm:prSet/>
      <dgm:spPr/>
      <dgm:t>
        <a:bodyPr/>
        <a:lstStyle/>
        <a:p>
          <a:endParaRPr lang="en-US"/>
        </a:p>
      </dgm:t>
    </dgm:pt>
    <dgm:pt modelId="{22615986-EABF-42B0-9843-79B589E07AE9}" type="sibTrans" cxnId="{A5DD9C2E-A26C-4CF2-AE3A-2F6331EA8D86}">
      <dgm:prSet/>
      <dgm:spPr/>
      <dgm:t>
        <a:bodyPr/>
        <a:lstStyle/>
        <a:p>
          <a:endParaRPr lang="en-US"/>
        </a:p>
      </dgm:t>
    </dgm:pt>
    <dgm:pt modelId="{2CDC063E-1C33-469B-AC83-AE03EBB12F11}">
      <dgm:prSet phldrT="[Text]" custT="1"/>
      <dgm:spPr/>
      <dgm:t>
        <a:bodyPr/>
        <a:lstStyle/>
        <a:p>
          <a:r>
            <a:rPr lang="en-US" sz="2800" dirty="0" err="1" smtClean="0"/>
            <a:t>Behaviours</a:t>
          </a:r>
          <a:endParaRPr lang="en-US" sz="2800" dirty="0" smtClean="0"/>
        </a:p>
      </dgm:t>
    </dgm:pt>
    <dgm:pt modelId="{ED100BD9-D051-4776-A119-A3F04027EDD9}" type="parTrans" cxnId="{94C350F3-30C2-45C6-A9C0-2F1DC8B6954E}">
      <dgm:prSet/>
      <dgm:spPr/>
      <dgm:t>
        <a:bodyPr/>
        <a:lstStyle/>
        <a:p>
          <a:endParaRPr lang="en-US"/>
        </a:p>
      </dgm:t>
    </dgm:pt>
    <dgm:pt modelId="{98F93725-A5F1-47F2-9A1A-1FF83605BE62}" type="sibTrans" cxnId="{94C350F3-30C2-45C6-A9C0-2F1DC8B6954E}">
      <dgm:prSet/>
      <dgm:spPr/>
      <dgm:t>
        <a:bodyPr/>
        <a:lstStyle/>
        <a:p>
          <a:endParaRPr lang="en-US"/>
        </a:p>
      </dgm:t>
    </dgm:pt>
    <dgm:pt modelId="{FAF2F093-6CAF-424B-9D2D-6BEA7EC594BF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 smtClean="0"/>
            <a:t>Physical response</a:t>
          </a:r>
        </a:p>
      </dgm:t>
    </dgm:pt>
    <dgm:pt modelId="{B63DC8B7-FB84-4801-B1E1-FA1C8727101F}" type="parTrans" cxnId="{68CC00F6-90DC-4ACF-AEB8-A351302D60BA}">
      <dgm:prSet/>
      <dgm:spPr/>
      <dgm:t>
        <a:bodyPr/>
        <a:lstStyle/>
        <a:p>
          <a:endParaRPr lang="en-US"/>
        </a:p>
      </dgm:t>
    </dgm:pt>
    <dgm:pt modelId="{3015088E-5832-4C15-8B96-E0F055D5CACC}" type="sibTrans" cxnId="{68CC00F6-90DC-4ACF-AEB8-A351302D60BA}">
      <dgm:prSet/>
      <dgm:spPr/>
      <dgm:t>
        <a:bodyPr/>
        <a:lstStyle/>
        <a:p>
          <a:endParaRPr lang="en-US"/>
        </a:p>
      </dgm:t>
    </dgm:pt>
    <dgm:pt modelId="{62F2813E-2D21-4D93-BDE2-AD5C462E4E87}" type="pres">
      <dgm:prSet presAssocID="{02EA7051-EEAB-4364-A08E-7F3CEB8EB2D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C8DE90D-834D-4DE0-B996-6520B5594DDD}" type="pres">
      <dgm:prSet presAssocID="{BEACB08C-FD47-4BED-A8EE-844E483DB2FB}" presName="node" presStyleLbl="node1" presStyleIdx="0" presStyleCnt="5" custScaleX="94190" custScaleY="66151" custRadScaleRad="86938" custRadScaleInc="-16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8BB3FE-3861-44F3-AA3A-CA4E1B422869}" type="pres">
      <dgm:prSet presAssocID="{BEACB08C-FD47-4BED-A8EE-844E483DB2FB}" presName="spNode" presStyleCnt="0"/>
      <dgm:spPr/>
      <dgm:t>
        <a:bodyPr/>
        <a:lstStyle/>
        <a:p>
          <a:endParaRPr lang="en-IN"/>
        </a:p>
      </dgm:t>
    </dgm:pt>
    <dgm:pt modelId="{4C1C0892-486F-4215-8C1B-596C2DACF8FD}" type="pres">
      <dgm:prSet presAssocID="{A9BDFCCC-C07D-42AC-BE6F-C5BE2F5C9846}" presName="sibTrans" presStyleLbl="sibTrans1D1" presStyleIdx="0" presStyleCnt="5"/>
      <dgm:spPr/>
      <dgm:t>
        <a:bodyPr/>
        <a:lstStyle/>
        <a:p>
          <a:endParaRPr lang="en-US"/>
        </a:p>
      </dgm:t>
    </dgm:pt>
    <dgm:pt modelId="{9C9E0E2C-5582-4C4D-92E1-3A2E3A5FF105}" type="pres">
      <dgm:prSet presAssocID="{4AE82EED-198A-40F4-B137-70F5EEE51614}" presName="node" presStyleLbl="node1" presStyleIdx="1" presStyleCnt="5" custScaleX="129160" custScaleY="75493" custRadScaleRad="111100" custRadScaleInc="244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8BC1F8-4F3A-4884-94F6-661CA8332753}" type="pres">
      <dgm:prSet presAssocID="{4AE82EED-198A-40F4-B137-70F5EEE51614}" presName="spNode" presStyleCnt="0"/>
      <dgm:spPr/>
      <dgm:t>
        <a:bodyPr/>
        <a:lstStyle/>
        <a:p>
          <a:endParaRPr lang="en-IN"/>
        </a:p>
      </dgm:t>
    </dgm:pt>
    <dgm:pt modelId="{EEA0058C-EF17-45B7-A85D-56CC6461C8C2}" type="pres">
      <dgm:prSet presAssocID="{53D807DC-98E3-427D-818C-9D80D0E9B847}" presName="sibTrans" presStyleLbl="sibTrans1D1" presStyleIdx="1" presStyleCnt="5"/>
      <dgm:spPr/>
      <dgm:t>
        <a:bodyPr/>
        <a:lstStyle/>
        <a:p>
          <a:endParaRPr lang="en-US"/>
        </a:p>
      </dgm:t>
    </dgm:pt>
    <dgm:pt modelId="{419EE089-0477-424A-9FB8-1008606BE394}" type="pres">
      <dgm:prSet presAssocID="{BBBAA64A-DD9A-41E1-806B-EFF70DB7C8BD}" presName="node" presStyleLbl="node1" presStyleIdx="2" presStyleCnt="5" custScaleX="138566" custScaleY="57304" custRadScaleRad="100089" custRadScaleInc="-305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18B23A-5FEB-4E9F-AD76-D276D3C0CE6E}" type="pres">
      <dgm:prSet presAssocID="{BBBAA64A-DD9A-41E1-806B-EFF70DB7C8BD}" presName="spNode" presStyleCnt="0"/>
      <dgm:spPr/>
      <dgm:t>
        <a:bodyPr/>
        <a:lstStyle/>
        <a:p>
          <a:endParaRPr lang="en-IN"/>
        </a:p>
      </dgm:t>
    </dgm:pt>
    <dgm:pt modelId="{CED06FF0-315F-4332-B881-67B7EB962619}" type="pres">
      <dgm:prSet presAssocID="{22615986-EABF-42B0-9843-79B589E07AE9}" presName="sibTrans" presStyleLbl="sibTrans1D1" presStyleIdx="2" presStyleCnt="5"/>
      <dgm:spPr/>
      <dgm:t>
        <a:bodyPr/>
        <a:lstStyle/>
        <a:p>
          <a:endParaRPr lang="en-US"/>
        </a:p>
      </dgm:t>
    </dgm:pt>
    <dgm:pt modelId="{98EC35F5-F8D0-4D97-98D2-740D000B67D4}" type="pres">
      <dgm:prSet presAssocID="{2CDC063E-1C33-469B-AC83-AE03EBB12F11}" presName="node" presStyleLbl="node1" presStyleIdx="3" presStyleCnt="5" custScaleX="133332" custScaleY="67805" custRadScaleRad="101214" custRadScaleInc="356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59B2E3-199C-4EC2-9D03-E88E252E7508}" type="pres">
      <dgm:prSet presAssocID="{2CDC063E-1C33-469B-AC83-AE03EBB12F11}" presName="spNode" presStyleCnt="0"/>
      <dgm:spPr/>
      <dgm:t>
        <a:bodyPr/>
        <a:lstStyle/>
        <a:p>
          <a:endParaRPr lang="en-IN"/>
        </a:p>
      </dgm:t>
    </dgm:pt>
    <dgm:pt modelId="{3B1DE5A2-2557-4ACF-A891-FDA194AD242C}" type="pres">
      <dgm:prSet presAssocID="{98F93725-A5F1-47F2-9A1A-1FF83605BE62}" presName="sibTrans" presStyleLbl="sibTrans1D1" presStyleIdx="3" presStyleCnt="5"/>
      <dgm:spPr/>
      <dgm:t>
        <a:bodyPr/>
        <a:lstStyle/>
        <a:p>
          <a:endParaRPr lang="en-US"/>
        </a:p>
      </dgm:t>
    </dgm:pt>
    <dgm:pt modelId="{5395A283-6277-45BF-B6DE-800174CE7509}" type="pres">
      <dgm:prSet presAssocID="{FAF2F093-6CAF-424B-9D2D-6BEA7EC594BF}" presName="node" presStyleLbl="node1" presStyleIdx="4" presStyleCnt="5" custScaleX="155378" custScaleY="75591" custRadScaleRad="121252" custRadScaleInc="-11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BDF7F8-DF64-4861-834F-4C9DAADD1D16}" type="pres">
      <dgm:prSet presAssocID="{FAF2F093-6CAF-424B-9D2D-6BEA7EC594BF}" presName="spNode" presStyleCnt="0"/>
      <dgm:spPr/>
      <dgm:t>
        <a:bodyPr/>
        <a:lstStyle/>
        <a:p>
          <a:endParaRPr lang="en-IN"/>
        </a:p>
      </dgm:t>
    </dgm:pt>
    <dgm:pt modelId="{09E51D2C-2F6E-49B4-91A5-694DAA590DE3}" type="pres">
      <dgm:prSet presAssocID="{3015088E-5832-4C15-8B96-E0F055D5CACC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D7DB85E5-025A-41D5-9CE4-8C3761F8C2EB}" type="presOf" srcId="{FAF2F093-6CAF-424B-9D2D-6BEA7EC594BF}" destId="{5395A283-6277-45BF-B6DE-800174CE7509}" srcOrd="0" destOrd="0" presId="urn:microsoft.com/office/officeart/2005/8/layout/cycle5"/>
    <dgm:cxn modelId="{94C350F3-30C2-45C6-A9C0-2F1DC8B6954E}" srcId="{02EA7051-EEAB-4364-A08E-7F3CEB8EB2D4}" destId="{2CDC063E-1C33-469B-AC83-AE03EBB12F11}" srcOrd="3" destOrd="0" parTransId="{ED100BD9-D051-4776-A119-A3F04027EDD9}" sibTransId="{98F93725-A5F1-47F2-9A1A-1FF83605BE62}"/>
    <dgm:cxn modelId="{01FF1EED-04A1-486A-9841-F894D414118F}" type="presOf" srcId="{BEACB08C-FD47-4BED-A8EE-844E483DB2FB}" destId="{1C8DE90D-834D-4DE0-B996-6520B5594DDD}" srcOrd="0" destOrd="0" presId="urn:microsoft.com/office/officeart/2005/8/layout/cycle5"/>
    <dgm:cxn modelId="{9C0B9F47-AD8A-407B-90C6-2A5C3E257F57}" type="presOf" srcId="{98F93725-A5F1-47F2-9A1A-1FF83605BE62}" destId="{3B1DE5A2-2557-4ACF-A891-FDA194AD242C}" srcOrd="0" destOrd="0" presId="urn:microsoft.com/office/officeart/2005/8/layout/cycle5"/>
    <dgm:cxn modelId="{444BE6DD-149F-4690-9D7E-D4AD0246B3D4}" type="presOf" srcId="{22615986-EABF-42B0-9843-79B589E07AE9}" destId="{CED06FF0-315F-4332-B881-67B7EB962619}" srcOrd="0" destOrd="0" presId="urn:microsoft.com/office/officeart/2005/8/layout/cycle5"/>
    <dgm:cxn modelId="{A5DD9C2E-A26C-4CF2-AE3A-2F6331EA8D86}" srcId="{02EA7051-EEAB-4364-A08E-7F3CEB8EB2D4}" destId="{BBBAA64A-DD9A-41E1-806B-EFF70DB7C8BD}" srcOrd="2" destOrd="0" parTransId="{EB9B4372-1566-4102-8751-F5D5A02D4BBD}" sibTransId="{22615986-EABF-42B0-9843-79B589E07AE9}"/>
    <dgm:cxn modelId="{BEF4AC45-A867-41A4-A9A2-E120D8048914}" srcId="{02EA7051-EEAB-4364-A08E-7F3CEB8EB2D4}" destId="{BEACB08C-FD47-4BED-A8EE-844E483DB2FB}" srcOrd="0" destOrd="0" parTransId="{FB2BA7B8-F523-464F-97A5-F4B0CE7598F9}" sibTransId="{A9BDFCCC-C07D-42AC-BE6F-C5BE2F5C9846}"/>
    <dgm:cxn modelId="{F45B35FA-6C5F-4F91-9DA4-28E16802F10E}" type="presOf" srcId="{53D807DC-98E3-427D-818C-9D80D0E9B847}" destId="{EEA0058C-EF17-45B7-A85D-56CC6461C8C2}" srcOrd="0" destOrd="0" presId="urn:microsoft.com/office/officeart/2005/8/layout/cycle5"/>
    <dgm:cxn modelId="{D15E9BDB-1A33-4BFA-AEBE-A98AAE75877D}" type="presOf" srcId="{A9BDFCCC-C07D-42AC-BE6F-C5BE2F5C9846}" destId="{4C1C0892-486F-4215-8C1B-596C2DACF8FD}" srcOrd="0" destOrd="0" presId="urn:microsoft.com/office/officeart/2005/8/layout/cycle5"/>
    <dgm:cxn modelId="{4A508C07-E9B4-4CFB-B0A1-27658A4005A3}" srcId="{02EA7051-EEAB-4364-A08E-7F3CEB8EB2D4}" destId="{4AE82EED-198A-40F4-B137-70F5EEE51614}" srcOrd="1" destOrd="0" parTransId="{87FD72FE-EB88-4E90-BC59-110931DABE7A}" sibTransId="{53D807DC-98E3-427D-818C-9D80D0E9B847}"/>
    <dgm:cxn modelId="{4D865FE0-95ED-4A39-9D4C-6D1334929A53}" type="presOf" srcId="{2CDC063E-1C33-469B-AC83-AE03EBB12F11}" destId="{98EC35F5-F8D0-4D97-98D2-740D000B67D4}" srcOrd="0" destOrd="0" presId="urn:microsoft.com/office/officeart/2005/8/layout/cycle5"/>
    <dgm:cxn modelId="{B47A017D-9D4B-420F-9D89-E2BBD6E435CC}" type="presOf" srcId="{02EA7051-EEAB-4364-A08E-7F3CEB8EB2D4}" destId="{62F2813E-2D21-4D93-BDE2-AD5C462E4E87}" srcOrd="0" destOrd="0" presId="urn:microsoft.com/office/officeart/2005/8/layout/cycle5"/>
    <dgm:cxn modelId="{3AC2FDA5-6E69-4ECF-8133-BA36C592BB91}" type="presOf" srcId="{4AE82EED-198A-40F4-B137-70F5EEE51614}" destId="{9C9E0E2C-5582-4C4D-92E1-3A2E3A5FF105}" srcOrd="0" destOrd="0" presId="urn:microsoft.com/office/officeart/2005/8/layout/cycle5"/>
    <dgm:cxn modelId="{68CC00F6-90DC-4ACF-AEB8-A351302D60BA}" srcId="{02EA7051-EEAB-4364-A08E-7F3CEB8EB2D4}" destId="{FAF2F093-6CAF-424B-9D2D-6BEA7EC594BF}" srcOrd="4" destOrd="0" parTransId="{B63DC8B7-FB84-4801-B1E1-FA1C8727101F}" sibTransId="{3015088E-5832-4C15-8B96-E0F055D5CACC}"/>
    <dgm:cxn modelId="{D3E7D5AF-B674-4335-9AA3-79AEEDBEB2F5}" type="presOf" srcId="{BBBAA64A-DD9A-41E1-806B-EFF70DB7C8BD}" destId="{419EE089-0477-424A-9FB8-1008606BE394}" srcOrd="0" destOrd="0" presId="urn:microsoft.com/office/officeart/2005/8/layout/cycle5"/>
    <dgm:cxn modelId="{FF5F537A-C5EA-4D2C-91B9-122C24DEAF11}" type="presOf" srcId="{3015088E-5832-4C15-8B96-E0F055D5CACC}" destId="{09E51D2C-2F6E-49B4-91A5-694DAA590DE3}" srcOrd="0" destOrd="0" presId="urn:microsoft.com/office/officeart/2005/8/layout/cycle5"/>
    <dgm:cxn modelId="{91237B5F-5DDD-4DF5-8BF6-B8D5670818E2}" type="presParOf" srcId="{62F2813E-2D21-4D93-BDE2-AD5C462E4E87}" destId="{1C8DE90D-834D-4DE0-B996-6520B5594DDD}" srcOrd="0" destOrd="0" presId="urn:microsoft.com/office/officeart/2005/8/layout/cycle5"/>
    <dgm:cxn modelId="{15DD59B4-8B29-4CA0-A4E0-578307A5B703}" type="presParOf" srcId="{62F2813E-2D21-4D93-BDE2-AD5C462E4E87}" destId="{9B8BB3FE-3861-44F3-AA3A-CA4E1B422869}" srcOrd="1" destOrd="0" presId="urn:microsoft.com/office/officeart/2005/8/layout/cycle5"/>
    <dgm:cxn modelId="{697E2D51-3AB2-4A95-8D7C-5F41FB3280AD}" type="presParOf" srcId="{62F2813E-2D21-4D93-BDE2-AD5C462E4E87}" destId="{4C1C0892-486F-4215-8C1B-596C2DACF8FD}" srcOrd="2" destOrd="0" presId="urn:microsoft.com/office/officeart/2005/8/layout/cycle5"/>
    <dgm:cxn modelId="{661CB1B3-03EC-45FD-9217-26386CEDD35E}" type="presParOf" srcId="{62F2813E-2D21-4D93-BDE2-AD5C462E4E87}" destId="{9C9E0E2C-5582-4C4D-92E1-3A2E3A5FF105}" srcOrd="3" destOrd="0" presId="urn:microsoft.com/office/officeart/2005/8/layout/cycle5"/>
    <dgm:cxn modelId="{696B750B-0E8F-4784-945C-035608D11C19}" type="presParOf" srcId="{62F2813E-2D21-4D93-BDE2-AD5C462E4E87}" destId="{448BC1F8-4F3A-4884-94F6-661CA8332753}" srcOrd="4" destOrd="0" presId="urn:microsoft.com/office/officeart/2005/8/layout/cycle5"/>
    <dgm:cxn modelId="{3363FB54-8E43-4641-93E5-E5431FC5DE16}" type="presParOf" srcId="{62F2813E-2D21-4D93-BDE2-AD5C462E4E87}" destId="{EEA0058C-EF17-45B7-A85D-56CC6461C8C2}" srcOrd="5" destOrd="0" presId="urn:microsoft.com/office/officeart/2005/8/layout/cycle5"/>
    <dgm:cxn modelId="{0D8857B1-0901-4E2A-8BBD-AE878EE48456}" type="presParOf" srcId="{62F2813E-2D21-4D93-BDE2-AD5C462E4E87}" destId="{419EE089-0477-424A-9FB8-1008606BE394}" srcOrd="6" destOrd="0" presId="urn:microsoft.com/office/officeart/2005/8/layout/cycle5"/>
    <dgm:cxn modelId="{19DA99C6-D426-42BB-858D-1BC2C4851994}" type="presParOf" srcId="{62F2813E-2D21-4D93-BDE2-AD5C462E4E87}" destId="{4418B23A-5FEB-4E9F-AD76-D276D3C0CE6E}" srcOrd="7" destOrd="0" presId="urn:microsoft.com/office/officeart/2005/8/layout/cycle5"/>
    <dgm:cxn modelId="{7C4EDC0D-83CA-4783-BD30-BF2FDF43DE98}" type="presParOf" srcId="{62F2813E-2D21-4D93-BDE2-AD5C462E4E87}" destId="{CED06FF0-315F-4332-B881-67B7EB962619}" srcOrd="8" destOrd="0" presId="urn:microsoft.com/office/officeart/2005/8/layout/cycle5"/>
    <dgm:cxn modelId="{6EF44182-14AB-4D9A-A559-6F003FB05749}" type="presParOf" srcId="{62F2813E-2D21-4D93-BDE2-AD5C462E4E87}" destId="{98EC35F5-F8D0-4D97-98D2-740D000B67D4}" srcOrd="9" destOrd="0" presId="urn:microsoft.com/office/officeart/2005/8/layout/cycle5"/>
    <dgm:cxn modelId="{C289061A-98A1-4F9D-8EA8-4057E3FF25C1}" type="presParOf" srcId="{62F2813E-2D21-4D93-BDE2-AD5C462E4E87}" destId="{8559B2E3-199C-4EC2-9D03-E88E252E7508}" srcOrd="10" destOrd="0" presId="urn:microsoft.com/office/officeart/2005/8/layout/cycle5"/>
    <dgm:cxn modelId="{28E0E60E-371B-42CC-B10A-E1D5F99FAEAE}" type="presParOf" srcId="{62F2813E-2D21-4D93-BDE2-AD5C462E4E87}" destId="{3B1DE5A2-2557-4ACF-A891-FDA194AD242C}" srcOrd="11" destOrd="0" presId="urn:microsoft.com/office/officeart/2005/8/layout/cycle5"/>
    <dgm:cxn modelId="{C199112D-7E30-4DAC-A51F-41922A0F9A0A}" type="presParOf" srcId="{62F2813E-2D21-4D93-BDE2-AD5C462E4E87}" destId="{5395A283-6277-45BF-B6DE-800174CE7509}" srcOrd="12" destOrd="0" presId="urn:microsoft.com/office/officeart/2005/8/layout/cycle5"/>
    <dgm:cxn modelId="{EABD82C4-B42B-4806-ADEB-F0AD1A327519}" type="presParOf" srcId="{62F2813E-2D21-4D93-BDE2-AD5C462E4E87}" destId="{ADBDF7F8-DF64-4861-834F-4C9DAADD1D16}" srcOrd="13" destOrd="0" presId="urn:microsoft.com/office/officeart/2005/8/layout/cycle5"/>
    <dgm:cxn modelId="{817D70A1-B416-490A-975F-E7E00FB22DDB}" type="presParOf" srcId="{62F2813E-2D21-4D93-BDE2-AD5C462E4E87}" destId="{09E51D2C-2F6E-49B4-91A5-694DAA590DE3}" srcOrd="14" destOrd="0" presId="urn:microsoft.com/office/officeart/2005/8/layout/cycle5"/>
  </dgm:cxnLst>
  <dgm:bg>
    <a:solidFill>
      <a:schemeClr val="accent1"/>
    </a:solidFill>
    <a:effectLst>
      <a:glow rad="63500">
        <a:schemeClr val="accent1">
          <a:satMod val="175000"/>
          <a:alpha val="40000"/>
        </a:schemeClr>
      </a:glo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DCDD02-4080-4739-99B5-7D794AB81890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313CC7A3-5528-4DC4-B77E-1682AB950506}">
      <dgm:prSet phldrT="[Text]" custT="1"/>
      <dgm:spPr/>
      <dgm:t>
        <a:bodyPr/>
        <a:lstStyle/>
        <a:p>
          <a:r>
            <a:rPr lang="en-US" sz="3200" b="1" dirty="0" smtClean="0">
              <a:solidFill>
                <a:schemeClr val="tx1"/>
              </a:solidFill>
              <a:latin typeface="Arial Narrow" panose="020B0606020202030204" pitchFamily="34" charset="0"/>
            </a:rPr>
            <a:t>TRIGGERS</a:t>
          </a:r>
          <a:endParaRPr lang="en-IN" sz="3200" b="1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B7F7AE4A-F926-417B-9740-013537E49B13}" type="parTrans" cxnId="{D9106465-A322-4D44-811C-7CC176014676}">
      <dgm:prSet/>
      <dgm:spPr/>
      <dgm:t>
        <a:bodyPr/>
        <a:lstStyle/>
        <a:p>
          <a:endParaRPr lang="en-IN"/>
        </a:p>
      </dgm:t>
    </dgm:pt>
    <dgm:pt modelId="{35745311-3C17-400B-B952-5166D8B66FC4}" type="sibTrans" cxnId="{D9106465-A322-4D44-811C-7CC176014676}">
      <dgm:prSet/>
      <dgm:spPr/>
      <dgm:t>
        <a:bodyPr/>
        <a:lstStyle/>
        <a:p>
          <a:endParaRPr lang="en-IN"/>
        </a:p>
      </dgm:t>
    </dgm:pt>
    <dgm:pt modelId="{3C3799F0-22FF-4D19-9CFA-9C0285B6B48B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smtClean="0">
              <a:latin typeface="Arial Narrow" panose="020B0606020202030204" pitchFamily="34" charset="0"/>
            </a:rPr>
            <a:t>Losses, being rejected or made fun of, being disliked, having a chronic illness, parents’ divorce, family problems</a:t>
          </a:r>
          <a:endParaRPr lang="en-IN" sz="2000" dirty="0">
            <a:latin typeface="Arial Narrow" panose="020B0606020202030204" pitchFamily="34" charset="0"/>
          </a:endParaRPr>
        </a:p>
      </dgm:t>
    </dgm:pt>
    <dgm:pt modelId="{10864146-793B-483E-9F71-17CF0C0B9FDE}" type="parTrans" cxnId="{BF317214-2152-40F7-B036-7C33FC74C478}">
      <dgm:prSet/>
      <dgm:spPr/>
      <dgm:t>
        <a:bodyPr/>
        <a:lstStyle/>
        <a:p>
          <a:endParaRPr lang="en-IN"/>
        </a:p>
      </dgm:t>
    </dgm:pt>
    <dgm:pt modelId="{DA723C08-EE30-4D7C-B02C-5A50450CF4D0}" type="sibTrans" cxnId="{BF317214-2152-40F7-B036-7C33FC74C478}">
      <dgm:prSet/>
      <dgm:spPr/>
      <dgm:t>
        <a:bodyPr/>
        <a:lstStyle/>
        <a:p>
          <a:endParaRPr lang="en-IN"/>
        </a:p>
      </dgm:t>
    </dgm:pt>
    <dgm:pt modelId="{3182238B-2DE9-4465-B01E-E544CDCBF4EC}">
      <dgm:prSet phldrT="[Text]" custT="1"/>
      <dgm:spPr/>
      <dgm:t>
        <a:bodyPr/>
        <a:lstStyle/>
        <a:p>
          <a:r>
            <a:rPr lang="en-US" sz="3200" b="1" dirty="0" smtClean="0">
              <a:solidFill>
                <a:schemeClr val="tx1"/>
              </a:solidFill>
              <a:latin typeface="Arial Narrow" panose="020B0606020202030204" pitchFamily="34" charset="0"/>
            </a:rPr>
            <a:t>THOUGHTS</a:t>
          </a:r>
          <a:endParaRPr lang="en-IN" sz="3200" b="1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65AEEC0B-C5D2-430F-B397-045C7B1B6BE5}" type="parTrans" cxnId="{936AC22D-3699-4EBF-B5EB-11FA244C0869}">
      <dgm:prSet/>
      <dgm:spPr/>
      <dgm:t>
        <a:bodyPr/>
        <a:lstStyle/>
        <a:p>
          <a:endParaRPr lang="en-IN"/>
        </a:p>
      </dgm:t>
    </dgm:pt>
    <dgm:pt modelId="{B4A11EAF-BE82-4EBC-A40B-FF8B9626CB0E}" type="sibTrans" cxnId="{936AC22D-3699-4EBF-B5EB-11FA244C0869}">
      <dgm:prSet/>
      <dgm:spPr/>
      <dgm:t>
        <a:bodyPr/>
        <a:lstStyle/>
        <a:p>
          <a:endParaRPr lang="en-IN"/>
        </a:p>
      </dgm:t>
    </dgm:pt>
    <dgm:pt modelId="{D799EF28-06CF-499C-91D4-2533C2AB1705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smtClean="0">
              <a:latin typeface="Arial Narrow" panose="020B0606020202030204" pitchFamily="34" charset="0"/>
            </a:rPr>
            <a:t>Things will never get better, I am a failure, nobody likes me, my life is finished, I am worthless</a:t>
          </a:r>
          <a:endParaRPr lang="en-IN" sz="2000" dirty="0">
            <a:latin typeface="Arial Narrow" panose="020B0606020202030204" pitchFamily="34" charset="0"/>
          </a:endParaRPr>
        </a:p>
      </dgm:t>
    </dgm:pt>
    <dgm:pt modelId="{F3A69454-E501-4498-82B5-3DF30900C7EE}" type="parTrans" cxnId="{CCCB3770-EFF0-44A1-A93F-C41C1B47DA8B}">
      <dgm:prSet/>
      <dgm:spPr/>
      <dgm:t>
        <a:bodyPr/>
        <a:lstStyle/>
        <a:p>
          <a:endParaRPr lang="en-IN"/>
        </a:p>
      </dgm:t>
    </dgm:pt>
    <dgm:pt modelId="{2FEB9E1D-9EBC-4396-AC8D-64D7D04700EA}" type="sibTrans" cxnId="{CCCB3770-EFF0-44A1-A93F-C41C1B47DA8B}">
      <dgm:prSet/>
      <dgm:spPr/>
      <dgm:t>
        <a:bodyPr/>
        <a:lstStyle/>
        <a:p>
          <a:endParaRPr lang="en-IN"/>
        </a:p>
      </dgm:t>
    </dgm:pt>
    <dgm:pt modelId="{126757B5-CDDB-4ADA-B9BC-ECE4FF24EE38}">
      <dgm:prSet phldrT="[Text]" custT="1"/>
      <dgm:spPr/>
      <dgm:t>
        <a:bodyPr/>
        <a:lstStyle/>
        <a:p>
          <a:r>
            <a:rPr lang="en-US" sz="3200" b="1" dirty="0" smtClean="0">
              <a:solidFill>
                <a:schemeClr val="tx1"/>
              </a:solidFill>
              <a:latin typeface="Arial Narrow" panose="020B0606020202030204" pitchFamily="34" charset="0"/>
            </a:rPr>
            <a:t>FEELINGS</a:t>
          </a:r>
          <a:endParaRPr lang="en-IN" sz="3200" b="1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92FA75FF-C08C-4F2B-83A8-AAA3EF0EC151}" type="parTrans" cxnId="{EB2E7C9C-9BE1-4756-B0B0-32D5CE179F9C}">
      <dgm:prSet/>
      <dgm:spPr/>
      <dgm:t>
        <a:bodyPr/>
        <a:lstStyle/>
        <a:p>
          <a:endParaRPr lang="en-IN"/>
        </a:p>
      </dgm:t>
    </dgm:pt>
    <dgm:pt modelId="{5EE92B92-31A2-4BF3-97E8-D9BA3E252166}" type="sibTrans" cxnId="{EB2E7C9C-9BE1-4756-B0B0-32D5CE179F9C}">
      <dgm:prSet/>
      <dgm:spPr/>
      <dgm:t>
        <a:bodyPr/>
        <a:lstStyle/>
        <a:p>
          <a:endParaRPr lang="en-IN"/>
        </a:p>
      </dgm:t>
    </dgm:pt>
    <dgm:pt modelId="{B1F91C13-1B63-4195-9DB7-7A1CEC75566C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smtClean="0">
              <a:latin typeface="Arial Narrow" panose="020B0606020202030204" pitchFamily="34" charset="0"/>
            </a:rPr>
            <a:t>Hopeless, Despair, Gloom, Sad, Lonely, Rejected, Worthless, Upset, Discouraged, Dull, Disheartened </a:t>
          </a:r>
          <a:endParaRPr lang="en-IN" sz="2000" dirty="0">
            <a:latin typeface="Arial Narrow" panose="020B0606020202030204" pitchFamily="34" charset="0"/>
          </a:endParaRPr>
        </a:p>
      </dgm:t>
    </dgm:pt>
    <dgm:pt modelId="{8BCCEF7C-0CEC-422F-AA4D-0DE7F7665A4E}" type="parTrans" cxnId="{D3C9EAC6-0291-4205-BD5C-C5E74E79A2F1}">
      <dgm:prSet/>
      <dgm:spPr/>
      <dgm:t>
        <a:bodyPr/>
        <a:lstStyle/>
        <a:p>
          <a:endParaRPr lang="en-IN"/>
        </a:p>
      </dgm:t>
    </dgm:pt>
    <dgm:pt modelId="{41407928-5500-42B6-BF31-73BC7D069561}" type="sibTrans" cxnId="{D3C9EAC6-0291-4205-BD5C-C5E74E79A2F1}">
      <dgm:prSet/>
      <dgm:spPr/>
      <dgm:t>
        <a:bodyPr/>
        <a:lstStyle/>
        <a:p>
          <a:endParaRPr lang="en-IN"/>
        </a:p>
      </dgm:t>
    </dgm:pt>
    <dgm:pt modelId="{1E317369-C073-4F11-9AD7-29EB7497AEBF}">
      <dgm:prSet phldrT="[Text]" custT="1"/>
      <dgm:spPr/>
      <dgm:t>
        <a:bodyPr/>
        <a:lstStyle/>
        <a:p>
          <a:r>
            <a:rPr lang="en-US" sz="3200" b="1" dirty="0" smtClean="0">
              <a:solidFill>
                <a:schemeClr val="tx1"/>
              </a:solidFill>
              <a:latin typeface="Arial Narrow" panose="020B0606020202030204" pitchFamily="34" charset="0"/>
            </a:rPr>
            <a:t>BEHAVIOURS</a:t>
          </a:r>
          <a:endParaRPr lang="en-IN" sz="3200" b="1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0710D427-F54B-49C4-8C4F-F96EFCAA900D}" type="parTrans" cxnId="{7B8CFA49-3004-4B4D-B020-87639CCA9E3E}">
      <dgm:prSet/>
      <dgm:spPr/>
      <dgm:t>
        <a:bodyPr/>
        <a:lstStyle/>
        <a:p>
          <a:endParaRPr lang="en-IN"/>
        </a:p>
      </dgm:t>
    </dgm:pt>
    <dgm:pt modelId="{EBD884AE-4E48-4A0F-83F1-7E2563CBE105}" type="sibTrans" cxnId="{7B8CFA49-3004-4B4D-B020-87639CCA9E3E}">
      <dgm:prSet/>
      <dgm:spPr/>
      <dgm:t>
        <a:bodyPr/>
        <a:lstStyle/>
        <a:p>
          <a:endParaRPr lang="en-IN"/>
        </a:p>
      </dgm:t>
    </dgm:pt>
    <dgm:pt modelId="{1E762B85-D6F2-4D0C-B2A8-8DA6E0B6CC4A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smtClean="0">
              <a:latin typeface="Arial Narrow" panose="020B0606020202030204" pitchFamily="34" charset="0"/>
            </a:rPr>
            <a:t>Being inactive, Skipping school, Moping around, Not talking, Self-harm, Withdrawal, Substance use</a:t>
          </a:r>
          <a:endParaRPr lang="en-IN" sz="2000" dirty="0">
            <a:latin typeface="Arial Narrow" panose="020B0606020202030204" pitchFamily="34" charset="0"/>
          </a:endParaRPr>
        </a:p>
      </dgm:t>
    </dgm:pt>
    <dgm:pt modelId="{DD989AE8-9F0F-4194-BFFB-37C90982B0EF}" type="parTrans" cxnId="{83C364C9-4FEC-4C27-89C0-B27EA78E0F67}">
      <dgm:prSet/>
      <dgm:spPr/>
      <dgm:t>
        <a:bodyPr/>
        <a:lstStyle/>
        <a:p>
          <a:endParaRPr lang="en-IN"/>
        </a:p>
      </dgm:t>
    </dgm:pt>
    <dgm:pt modelId="{1DE54FB5-9CEF-4870-ABEE-5984C5E200EA}" type="sibTrans" cxnId="{83C364C9-4FEC-4C27-89C0-B27EA78E0F67}">
      <dgm:prSet/>
      <dgm:spPr/>
      <dgm:t>
        <a:bodyPr/>
        <a:lstStyle/>
        <a:p>
          <a:endParaRPr lang="en-IN"/>
        </a:p>
      </dgm:t>
    </dgm:pt>
    <dgm:pt modelId="{5394EFC5-54D9-4BC2-BCA2-E637747CBFDB}">
      <dgm:prSet phldrT="[Text]" custT="1"/>
      <dgm:spPr/>
      <dgm:t>
        <a:bodyPr/>
        <a:lstStyle/>
        <a:p>
          <a:r>
            <a:rPr lang="en-US" sz="3200" b="1" dirty="0" smtClean="0">
              <a:solidFill>
                <a:schemeClr val="tx1"/>
              </a:solidFill>
              <a:latin typeface="Arial Narrow" panose="020B0606020202030204" pitchFamily="34" charset="0"/>
            </a:rPr>
            <a:t>PHYSICAL RESPONSES</a:t>
          </a:r>
          <a:endParaRPr lang="en-IN" sz="3200" b="1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C09AF3DF-5F8C-42C3-AAE1-8E85F0F64A3D}" type="parTrans" cxnId="{BB7F2A7E-D2EE-48B6-93F1-CB87AF646826}">
      <dgm:prSet/>
      <dgm:spPr/>
      <dgm:t>
        <a:bodyPr/>
        <a:lstStyle/>
        <a:p>
          <a:endParaRPr lang="en-IN"/>
        </a:p>
      </dgm:t>
    </dgm:pt>
    <dgm:pt modelId="{875F125A-44EC-4E6C-B5A7-20ADFC287B2C}" type="sibTrans" cxnId="{BB7F2A7E-D2EE-48B6-93F1-CB87AF646826}">
      <dgm:prSet/>
      <dgm:spPr/>
      <dgm:t>
        <a:bodyPr/>
        <a:lstStyle/>
        <a:p>
          <a:endParaRPr lang="en-IN"/>
        </a:p>
      </dgm:t>
    </dgm:pt>
    <dgm:pt modelId="{ED54E946-80FE-4923-AA9F-F1BB0155974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smtClean="0">
              <a:latin typeface="Arial Narrow" panose="020B0606020202030204" pitchFamily="34" charset="0"/>
            </a:rPr>
            <a:t>Low energy, Crying, Poor Appetite, Insomnia, Poor memory, Trouble concentrating, Weight loss/ gain</a:t>
          </a:r>
          <a:endParaRPr lang="en-IN" sz="2000" dirty="0">
            <a:latin typeface="Arial Narrow" panose="020B0606020202030204" pitchFamily="34" charset="0"/>
          </a:endParaRPr>
        </a:p>
      </dgm:t>
    </dgm:pt>
    <dgm:pt modelId="{E32103FB-24DA-4938-BABC-87EB829C9C84}" type="parTrans" cxnId="{328859FB-DB7D-4395-AF02-7BA1E973AD25}">
      <dgm:prSet/>
      <dgm:spPr/>
      <dgm:t>
        <a:bodyPr/>
        <a:lstStyle/>
        <a:p>
          <a:endParaRPr lang="en-IN"/>
        </a:p>
      </dgm:t>
    </dgm:pt>
    <dgm:pt modelId="{BEFABA1F-4CE0-4538-8DB2-5C8A3D0965F0}" type="sibTrans" cxnId="{328859FB-DB7D-4395-AF02-7BA1E973AD25}">
      <dgm:prSet/>
      <dgm:spPr/>
      <dgm:t>
        <a:bodyPr/>
        <a:lstStyle/>
        <a:p>
          <a:endParaRPr lang="en-IN"/>
        </a:p>
      </dgm:t>
    </dgm:pt>
    <dgm:pt modelId="{844CF189-F220-45B8-8168-025979696AF3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IN" sz="1800"/>
        </a:p>
      </dgm:t>
    </dgm:pt>
    <dgm:pt modelId="{88660CED-1D5A-4889-9A2E-DE268D91CB08}" type="parTrans" cxnId="{0A73DB56-25ED-4282-B266-79454BA9169E}">
      <dgm:prSet/>
      <dgm:spPr/>
      <dgm:t>
        <a:bodyPr/>
        <a:lstStyle/>
        <a:p>
          <a:endParaRPr lang="en-IN"/>
        </a:p>
      </dgm:t>
    </dgm:pt>
    <dgm:pt modelId="{68254BE9-B600-43F0-BFC9-B4469453B8A9}" type="sibTrans" cxnId="{0A73DB56-25ED-4282-B266-79454BA9169E}">
      <dgm:prSet/>
      <dgm:spPr/>
      <dgm:t>
        <a:bodyPr/>
        <a:lstStyle/>
        <a:p>
          <a:endParaRPr lang="en-IN"/>
        </a:p>
      </dgm:t>
    </dgm:pt>
    <dgm:pt modelId="{FB0FE642-7939-4153-80CE-F3A62F29681D}" type="pres">
      <dgm:prSet presAssocID="{51DCDD02-4080-4739-99B5-7D794AB8189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85D65BC9-BE19-49F7-81ED-50DB8EC379CE}" type="pres">
      <dgm:prSet presAssocID="{313CC7A3-5528-4DC4-B77E-1682AB950506}" presName="linNode" presStyleCnt="0"/>
      <dgm:spPr/>
    </dgm:pt>
    <dgm:pt modelId="{302E306D-DF0C-4EDE-87CD-730FC9A4E866}" type="pres">
      <dgm:prSet presAssocID="{313CC7A3-5528-4DC4-B77E-1682AB950506}" presName="parentShp" presStyleLbl="node1" presStyleIdx="0" presStyleCnt="5" custScaleX="8039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D2E61A6-C04F-4614-ABA1-E3DF39810470}" type="pres">
      <dgm:prSet presAssocID="{313CC7A3-5528-4DC4-B77E-1682AB950506}" presName="childShp" presStyleLbl="bgAccFollowNode1" presStyleIdx="0" presStyleCnt="5" custLinFactNeighborY="-907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A9E2501-DAB3-4D82-AB9D-DE0765E1EA5F}" type="pres">
      <dgm:prSet presAssocID="{35745311-3C17-400B-B952-5166D8B66FC4}" presName="spacing" presStyleCnt="0"/>
      <dgm:spPr/>
    </dgm:pt>
    <dgm:pt modelId="{DD51117A-F981-40E4-9307-95C84193AFFF}" type="pres">
      <dgm:prSet presAssocID="{3182238B-2DE9-4465-B01E-E544CDCBF4EC}" presName="linNode" presStyleCnt="0"/>
      <dgm:spPr/>
    </dgm:pt>
    <dgm:pt modelId="{F1FC6DF4-A319-43F4-BD56-BC86330E0992}" type="pres">
      <dgm:prSet presAssocID="{3182238B-2DE9-4465-B01E-E544CDCBF4EC}" presName="parentShp" presStyleLbl="node1" presStyleIdx="1" presStyleCnt="5" custScaleX="7917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0769EAA-01BE-4C21-B372-C80D9DDD2884}" type="pres">
      <dgm:prSet presAssocID="{3182238B-2DE9-4465-B01E-E544CDCBF4EC}" presName="childShp" presStyleLbl="b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5961198-4925-4244-B1EA-9C4CC772289C}" type="pres">
      <dgm:prSet presAssocID="{B4A11EAF-BE82-4EBC-A40B-FF8B9626CB0E}" presName="spacing" presStyleCnt="0"/>
      <dgm:spPr/>
    </dgm:pt>
    <dgm:pt modelId="{1098C113-E01E-4594-AA60-5214E4E7AB62}" type="pres">
      <dgm:prSet presAssocID="{126757B5-CDDB-4ADA-B9BC-ECE4FF24EE38}" presName="linNode" presStyleCnt="0"/>
      <dgm:spPr/>
    </dgm:pt>
    <dgm:pt modelId="{3D6393B6-AA86-4158-BBB4-9BC6E0EB6A34}" type="pres">
      <dgm:prSet presAssocID="{126757B5-CDDB-4ADA-B9BC-ECE4FF24EE38}" presName="parentShp" presStyleLbl="node1" presStyleIdx="2" presStyleCnt="5" custScaleX="7978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3AB904C-1430-4056-9823-1373D7A64129}" type="pres">
      <dgm:prSet presAssocID="{126757B5-CDDB-4ADA-B9BC-ECE4FF24EE38}" presName="childShp" presStyleLbl="b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55F1F0F-2313-45A3-B53F-02391A2D1477}" type="pres">
      <dgm:prSet presAssocID="{5EE92B92-31A2-4BF3-97E8-D9BA3E252166}" presName="spacing" presStyleCnt="0"/>
      <dgm:spPr/>
    </dgm:pt>
    <dgm:pt modelId="{40FC5556-288B-4E18-933A-946A44478B29}" type="pres">
      <dgm:prSet presAssocID="{1E317369-C073-4F11-9AD7-29EB7497AEBF}" presName="linNode" presStyleCnt="0"/>
      <dgm:spPr/>
    </dgm:pt>
    <dgm:pt modelId="{3BA54849-9751-41A8-BA35-99CF2D073211}" type="pres">
      <dgm:prSet presAssocID="{1E317369-C073-4F11-9AD7-29EB7497AEBF}" presName="parentShp" presStyleLbl="node1" presStyleIdx="3" presStyleCnt="5" custScaleX="80393" custScaleY="7154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7F0E514-FAAB-4D3B-A55E-F68ECACB0E22}" type="pres">
      <dgm:prSet presAssocID="{1E317369-C073-4F11-9AD7-29EB7497AEBF}" presName="childShp" presStyleLbl="b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381A636-E98D-4AFB-B5DC-6663E2A254A1}" type="pres">
      <dgm:prSet presAssocID="{EBD884AE-4E48-4A0F-83F1-7E2563CBE105}" presName="spacing" presStyleCnt="0"/>
      <dgm:spPr/>
    </dgm:pt>
    <dgm:pt modelId="{B65127CC-E641-45CE-9181-0FE8F28A1B6F}" type="pres">
      <dgm:prSet presAssocID="{5394EFC5-54D9-4BC2-BCA2-E637747CBFDB}" presName="linNode" presStyleCnt="0"/>
      <dgm:spPr/>
    </dgm:pt>
    <dgm:pt modelId="{499EF65B-2B85-4301-8D0E-1AA0624AF1B1}" type="pres">
      <dgm:prSet presAssocID="{5394EFC5-54D9-4BC2-BCA2-E637747CBFDB}" presName="parentShp" presStyleLbl="node1" presStyleIdx="4" presStyleCnt="5" custScaleX="7492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A8490D0-CBC8-471D-95A9-45FE4C71AF35}" type="pres">
      <dgm:prSet presAssocID="{5394EFC5-54D9-4BC2-BCA2-E637747CBFDB}" presName="childShp" presStyleLbl="bgAccFollowNode1" presStyleIdx="4" presStyleCnt="5" custScaleY="9926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328859FB-DB7D-4395-AF02-7BA1E973AD25}" srcId="{5394EFC5-54D9-4BC2-BCA2-E637747CBFDB}" destId="{ED54E946-80FE-4923-AA9F-F1BB0155974B}" srcOrd="0" destOrd="0" parTransId="{E32103FB-24DA-4938-BABC-87EB829C9C84}" sibTransId="{BEFABA1F-4CE0-4538-8DB2-5C8A3D0965F0}"/>
    <dgm:cxn modelId="{B45798A2-9C75-4956-BDED-8DA2CDB25C28}" type="presOf" srcId="{ED54E946-80FE-4923-AA9F-F1BB0155974B}" destId="{FA8490D0-CBC8-471D-95A9-45FE4C71AF35}" srcOrd="0" destOrd="0" presId="urn:microsoft.com/office/officeart/2005/8/layout/vList6"/>
    <dgm:cxn modelId="{CCCB3770-EFF0-44A1-A93F-C41C1B47DA8B}" srcId="{3182238B-2DE9-4465-B01E-E544CDCBF4EC}" destId="{D799EF28-06CF-499C-91D4-2533C2AB1705}" srcOrd="0" destOrd="0" parTransId="{F3A69454-E501-4498-82B5-3DF30900C7EE}" sibTransId="{2FEB9E1D-9EBC-4396-AC8D-64D7D04700EA}"/>
    <dgm:cxn modelId="{EA254CAB-3205-4466-ACE4-1C130EE90BA4}" type="presOf" srcId="{313CC7A3-5528-4DC4-B77E-1682AB950506}" destId="{302E306D-DF0C-4EDE-87CD-730FC9A4E866}" srcOrd="0" destOrd="0" presId="urn:microsoft.com/office/officeart/2005/8/layout/vList6"/>
    <dgm:cxn modelId="{EB2E7C9C-9BE1-4756-B0B0-32D5CE179F9C}" srcId="{51DCDD02-4080-4739-99B5-7D794AB81890}" destId="{126757B5-CDDB-4ADA-B9BC-ECE4FF24EE38}" srcOrd="2" destOrd="0" parTransId="{92FA75FF-C08C-4F2B-83A8-AAA3EF0EC151}" sibTransId="{5EE92B92-31A2-4BF3-97E8-D9BA3E252166}"/>
    <dgm:cxn modelId="{C31668D9-FFBB-46F5-9D86-C2AD235CDC41}" type="presOf" srcId="{1E317369-C073-4F11-9AD7-29EB7497AEBF}" destId="{3BA54849-9751-41A8-BA35-99CF2D073211}" srcOrd="0" destOrd="0" presId="urn:microsoft.com/office/officeart/2005/8/layout/vList6"/>
    <dgm:cxn modelId="{BB7F2A7E-D2EE-48B6-93F1-CB87AF646826}" srcId="{51DCDD02-4080-4739-99B5-7D794AB81890}" destId="{5394EFC5-54D9-4BC2-BCA2-E637747CBFDB}" srcOrd="4" destOrd="0" parTransId="{C09AF3DF-5F8C-42C3-AAE1-8E85F0F64A3D}" sibTransId="{875F125A-44EC-4E6C-B5A7-20ADFC287B2C}"/>
    <dgm:cxn modelId="{516F9AE4-6F77-4685-B836-97EE4F82CDF6}" type="presOf" srcId="{3C3799F0-22FF-4D19-9CFA-9C0285B6B48B}" destId="{ED2E61A6-C04F-4614-ABA1-E3DF39810470}" srcOrd="0" destOrd="0" presId="urn:microsoft.com/office/officeart/2005/8/layout/vList6"/>
    <dgm:cxn modelId="{D3C9EAC6-0291-4205-BD5C-C5E74E79A2F1}" srcId="{126757B5-CDDB-4ADA-B9BC-ECE4FF24EE38}" destId="{B1F91C13-1B63-4195-9DB7-7A1CEC75566C}" srcOrd="0" destOrd="0" parTransId="{8BCCEF7C-0CEC-422F-AA4D-0DE7F7665A4E}" sibTransId="{41407928-5500-42B6-BF31-73BC7D069561}"/>
    <dgm:cxn modelId="{BF317214-2152-40F7-B036-7C33FC74C478}" srcId="{313CC7A3-5528-4DC4-B77E-1682AB950506}" destId="{3C3799F0-22FF-4D19-9CFA-9C0285B6B48B}" srcOrd="0" destOrd="0" parTransId="{10864146-793B-483E-9F71-17CF0C0B9FDE}" sibTransId="{DA723C08-EE30-4D7C-B02C-5A50450CF4D0}"/>
    <dgm:cxn modelId="{D0CE0D01-037B-4521-9D83-BA5536817275}" type="presOf" srcId="{5394EFC5-54D9-4BC2-BCA2-E637747CBFDB}" destId="{499EF65B-2B85-4301-8D0E-1AA0624AF1B1}" srcOrd="0" destOrd="0" presId="urn:microsoft.com/office/officeart/2005/8/layout/vList6"/>
    <dgm:cxn modelId="{4B0E738F-2BAD-4DD8-A1B0-7C86FD28B809}" type="presOf" srcId="{D799EF28-06CF-499C-91D4-2533C2AB1705}" destId="{F0769EAA-01BE-4C21-B372-C80D9DDD2884}" srcOrd="0" destOrd="0" presId="urn:microsoft.com/office/officeart/2005/8/layout/vList6"/>
    <dgm:cxn modelId="{83C364C9-4FEC-4C27-89C0-B27EA78E0F67}" srcId="{1E317369-C073-4F11-9AD7-29EB7497AEBF}" destId="{1E762B85-D6F2-4D0C-B2A8-8DA6E0B6CC4A}" srcOrd="0" destOrd="0" parTransId="{DD989AE8-9F0F-4194-BFFB-37C90982B0EF}" sibTransId="{1DE54FB5-9CEF-4870-ABEE-5984C5E200EA}"/>
    <dgm:cxn modelId="{936AC22D-3699-4EBF-B5EB-11FA244C0869}" srcId="{51DCDD02-4080-4739-99B5-7D794AB81890}" destId="{3182238B-2DE9-4465-B01E-E544CDCBF4EC}" srcOrd="1" destOrd="0" parTransId="{65AEEC0B-C5D2-430F-B397-045C7B1B6BE5}" sibTransId="{B4A11EAF-BE82-4EBC-A40B-FF8B9626CB0E}"/>
    <dgm:cxn modelId="{BD8F54F1-C94E-4AEC-839D-5017A8E58832}" type="presOf" srcId="{51DCDD02-4080-4739-99B5-7D794AB81890}" destId="{FB0FE642-7939-4153-80CE-F3A62F29681D}" srcOrd="0" destOrd="0" presId="urn:microsoft.com/office/officeart/2005/8/layout/vList6"/>
    <dgm:cxn modelId="{ADE3B200-EBC1-4C69-9202-B1DE1A1E5471}" type="presOf" srcId="{844CF189-F220-45B8-8168-025979696AF3}" destId="{FA8490D0-CBC8-471D-95A9-45FE4C71AF35}" srcOrd="0" destOrd="1" presId="urn:microsoft.com/office/officeart/2005/8/layout/vList6"/>
    <dgm:cxn modelId="{173E6789-7B4C-4C67-B95F-13C1FD6B49F6}" type="presOf" srcId="{3182238B-2DE9-4465-B01E-E544CDCBF4EC}" destId="{F1FC6DF4-A319-43F4-BD56-BC86330E0992}" srcOrd="0" destOrd="0" presId="urn:microsoft.com/office/officeart/2005/8/layout/vList6"/>
    <dgm:cxn modelId="{5A9D8D9A-17C5-490E-B86B-74E07C3DF7E9}" type="presOf" srcId="{1E762B85-D6F2-4D0C-B2A8-8DA6E0B6CC4A}" destId="{97F0E514-FAAB-4D3B-A55E-F68ECACB0E22}" srcOrd="0" destOrd="0" presId="urn:microsoft.com/office/officeart/2005/8/layout/vList6"/>
    <dgm:cxn modelId="{7B8CFA49-3004-4B4D-B020-87639CCA9E3E}" srcId="{51DCDD02-4080-4739-99B5-7D794AB81890}" destId="{1E317369-C073-4F11-9AD7-29EB7497AEBF}" srcOrd="3" destOrd="0" parTransId="{0710D427-F54B-49C4-8C4F-F96EFCAA900D}" sibTransId="{EBD884AE-4E48-4A0F-83F1-7E2563CBE105}"/>
    <dgm:cxn modelId="{0A73DB56-25ED-4282-B266-79454BA9169E}" srcId="{5394EFC5-54D9-4BC2-BCA2-E637747CBFDB}" destId="{844CF189-F220-45B8-8168-025979696AF3}" srcOrd="1" destOrd="0" parTransId="{88660CED-1D5A-4889-9A2E-DE268D91CB08}" sibTransId="{68254BE9-B600-43F0-BFC9-B4469453B8A9}"/>
    <dgm:cxn modelId="{E4D96C4E-B2EE-4563-BF90-BEE1D569A254}" type="presOf" srcId="{126757B5-CDDB-4ADA-B9BC-ECE4FF24EE38}" destId="{3D6393B6-AA86-4158-BBB4-9BC6E0EB6A34}" srcOrd="0" destOrd="0" presId="urn:microsoft.com/office/officeart/2005/8/layout/vList6"/>
    <dgm:cxn modelId="{D9106465-A322-4D44-811C-7CC176014676}" srcId="{51DCDD02-4080-4739-99B5-7D794AB81890}" destId="{313CC7A3-5528-4DC4-B77E-1682AB950506}" srcOrd="0" destOrd="0" parTransId="{B7F7AE4A-F926-417B-9740-013537E49B13}" sibTransId="{35745311-3C17-400B-B952-5166D8B66FC4}"/>
    <dgm:cxn modelId="{9E83C61E-E6A2-4EC0-9C6E-36B54D350F5F}" type="presOf" srcId="{B1F91C13-1B63-4195-9DB7-7A1CEC75566C}" destId="{83AB904C-1430-4056-9823-1373D7A64129}" srcOrd="0" destOrd="0" presId="urn:microsoft.com/office/officeart/2005/8/layout/vList6"/>
    <dgm:cxn modelId="{F7086F07-05ED-4CD4-9EC2-218216CBBF6F}" type="presParOf" srcId="{FB0FE642-7939-4153-80CE-F3A62F29681D}" destId="{85D65BC9-BE19-49F7-81ED-50DB8EC379CE}" srcOrd="0" destOrd="0" presId="urn:microsoft.com/office/officeart/2005/8/layout/vList6"/>
    <dgm:cxn modelId="{CD8D4DAE-4ADB-4467-99E4-7EE84E6E65F6}" type="presParOf" srcId="{85D65BC9-BE19-49F7-81ED-50DB8EC379CE}" destId="{302E306D-DF0C-4EDE-87CD-730FC9A4E866}" srcOrd="0" destOrd="0" presId="urn:microsoft.com/office/officeart/2005/8/layout/vList6"/>
    <dgm:cxn modelId="{5B21B9F6-6A2C-454A-ADDA-3B3E6AD3D9DB}" type="presParOf" srcId="{85D65BC9-BE19-49F7-81ED-50DB8EC379CE}" destId="{ED2E61A6-C04F-4614-ABA1-E3DF39810470}" srcOrd="1" destOrd="0" presId="urn:microsoft.com/office/officeart/2005/8/layout/vList6"/>
    <dgm:cxn modelId="{2715887D-97AE-485E-BE3B-DFAD64C7A294}" type="presParOf" srcId="{FB0FE642-7939-4153-80CE-F3A62F29681D}" destId="{1A9E2501-DAB3-4D82-AB9D-DE0765E1EA5F}" srcOrd="1" destOrd="0" presId="urn:microsoft.com/office/officeart/2005/8/layout/vList6"/>
    <dgm:cxn modelId="{7ADBD784-CDBB-4AB2-8FCC-6DBE9289271F}" type="presParOf" srcId="{FB0FE642-7939-4153-80CE-F3A62F29681D}" destId="{DD51117A-F981-40E4-9307-95C84193AFFF}" srcOrd="2" destOrd="0" presId="urn:microsoft.com/office/officeart/2005/8/layout/vList6"/>
    <dgm:cxn modelId="{17E0B538-D99E-4D11-84FF-E3AB972CDF12}" type="presParOf" srcId="{DD51117A-F981-40E4-9307-95C84193AFFF}" destId="{F1FC6DF4-A319-43F4-BD56-BC86330E0992}" srcOrd="0" destOrd="0" presId="urn:microsoft.com/office/officeart/2005/8/layout/vList6"/>
    <dgm:cxn modelId="{C641F238-5875-42C5-803B-B5AEAFA89293}" type="presParOf" srcId="{DD51117A-F981-40E4-9307-95C84193AFFF}" destId="{F0769EAA-01BE-4C21-B372-C80D9DDD2884}" srcOrd="1" destOrd="0" presId="urn:microsoft.com/office/officeart/2005/8/layout/vList6"/>
    <dgm:cxn modelId="{CA4171A3-61A1-4239-BF9A-03EB7091806C}" type="presParOf" srcId="{FB0FE642-7939-4153-80CE-F3A62F29681D}" destId="{35961198-4925-4244-B1EA-9C4CC772289C}" srcOrd="3" destOrd="0" presId="urn:microsoft.com/office/officeart/2005/8/layout/vList6"/>
    <dgm:cxn modelId="{82593994-F5CD-4E18-A34F-38DA7DFD2CE0}" type="presParOf" srcId="{FB0FE642-7939-4153-80CE-F3A62F29681D}" destId="{1098C113-E01E-4594-AA60-5214E4E7AB62}" srcOrd="4" destOrd="0" presId="urn:microsoft.com/office/officeart/2005/8/layout/vList6"/>
    <dgm:cxn modelId="{27FB8073-207D-40D7-AD4E-3EA1D49C39CA}" type="presParOf" srcId="{1098C113-E01E-4594-AA60-5214E4E7AB62}" destId="{3D6393B6-AA86-4158-BBB4-9BC6E0EB6A34}" srcOrd="0" destOrd="0" presId="urn:microsoft.com/office/officeart/2005/8/layout/vList6"/>
    <dgm:cxn modelId="{7C37A90D-7CCD-40CE-B7A1-4EF0D50DDF38}" type="presParOf" srcId="{1098C113-E01E-4594-AA60-5214E4E7AB62}" destId="{83AB904C-1430-4056-9823-1373D7A64129}" srcOrd="1" destOrd="0" presId="urn:microsoft.com/office/officeart/2005/8/layout/vList6"/>
    <dgm:cxn modelId="{494334FB-25E7-44A8-AB8D-91CF032BE96D}" type="presParOf" srcId="{FB0FE642-7939-4153-80CE-F3A62F29681D}" destId="{155F1F0F-2313-45A3-B53F-02391A2D1477}" srcOrd="5" destOrd="0" presId="urn:microsoft.com/office/officeart/2005/8/layout/vList6"/>
    <dgm:cxn modelId="{82189422-515B-4FC8-86D2-5196E18E2DBF}" type="presParOf" srcId="{FB0FE642-7939-4153-80CE-F3A62F29681D}" destId="{40FC5556-288B-4E18-933A-946A44478B29}" srcOrd="6" destOrd="0" presId="urn:microsoft.com/office/officeart/2005/8/layout/vList6"/>
    <dgm:cxn modelId="{C3DA20CC-0ADE-4E67-B75E-EA88E493D831}" type="presParOf" srcId="{40FC5556-288B-4E18-933A-946A44478B29}" destId="{3BA54849-9751-41A8-BA35-99CF2D073211}" srcOrd="0" destOrd="0" presId="urn:microsoft.com/office/officeart/2005/8/layout/vList6"/>
    <dgm:cxn modelId="{DA9CA94D-8772-4ADC-8F04-3A4DD6B929CC}" type="presParOf" srcId="{40FC5556-288B-4E18-933A-946A44478B29}" destId="{97F0E514-FAAB-4D3B-A55E-F68ECACB0E22}" srcOrd="1" destOrd="0" presId="urn:microsoft.com/office/officeart/2005/8/layout/vList6"/>
    <dgm:cxn modelId="{DE36D070-9A90-40D4-964C-C0BB81523C19}" type="presParOf" srcId="{FB0FE642-7939-4153-80CE-F3A62F29681D}" destId="{C381A636-E98D-4AFB-B5DC-6663E2A254A1}" srcOrd="7" destOrd="0" presId="urn:microsoft.com/office/officeart/2005/8/layout/vList6"/>
    <dgm:cxn modelId="{1859E3F6-CF17-488B-84C6-DF9326A47D29}" type="presParOf" srcId="{FB0FE642-7939-4153-80CE-F3A62F29681D}" destId="{B65127CC-E641-45CE-9181-0FE8F28A1B6F}" srcOrd="8" destOrd="0" presId="urn:microsoft.com/office/officeart/2005/8/layout/vList6"/>
    <dgm:cxn modelId="{D9F2E85E-7D0C-4C0A-B4AA-7ACF2077FD7C}" type="presParOf" srcId="{B65127CC-E641-45CE-9181-0FE8F28A1B6F}" destId="{499EF65B-2B85-4301-8D0E-1AA0624AF1B1}" srcOrd="0" destOrd="0" presId="urn:microsoft.com/office/officeart/2005/8/layout/vList6"/>
    <dgm:cxn modelId="{D41F6BDC-0C16-4ED0-8A01-219EE2E396B1}" type="presParOf" srcId="{B65127CC-E641-45CE-9181-0FE8F28A1B6F}" destId="{FA8490D0-CBC8-471D-95A9-45FE4C71AF3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8DE90D-834D-4DE0-B996-6520B5594DDD}">
      <dsp:nvSpPr>
        <dsp:cNvPr id="0" name=""/>
        <dsp:cNvSpPr/>
      </dsp:nvSpPr>
      <dsp:spPr>
        <a:xfrm>
          <a:off x="4386054" y="428025"/>
          <a:ext cx="1782468" cy="81370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Triggers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0" kern="1200" dirty="0"/>
        </a:p>
      </dsp:txBody>
      <dsp:txXfrm>
        <a:off x="4425776" y="467747"/>
        <a:ext cx="1703024" cy="734260"/>
      </dsp:txXfrm>
    </dsp:sp>
    <dsp:sp modelId="{4C1C0892-486F-4215-8C1B-596C2DACF8FD}">
      <dsp:nvSpPr>
        <dsp:cNvPr id="0" name=""/>
        <dsp:cNvSpPr/>
      </dsp:nvSpPr>
      <dsp:spPr>
        <a:xfrm>
          <a:off x="3438889" y="1007938"/>
          <a:ext cx="4912858" cy="4912858"/>
        </a:xfrm>
        <a:custGeom>
          <a:avLst/>
          <a:gdLst/>
          <a:ahLst/>
          <a:cxnLst/>
          <a:rect l="0" t="0" r="0" b="0"/>
          <a:pathLst>
            <a:path>
              <a:moveTo>
                <a:pt x="3098945" y="85518"/>
              </a:moveTo>
              <a:arcTo wR="2456429" hR="2456429" stAng="17109777" swAng="1648944"/>
            </a:path>
          </a:pathLst>
        </a:custGeom>
        <a:noFill/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9E0E2C-5582-4C4D-92E1-3A2E3A5FF105}">
      <dsp:nvSpPr>
        <dsp:cNvPr id="0" name=""/>
        <dsp:cNvSpPr/>
      </dsp:nvSpPr>
      <dsp:spPr>
        <a:xfrm>
          <a:off x="6737636" y="1932610"/>
          <a:ext cx="2444247" cy="92861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Thoughts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6782967" y="1977941"/>
        <a:ext cx="2353585" cy="837956"/>
      </dsp:txXfrm>
    </dsp:sp>
    <dsp:sp modelId="{EEA0058C-EF17-45B7-A85D-56CC6461C8C2}">
      <dsp:nvSpPr>
        <dsp:cNvPr id="0" name=""/>
        <dsp:cNvSpPr/>
      </dsp:nvSpPr>
      <dsp:spPr>
        <a:xfrm>
          <a:off x="3114865" y="192237"/>
          <a:ext cx="4912858" cy="4912858"/>
        </a:xfrm>
        <a:custGeom>
          <a:avLst/>
          <a:gdLst/>
          <a:ahLst/>
          <a:cxnLst/>
          <a:rect l="0" t="0" r="0" b="0"/>
          <a:pathLst>
            <a:path>
              <a:moveTo>
                <a:pt x="4850498" y="3006412"/>
              </a:moveTo>
              <a:arcTo wR="2456429" hR="2456429" stAng="776276" swAng="1486373"/>
            </a:path>
          </a:pathLst>
        </a:custGeom>
        <a:noFill/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9EE089-0477-424A-9FB8-1008606BE394}">
      <dsp:nvSpPr>
        <dsp:cNvPr id="0" name=""/>
        <dsp:cNvSpPr/>
      </dsp:nvSpPr>
      <dsp:spPr>
        <a:xfrm>
          <a:off x="5667722" y="4406253"/>
          <a:ext cx="2622248" cy="7048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Feelings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5702131" y="4440662"/>
        <a:ext cx="2553430" cy="636062"/>
      </dsp:txXfrm>
    </dsp:sp>
    <dsp:sp modelId="{CED06FF0-315F-4332-B881-67B7EB962619}">
      <dsp:nvSpPr>
        <dsp:cNvPr id="0" name=""/>
        <dsp:cNvSpPr/>
      </dsp:nvSpPr>
      <dsp:spPr>
        <a:xfrm>
          <a:off x="2806940" y="532694"/>
          <a:ext cx="4912858" cy="4912858"/>
        </a:xfrm>
        <a:custGeom>
          <a:avLst/>
          <a:gdLst/>
          <a:ahLst/>
          <a:cxnLst/>
          <a:rect l="0" t="0" r="0" b="0"/>
          <a:pathLst>
            <a:path>
              <a:moveTo>
                <a:pt x="3260369" y="4777576"/>
              </a:moveTo>
              <a:arcTo wR="2456429" hR="2456429" stAng="4253774" swAng="2153924"/>
            </a:path>
          </a:pathLst>
        </a:custGeom>
        <a:noFill/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EC35F5-F8D0-4D97-98D2-740D000B67D4}">
      <dsp:nvSpPr>
        <dsp:cNvPr id="0" name=""/>
        <dsp:cNvSpPr/>
      </dsp:nvSpPr>
      <dsp:spPr>
        <a:xfrm>
          <a:off x="2285856" y="4325209"/>
          <a:ext cx="2523198" cy="83405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Behaviours</a:t>
          </a:r>
          <a:endParaRPr lang="en-US" sz="2800" kern="1200" dirty="0" smtClean="0"/>
        </a:p>
      </dsp:txBody>
      <dsp:txXfrm>
        <a:off x="2326571" y="4365924"/>
        <a:ext cx="2441768" cy="752620"/>
      </dsp:txXfrm>
    </dsp:sp>
    <dsp:sp modelId="{3B1DE5A2-2557-4ACF-A891-FDA194AD242C}">
      <dsp:nvSpPr>
        <dsp:cNvPr id="0" name=""/>
        <dsp:cNvSpPr/>
      </dsp:nvSpPr>
      <dsp:spPr>
        <a:xfrm>
          <a:off x="2345034" y="238"/>
          <a:ext cx="4912858" cy="4912858"/>
        </a:xfrm>
        <a:custGeom>
          <a:avLst/>
          <a:gdLst/>
          <a:ahLst/>
          <a:cxnLst/>
          <a:rect l="0" t="0" r="0" b="0"/>
          <a:pathLst>
            <a:path>
              <a:moveTo>
                <a:pt x="581047" y="4042931"/>
              </a:moveTo>
              <a:arcTo wR="2456429" hR="2456429" stAng="8386202" swAng="1755553"/>
            </a:path>
          </a:pathLst>
        </a:custGeom>
        <a:noFill/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95A283-6277-45BF-B6DE-800174CE7509}">
      <dsp:nvSpPr>
        <dsp:cNvPr id="0" name=""/>
        <dsp:cNvSpPr/>
      </dsp:nvSpPr>
      <dsp:spPr>
        <a:xfrm>
          <a:off x="984310" y="1598734"/>
          <a:ext cx="2940401" cy="929823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Physical response</a:t>
          </a:r>
        </a:p>
      </dsp:txBody>
      <dsp:txXfrm>
        <a:off x="1029700" y="1644124"/>
        <a:ext cx="2849621" cy="839043"/>
      </dsp:txXfrm>
    </dsp:sp>
    <dsp:sp modelId="{09E51D2C-2F6E-49B4-91A5-694DAA590DE3}">
      <dsp:nvSpPr>
        <dsp:cNvPr id="0" name=""/>
        <dsp:cNvSpPr/>
      </dsp:nvSpPr>
      <dsp:spPr>
        <a:xfrm>
          <a:off x="1762423" y="1030627"/>
          <a:ext cx="4912858" cy="4912858"/>
        </a:xfrm>
        <a:custGeom>
          <a:avLst/>
          <a:gdLst/>
          <a:ahLst/>
          <a:cxnLst/>
          <a:rect l="0" t="0" r="0" b="0"/>
          <a:pathLst>
            <a:path>
              <a:moveTo>
                <a:pt x="1182559" y="356119"/>
              </a:moveTo>
              <a:arcTo wR="2456429" hR="2456429" stAng="14325753" swAng="1597053"/>
            </a:path>
          </a:pathLst>
        </a:custGeom>
        <a:noFill/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2E61A6-C04F-4614-ABA1-E3DF39810470}">
      <dsp:nvSpPr>
        <dsp:cNvPr id="0" name=""/>
        <dsp:cNvSpPr/>
      </dsp:nvSpPr>
      <dsp:spPr>
        <a:xfrm>
          <a:off x="3573373" y="0"/>
          <a:ext cx="5942647" cy="117784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tint val="70000"/>
            <a:lumMod val="104000"/>
          </a:schemeClr>
        </a:solidFill>
        <a:ln w="9525" cap="rnd" cmpd="sng" algn="ctr">
          <a:solidFill>
            <a:schemeClr val="accent1">
              <a:shade val="90000"/>
            </a:schemeClr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Arial Narrow" panose="020B0606020202030204" pitchFamily="34" charset="0"/>
            </a:rPr>
            <a:t>Losses, being rejected or made fun of, being disliked, having a chronic illness, parents’ divorce, family problems</a:t>
          </a:r>
          <a:endParaRPr lang="en-IN" sz="2000" kern="1200" dirty="0">
            <a:latin typeface="Arial Narrow" panose="020B0606020202030204" pitchFamily="34" charset="0"/>
          </a:endParaRPr>
        </a:p>
      </dsp:txBody>
      <dsp:txXfrm>
        <a:off x="3573373" y="147230"/>
        <a:ext cx="5500956" cy="883383"/>
      </dsp:txXfrm>
    </dsp:sp>
    <dsp:sp modelId="{302E306D-DF0C-4EDE-87CD-730FC9A4E866}">
      <dsp:nvSpPr>
        <dsp:cNvPr id="0" name=""/>
        <dsp:cNvSpPr/>
      </dsp:nvSpPr>
      <dsp:spPr>
        <a:xfrm>
          <a:off x="388391" y="2175"/>
          <a:ext cx="3184981" cy="11778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TRIGGERS</a:t>
          </a:r>
          <a:endParaRPr lang="en-IN" sz="3200" b="1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445889" y="59673"/>
        <a:ext cx="3069985" cy="1062847"/>
      </dsp:txXfrm>
    </dsp:sp>
    <dsp:sp modelId="{F0769EAA-01BE-4C21-B372-C80D9DDD2884}">
      <dsp:nvSpPr>
        <dsp:cNvPr id="0" name=""/>
        <dsp:cNvSpPr/>
      </dsp:nvSpPr>
      <dsp:spPr>
        <a:xfrm>
          <a:off x="3549325" y="1297802"/>
          <a:ext cx="5942647" cy="117784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tint val="70000"/>
            <a:lumMod val="104000"/>
          </a:schemeClr>
        </a:solidFill>
        <a:ln w="9525" cap="rnd" cmpd="sng" algn="ctr">
          <a:solidFill>
            <a:schemeClr val="accent1">
              <a:shade val="90000"/>
            </a:schemeClr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Arial Narrow" panose="020B0606020202030204" pitchFamily="34" charset="0"/>
            </a:rPr>
            <a:t>Things will never get better, I am a failure, nobody likes me, my life is finished, I am worthless</a:t>
          </a:r>
          <a:endParaRPr lang="en-IN" sz="2000" kern="1200" dirty="0">
            <a:latin typeface="Arial Narrow" panose="020B0606020202030204" pitchFamily="34" charset="0"/>
          </a:endParaRPr>
        </a:p>
      </dsp:txBody>
      <dsp:txXfrm>
        <a:off x="3549325" y="1445032"/>
        <a:ext cx="5500956" cy="883383"/>
      </dsp:txXfrm>
    </dsp:sp>
    <dsp:sp modelId="{F1FC6DF4-A319-43F4-BD56-BC86330E0992}">
      <dsp:nvSpPr>
        <dsp:cNvPr id="0" name=""/>
        <dsp:cNvSpPr/>
      </dsp:nvSpPr>
      <dsp:spPr>
        <a:xfrm>
          <a:off x="412439" y="1297802"/>
          <a:ext cx="3136886" cy="11778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THOUGHTS</a:t>
          </a:r>
          <a:endParaRPr lang="en-IN" sz="3200" b="1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469937" y="1355300"/>
        <a:ext cx="3021890" cy="1062847"/>
      </dsp:txXfrm>
    </dsp:sp>
    <dsp:sp modelId="{83AB904C-1430-4056-9823-1373D7A64129}">
      <dsp:nvSpPr>
        <dsp:cNvPr id="0" name=""/>
        <dsp:cNvSpPr/>
      </dsp:nvSpPr>
      <dsp:spPr>
        <a:xfrm>
          <a:off x="3561349" y="2593430"/>
          <a:ext cx="5942647" cy="117784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tint val="70000"/>
            <a:lumMod val="104000"/>
          </a:schemeClr>
        </a:solidFill>
        <a:ln w="9525" cap="rnd" cmpd="sng" algn="ctr">
          <a:solidFill>
            <a:schemeClr val="accent1">
              <a:shade val="90000"/>
            </a:schemeClr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Arial Narrow" panose="020B0606020202030204" pitchFamily="34" charset="0"/>
            </a:rPr>
            <a:t>Hopeless, Despair, Gloom, Sad, Lonely, Rejected, Worthless, Upset, Discouraged, Dull, Disheartened </a:t>
          </a:r>
          <a:endParaRPr lang="en-IN" sz="2000" kern="1200" dirty="0">
            <a:latin typeface="Arial Narrow" panose="020B0606020202030204" pitchFamily="34" charset="0"/>
          </a:endParaRPr>
        </a:p>
      </dsp:txBody>
      <dsp:txXfrm>
        <a:off x="3561349" y="2740660"/>
        <a:ext cx="5500956" cy="883383"/>
      </dsp:txXfrm>
    </dsp:sp>
    <dsp:sp modelId="{3D6393B6-AA86-4158-BBB4-9BC6E0EB6A34}">
      <dsp:nvSpPr>
        <dsp:cNvPr id="0" name=""/>
        <dsp:cNvSpPr/>
      </dsp:nvSpPr>
      <dsp:spPr>
        <a:xfrm>
          <a:off x="400415" y="2593430"/>
          <a:ext cx="3160933" cy="11778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FEELINGS</a:t>
          </a:r>
          <a:endParaRPr lang="en-IN" sz="3200" b="1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457913" y="2650928"/>
        <a:ext cx="3045937" cy="1062847"/>
      </dsp:txXfrm>
    </dsp:sp>
    <dsp:sp modelId="{97F0E514-FAAB-4D3B-A55E-F68ECACB0E22}">
      <dsp:nvSpPr>
        <dsp:cNvPr id="0" name=""/>
        <dsp:cNvSpPr/>
      </dsp:nvSpPr>
      <dsp:spPr>
        <a:xfrm>
          <a:off x="3573373" y="3889057"/>
          <a:ext cx="5942647" cy="117784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tint val="70000"/>
            <a:lumMod val="104000"/>
          </a:schemeClr>
        </a:solidFill>
        <a:ln w="9525" cap="rnd" cmpd="sng" algn="ctr">
          <a:solidFill>
            <a:schemeClr val="accent1">
              <a:shade val="90000"/>
            </a:schemeClr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Arial Narrow" panose="020B0606020202030204" pitchFamily="34" charset="0"/>
            </a:rPr>
            <a:t>Being inactive, Skipping school, Moping around, Not talking, Self-harm, Withdrawal, Substance use</a:t>
          </a:r>
          <a:endParaRPr lang="en-IN" sz="2000" kern="1200" dirty="0">
            <a:latin typeface="Arial Narrow" panose="020B0606020202030204" pitchFamily="34" charset="0"/>
          </a:endParaRPr>
        </a:p>
      </dsp:txBody>
      <dsp:txXfrm>
        <a:off x="3573373" y="4036287"/>
        <a:ext cx="5500956" cy="883383"/>
      </dsp:txXfrm>
    </dsp:sp>
    <dsp:sp modelId="{3BA54849-9751-41A8-BA35-99CF2D073211}">
      <dsp:nvSpPr>
        <dsp:cNvPr id="0" name=""/>
        <dsp:cNvSpPr/>
      </dsp:nvSpPr>
      <dsp:spPr>
        <a:xfrm>
          <a:off x="388391" y="4056647"/>
          <a:ext cx="3184981" cy="8426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BEHAVIOURS</a:t>
          </a:r>
          <a:endParaRPr lang="en-IN" sz="3200" b="1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429526" y="4097782"/>
        <a:ext cx="3102711" cy="760394"/>
      </dsp:txXfrm>
    </dsp:sp>
    <dsp:sp modelId="{FA8490D0-CBC8-471D-95A9-45FE4C71AF35}">
      <dsp:nvSpPr>
        <dsp:cNvPr id="0" name=""/>
        <dsp:cNvSpPr/>
      </dsp:nvSpPr>
      <dsp:spPr>
        <a:xfrm>
          <a:off x="3465098" y="5189031"/>
          <a:ext cx="5942647" cy="116915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tint val="70000"/>
            <a:lumMod val="104000"/>
          </a:schemeClr>
        </a:solidFill>
        <a:ln w="9525" cap="rnd" cmpd="sng" algn="ctr">
          <a:solidFill>
            <a:schemeClr val="accent1">
              <a:shade val="90000"/>
            </a:schemeClr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Arial Narrow" panose="020B0606020202030204" pitchFamily="34" charset="0"/>
            </a:rPr>
            <a:t>Low energy, Crying, Poor Appetite, Insomnia, Poor memory, Trouble concentrating, Weight loss/ gain</a:t>
          </a:r>
          <a:endParaRPr lang="en-IN" sz="2000" kern="1200" dirty="0">
            <a:latin typeface="Arial Narrow" panose="020B0606020202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N" sz="1800" kern="1200"/>
        </a:p>
      </dsp:txBody>
      <dsp:txXfrm>
        <a:off x="3465098" y="5335175"/>
        <a:ext cx="5504216" cy="876862"/>
      </dsp:txXfrm>
    </dsp:sp>
    <dsp:sp modelId="{499EF65B-2B85-4301-8D0E-1AA0624AF1B1}">
      <dsp:nvSpPr>
        <dsp:cNvPr id="0" name=""/>
        <dsp:cNvSpPr/>
      </dsp:nvSpPr>
      <dsp:spPr>
        <a:xfrm>
          <a:off x="496666" y="5184685"/>
          <a:ext cx="2968431" cy="11778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PHYSICAL RESPONSES</a:t>
          </a:r>
          <a:endParaRPr lang="en-IN" sz="3200" b="1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554164" y="5242183"/>
        <a:ext cx="2853435" cy="10628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896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165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2070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35760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5360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3515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853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038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638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184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606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219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471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086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897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000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  <p:sldLayoutId id="2147483806" r:id="rId15"/>
    <p:sldLayoutId id="214748380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503947"/>
            <a:ext cx="7582570" cy="1215191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600" b="1" dirty="0" smtClean="0"/>
              <a:t>DEPRESSION AND </a:t>
            </a:r>
            <a:r>
              <a:rPr lang="en-US" sz="3600" b="1" dirty="0" smtClean="0"/>
              <a:t>IT’S MANAGEMENT</a:t>
            </a:r>
            <a:endParaRPr lang="en-IN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2719138"/>
            <a:ext cx="7582570" cy="2574757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algn="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DR. PRIYANKA SHUKLA</a:t>
            </a:r>
          </a:p>
          <a:p>
            <a:pPr algn="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ASSISTANT PROFESSOR &amp;</a:t>
            </a:r>
          </a:p>
          <a:p>
            <a:pPr algn="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RCI registered Clinical Psychologist </a:t>
            </a:r>
          </a:p>
          <a:p>
            <a:pPr algn="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Department of Psychology</a:t>
            </a:r>
          </a:p>
          <a:p>
            <a:pPr algn="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SAHSS &amp;</a:t>
            </a:r>
          </a:p>
          <a:p>
            <a:pPr algn="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LIFE LONG LEARNING AND EXTENSION</a:t>
            </a:r>
          </a:p>
          <a:p>
            <a:pPr algn="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CSJM UNIVERSITY, KANPUR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1245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3545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DEPRESSION</a:t>
            </a:r>
            <a:endParaRPr lang="en-IN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89212" y="1359568"/>
            <a:ext cx="8915400" cy="455165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u="sng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Typical symptoms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:</a:t>
            </a:r>
          </a:p>
          <a:p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Suffer from depressed mood</a:t>
            </a:r>
          </a:p>
          <a:p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Loss of interest and enjoyment</a:t>
            </a:r>
          </a:p>
          <a:p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Reduced energy leading to increased fatigability and decreased activities.</a:t>
            </a:r>
          </a:p>
          <a:p>
            <a:pPr marL="0" indent="0">
              <a:buNone/>
            </a:pPr>
            <a:endParaRPr lang="en-US" sz="2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  <a:p>
            <a:endParaRPr lang="en-US" sz="2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  <a:p>
            <a:endParaRPr lang="en-IN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01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9936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/>
              <a:t>DEPRESSION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23474"/>
            <a:ext cx="8915400" cy="458774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u="sng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Other Common Symptoms:</a:t>
            </a:r>
            <a:endParaRPr lang="en-US" sz="2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  <a:p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Reduced concentration and attention.</a:t>
            </a:r>
          </a:p>
          <a:p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Reduced self-esteem and self- confidence.</a:t>
            </a:r>
          </a:p>
          <a:p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Ideas of guilt and unworthiness.</a:t>
            </a:r>
          </a:p>
          <a:p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Bleak and pessimistic views of the future.</a:t>
            </a:r>
          </a:p>
          <a:p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Ideas or act of self-harm or suicide.</a:t>
            </a:r>
          </a:p>
          <a:p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Disturbed sleep.</a:t>
            </a:r>
          </a:p>
          <a:p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Diminished appetite.</a:t>
            </a:r>
          </a:p>
          <a:p>
            <a:endParaRPr lang="en-IN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88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9608" y="76200"/>
            <a:ext cx="7498080" cy="71596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CYCLE OF </a:t>
            </a:r>
            <a:r>
              <a:rPr lang="en-US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DEPRESSION:</a:t>
            </a:r>
            <a:endParaRPr lang="en-US" b="1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1707231"/>
              </p:ext>
            </p:extLst>
          </p:nvPr>
        </p:nvGraphicFramePr>
        <p:xfrm>
          <a:off x="1684421" y="792162"/>
          <a:ext cx="10335126" cy="5761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2654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389471"/>
              </p:ext>
            </p:extLst>
          </p:nvPr>
        </p:nvGraphicFramePr>
        <p:xfrm>
          <a:off x="1600200" y="409074"/>
          <a:ext cx="9904413" cy="6364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544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9608" y="274638"/>
            <a:ext cx="7498080" cy="91648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2800" dirty="0"/>
              <a:t>Challenging:  Take a Detour from Your Emotional Mind</a:t>
            </a: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5696953"/>
              </p:ext>
            </p:extLst>
          </p:nvPr>
        </p:nvGraphicFramePr>
        <p:xfrm>
          <a:off x="3705726" y="1295406"/>
          <a:ext cx="6136106" cy="529166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728013"/>
                <a:gridCol w="5408093"/>
              </a:tblGrid>
              <a:tr h="56726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Recognize</a:t>
                      </a:r>
                      <a:r>
                        <a:rPr lang="en-US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your Life Triggers</a:t>
                      </a:r>
                      <a:endParaRPr lang="en-US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56726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Listen for your</a:t>
                      </a:r>
                      <a:r>
                        <a:rPr lang="en-US" b="1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Emotional Mind</a:t>
                      </a:r>
                      <a:endParaRPr lang="en-US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56726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Identify your Core Beliefs</a:t>
                      </a:r>
                      <a:endParaRPr lang="en-US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56726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Identify your Feelings</a:t>
                      </a:r>
                    </a:p>
                    <a:p>
                      <a:pPr algn="ctr"/>
                      <a:endParaRPr lang="en-US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56726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STOP</a:t>
                      </a:r>
                      <a:endParaRPr lang="en-US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56726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Look &amp;</a:t>
                      </a:r>
                      <a:r>
                        <a:rPr lang="en-US" b="1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Listen: Where is the Proof?</a:t>
                      </a:r>
                    </a:p>
                  </a:txBody>
                  <a:tcPr/>
                </a:tc>
              </a:tr>
              <a:tr h="56726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Rethink</a:t>
                      </a:r>
                      <a:endParaRPr lang="en-US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68071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Re-examine your Feelings</a:t>
                      </a:r>
                      <a:endParaRPr lang="en-US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56726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React</a:t>
                      </a:r>
                      <a:endParaRPr lang="en-US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2422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15189"/>
            <a:ext cx="8915400" cy="469603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en-US" sz="8800" dirty="0" smtClean="0"/>
          </a:p>
          <a:p>
            <a:pPr marL="0" indent="0" algn="ctr">
              <a:buNone/>
            </a:pPr>
            <a:r>
              <a:rPr lang="en-US" sz="8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orte" panose="03060902040502070203" pitchFamily="66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66918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131</TotalTime>
  <Words>268</Words>
  <Application>Microsoft Office PowerPoint</Application>
  <PresentationFormat>Widescreen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Narrow</vt:lpstr>
      <vt:lpstr>Century Gothic</vt:lpstr>
      <vt:lpstr>Forte</vt:lpstr>
      <vt:lpstr>Wingdings 3</vt:lpstr>
      <vt:lpstr>Wisp</vt:lpstr>
      <vt:lpstr>DEPRESSION AND IT’S MANAGEMENT</vt:lpstr>
      <vt:lpstr>DEPRESSION</vt:lpstr>
      <vt:lpstr>DEPRESSION</vt:lpstr>
      <vt:lpstr>CYCLE OF DEPRESSION:</vt:lpstr>
      <vt:lpstr>PowerPoint Presentation</vt:lpstr>
      <vt:lpstr>Challenging:  Take a Detour from Your Emotional Mind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abc</dc:creator>
  <cp:lastModifiedBy>abc</cp:lastModifiedBy>
  <cp:revision>19</cp:revision>
  <dcterms:created xsi:type="dcterms:W3CDTF">2021-11-25T10:52:04Z</dcterms:created>
  <dcterms:modified xsi:type="dcterms:W3CDTF">2021-11-28T15:22:31Z</dcterms:modified>
</cp:coreProperties>
</file>