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479800" y="10460327"/>
            <a:ext cx="1892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7871"/>
            <a:ext cx="7052005" cy="533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5539"/>
            <a:ext cx="7052005" cy="536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0512"/>
            <a:ext cx="7052005" cy="5330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0861"/>
            <a:ext cx="7052005" cy="535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7228"/>
            <a:ext cx="7052005" cy="535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47785"/>
            <a:ext cx="7052005" cy="5396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6068"/>
            <a:ext cx="7052005" cy="533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96286"/>
            <a:ext cx="7052005" cy="529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701493"/>
            <a:ext cx="7052005" cy="5289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0861"/>
            <a:ext cx="7052005" cy="535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53169"/>
            <a:ext cx="7052005" cy="538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596489"/>
            <a:ext cx="7052005" cy="5499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36964"/>
            <a:ext cx="7052005" cy="541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761907"/>
            <a:ext cx="7052005" cy="5168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5783"/>
            <a:ext cx="7052005" cy="532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09037"/>
            <a:ext cx="7052005" cy="5473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27160"/>
            <a:ext cx="7052005" cy="5437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49448"/>
            <a:ext cx="7052005" cy="5393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46527"/>
            <a:ext cx="7052005" cy="539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35313"/>
            <a:ext cx="7052005" cy="5421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10688"/>
            <a:ext cx="7052005" cy="547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1882"/>
            <a:ext cx="7052005" cy="536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38793"/>
            <a:ext cx="7052005" cy="5414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4150"/>
            <a:ext cx="7052005" cy="5343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1376"/>
            <a:ext cx="7052005" cy="532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6532"/>
            <a:ext cx="7052005" cy="5318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51506"/>
            <a:ext cx="7052005" cy="538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7228"/>
            <a:ext cx="7052005" cy="535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36964"/>
            <a:ext cx="7052005" cy="541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6530"/>
            <a:ext cx="7052005" cy="535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62402"/>
            <a:ext cx="7052005" cy="5367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91015"/>
            <a:ext cx="7052005" cy="530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8361"/>
            <a:ext cx="7052005" cy="5315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21534"/>
            <a:ext cx="7052005" cy="544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702382"/>
            <a:ext cx="7052005" cy="528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4018"/>
            <a:ext cx="7052005" cy="5323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40736"/>
            <a:ext cx="7052005" cy="541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42387"/>
            <a:ext cx="7052005" cy="540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0861"/>
            <a:ext cx="7052005" cy="535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9339"/>
            <a:ext cx="7052005" cy="5313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91053"/>
            <a:ext cx="7052005" cy="530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5783"/>
            <a:ext cx="7052005" cy="532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22816"/>
            <a:ext cx="7052005" cy="5446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84081"/>
            <a:ext cx="7052005" cy="532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72448"/>
            <a:ext cx="7052005" cy="5347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651937"/>
            <a:ext cx="7052005" cy="5388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2021-12-13T07:57:22Z</dcterms:created>
  <dcterms:modified xsi:type="dcterms:W3CDTF">2021-12-13T07:57:22Z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2021-12-13T00:00:00Z</vt:filetime>
  </property>
</Properties>
</file>